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b" ContentType="application/vnd.ms-excel.sheet.binary.macroEnabled.12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rts/chart1.xml" ContentType="application/vnd.openxmlformats-officedocument.drawingml.char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4.xml" ContentType="application/vnd.openxmlformats-officedocument.drawingml.chart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media/image176.jpg" ContentType="image/jpeg"/>
  <Override PartName="/ppt/media/image178.jpg" ContentType="image/jpeg"/>
  <Override PartName="/ppt/media/image179.jpg" ContentType="image/jpeg"/>
  <Override PartName="/ppt/media/image180.jpg" ContentType="image/jpeg"/>
  <Override PartName="/ppt/media/image181.jpg" ContentType="image/jpeg"/>
  <Override PartName="/ppt/media/image183.jpg" ContentType="image/jpeg"/>
  <Override PartName="/ppt/notesSlides/notesSlide23.xml" ContentType="application/vnd.openxmlformats-officedocument.presentationml.notesSlide+xml"/>
  <Override PartName="/ppt/media/image185.jpg" ContentType="image/jpeg"/>
  <Override PartName="/ppt/media/image188.jpg" ContentType="image/jpeg"/>
  <Override PartName="/ppt/media/image189.jpg" ContentType="image/jpeg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26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media/image214.jpg" ContentType="image/jpeg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media/image220.jpg" ContentType="image/jpeg"/>
  <Override PartName="/ppt/notesSlides/notesSlide35.xml" ContentType="application/vnd.openxmlformats-officedocument.presentationml.notesSlide+xml"/>
  <Override PartName="/ppt/tags/tag27.xml" ContentType="application/vnd.openxmlformats-officedocument.presentationml.tags+xml"/>
  <Override PartName="/ppt/notesSlides/notesSlide36.xml" ContentType="application/vnd.openxmlformats-officedocument.presentationml.notesSlide+xml"/>
  <Override PartName="/ppt/media/image226.jpg" ContentType="image/jpeg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media/image237.jpg" ContentType="image/jpeg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media/image245.jpg" ContentType="image/jpeg"/>
  <Override PartName="/ppt/media/image247.jpg" ContentType="image/jpeg"/>
  <Override PartName="/ppt/notesSlides/notesSlide44.xml" ContentType="application/vnd.openxmlformats-officedocument.presentationml.notesSlide+xml"/>
  <Override PartName="/ppt/media/image248.jpg" ContentType="image/jpeg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9" r:id="rId2"/>
  </p:sldMasterIdLst>
  <p:notesMasterIdLst>
    <p:notesMasterId r:id="rId123"/>
  </p:notesMasterIdLst>
  <p:handoutMasterIdLst>
    <p:handoutMasterId r:id="rId124"/>
  </p:handoutMasterIdLst>
  <p:sldIdLst>
    <p:sldId id="256" r:id="rId3"/>
    <p:sldId id="278" r:id="rId4"/>
    <p:sldId id="366" r:id="rId5"/>
    <p:sldId id="360" r:id="rId6"/>
    <p:sldId id="357" r:id="rId7"/>
    <p:sldId id="368" r:id="rId8"/>
    <p:sldId id="369" r:id="rId9"/>
    <p:sldId id="370" r:id="rId10"/>
    <p:sldId id="367" r:id="rId11"/>
    <p:sldId id="371" r:id="rId12"/>
    <p:sldId id="293" r:id="rId13"/>
    <p:sldId id="338" r:id="rId14"/>
    <p:sldId id="340" r:id="rId15"/>
    <p:sldId id="291" r:id="rId16"/>
    <p:sldId id="294" r:id="rId17"/>
    <p:sldId id="274" r:id="rId18"/>
    <p:sldId id="298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63" r:id="rId38"/>
    <p:sldId id="324" r:id="rId39"/>
    <p:sldId id="325" r:id="rId40"/>
    <p:sldId id="326" r:id="rId41"/>
    <p:sldId id="327" r:id="rId42"/>
    <p:sldId id="329" r:id="rId43"/>
    <p:sldId id="330" r:id="rId44"/>
    <p:sldId id="331" r:id="rId45"/>
    <p:sldId id="333" r:id="rId46"/>
    <p:sldId id="337" r:id="rId47"/>
    <p:sldId id="339" r:id="rId48"/>
    <p:sldId id="341" r:id="rId49"/>
    <p:sldId id="342" r:id="rId50"/>
    <p:sldId id="343" r:id="rId51"/>
    <p:sldId id="344" r:id="rId52"/>
    <p:sldId id="345" r:id="rId53"/>
    <p:sldId id="347" r:id="rId54"/>
    <p:sldId id="348" r:id="rId55"/>
    <p:sldId id="349" r:id="rId56"/>
    <p:sldId id="350" r:id="rId57"/>
    <p:sldId id="351" r:id="rId58"/>
    <p:sldId id="352" r:id="rId59"/>
    <p:sldId id="353" r:id="rId60"/>
    <p:sldId id="354" r:id="rId61"/>
    <p:sldId id="355" r:id="rId62"/>
    <p:sldId id="356" r:id="rId63"/>
    <p:sldId id="358" r:id="rId64"/>
    <p:sldId id="359" r:id="rId65"/>
    <p:sldId id="362" r:id="rId66"/>
    <p:sldId id="361" r:id="rId67"/>
    <p:sldId id="265" r:id="rId68"/>
    <p:sldId id="2147483563" r:id="rId69"/>
    <p:sldId id="270" r:id="rId70"/>
    <p:sldId id="2147483564" r:id="rId71"/>
    <p:sldId id="259" r:id="rId72"/>
    <p:sldId id="2147483644" r:id="rId73"/>
    <p:sldId id="260" r:id="rId74"/>
    <p:sldId id="332" r:id="rId75"/>
    <p:sldId id="283" r:id="rId76"/>
    <p:sldId id="262" r:id="rId77"/>
    <p:sldId id="263" r:id="rId78"/>
    <p:sldId id="264" r:id="rId79"/>
    <p:sldId id="2147483647" r:id="rId80"/>
    <p:sldId id="288" r:id="rId81"/>
    <p:sldId id="328" r:id="rId82"/>
    <p:sldId id="266" r:id="rId83"/>
    <p:sldId id="334" r:id="rId84"/>
    <p:sldId id="335" r:id="rId85"/>
    <p:sldId id="336" r:id="rId86"/>
    <p:sldId id="346" r:id="rId87"/>
    <p:sldId id="269" r:id="rId88"/>
    <p:sldId id="268" r:id="rId89"/>
    <p:sldId id="271" r:id="rId90"/>
    <p:sldId id="287" r:id="rId91"/>
    <p:sldId id="267" r:id="rId92"/>
    <p:sldId id="261" r:id="rId93"/>
    <p:sldId id="277" r:id="rId94"/>
    <p:sldId id="286" r:id="rId95"/>
    <p:sldId id="279" r:id="rId96"/>
    <p:sldId id="280" r:id="rId97"/>
    <p:sldId id="281" r:id="rId98"/>
    <p:sldId id="284" r:id="rId99"/>
    <p:sldId id="285" r:id="rId100"/>
    <p:sldId id="290" r:id="rId101"/>
    <p:sldId id="282" r:id="rId102"/>
    <p:sldId id="289" r:id="rId103"/>
    <p:sldId id="272" r:id="rId104"/>
    <p:sldId id="2147483465" r:id="rId105"/>
    <p:sldId id="273" r:id="rId106"/>
    <p:sldId id="275" r:id="rId107"/>
    <p:sldId id="276" r:id="rId108"/>
    <p:sldId id="258" r:id="rId109"/>
    <p:sldId id="364" r:id="rId110"/>
    <p:sldId id="292" r:id="rId111"/>
    <p:sldId id="257" r:id="rId112"/>
    <p:sldId id="295" r:id="rId113"/>
    <p:sldId id="302" r:id="rId114"/>
    <p:sldId id="296" r:id="rId115"/>
    <p:sldId id="297" r:id="rId116"/>
    <p:sldId id="303" r:id="rId117"/>
    <p:sldId id="299" r:id="rId118"/>
    <p:sldId id="304" r:id="rId119"/>
    <p:sldId id="305" r:id="rId120"/>
    <p:sldId id="300" r:id="rId121"/>
    <p:sldId id="301" r:id="rId1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liniques Helvetica Neue Lt"/>
        <a:ea typeface="Cliniques Helvetica Neue Lt"/>
        <a:cs typeface="Cliniques Helvetica Neue Lt"/>
        <a:sym typeface="Cliniques Helvetica Neue Lt"/>
      </a:defRPr>
    </a:lvl9pPr>
  </p:defaultTextStyle>
  <p:extLst>
    <p:ext uri="{521415D9-36F7-43E2-AB2F-B90AF26B5E84}">
      <p14:sectionLst xmlns:p14="http://schemas.microsoft.com/office/powerpoint/2010/main">
        <p14:section name="Title Slide" id="{BC61557F-B0C7-48F4-A337-2E2B62FB1274}">
          <p14:sldIdLst>
            <p14:sldId id="256"/>
            <p14:sldId id="278"/>
            <p14:sldId id="366"/>
          </p14:sldIdLst>
        </p14:section>
        <p14:section name="How To Use" id="{00AF0FF0-AC26-4AB0-82C2-368F9D04FCD0}">
          <p14:sldIdLst>
            <p14:sldId id="360"/>
            <p14:sldId id="357"/>
            <p14:sldId id="368"/>
            <p14:sldId id="369"/>
            <p14:sldId id="370"/>
            <p14:sldId id="367"/>
            <p14:sldId id="371"/>
            <p14:sldId id="293"/>
            <p14:sldId id="338"/>
            <p14:sldId id="340"/>
            <p14:sldId id="291"/>
          </p14:sldIdLst>
        </p14:section>
        <p14:section name="Master Template Slides" id="{E22DA39D-D824-2D41-B037-C8D7D97BC1BF}">
          <p14:sldIdLst>
            <p14:sldId id="294"/>
            <p14:sldId id="274"/>
            <p14:sldId id="298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63"/>
            <p14:sldId id="324"/>
            <p14:sldId id="325"/>
            <p14:sldId id="326"/>
            <p14:sldId id="327"/>
            <p14:sldId id="329"/>
            <p14:sldId id="330"/>
            <p14:sldId id="331"/>
            <p14:sldId id="333"/>
            <p14:sldId id="337"/>
            <p14:sldId id="339"/>
            <p14:sldId id="341"/>
            <p14:sldId id="342"/>
            <p14:sldId id="343"/>
            <p14:sldId id="344"/>
            <p14:sldId id="345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8"/>
            <p14:sldId id="359"/>
            <p14:sldId id="362"/>
          </p14:sldIdLst>
        </p14:section>
        <p14:section name="Sample Slides" id="{1CAB8F6F-F7EF-4710-B66A-07AC8F27DC3E}">
          <p14:sldIdLst>
            <p14:sldId id="361"/>
            <p14:sldId id="265"/>
            <p14:sldId id="2147483563"/>
            <p14:sldId id="270"/>
            <p14:sldId id="2147483564"/>
            <p14:sldId id="259"/>
            <p14:sldId id="2147483644"/>
            <p14:sldId id="260"/>
            <p14:sldId id="332"/>
            <p14:sldId id="283"/>
            <p14:sldId id="262"/>
            <p14:sldId id="263"/>
            <p14:sldId id="264"/>
            <p14:sldId id="2147483647"/>
            <p14:sldId id="288"/>
            <p14:sldId id="328"/>
            <p14:sldId id="266"/>
            <p14:sldId id="334"/>
            <p14:sldId id="335"/>
            <p14:sldId id="336"/>
            <p14:sldId id="346"/>
            <p14:sldId id="269"/>
            <p14:sldId id="268"/>
            <p14:sldId id="271"/>
            <p14:sldId id="287"/>
            <p14:sldId id="267"/>
            <p14:sldId id="261"/>
            <p14:sldId id="277"/>
            <p14:sldId id="286"/>
            <p14:sldId id="279"/>
            <p14:sldId id="280"/>
            <p14:sldId id="281"/>
            <p14:sldId id="284"/>
            <p14:sldId id="285"/>
            <p14:sldId id="290"/>
            <p14:sldId id="282"/>
            <p14:sldId id="289"/>
            <p14:sldId id="272"/>
            <p14:sldId id="2147483465"/>
            <p14:sldId id="273"/>
            <p14:sldId id="275"/>
            <p14:sldId id="276"/>
            <p14:sldId id="258"/>
          </p14:sldIdLst>
        </p14:section>
        <p14:section name="Image Library" id="{D451FFDE-B01E-4B3D-A5D9-A4E6770E270E}">
          <p14:sldIdLst>
            <p14:sldId id="364"/>
            <p14:sldId id="292"/>
            <p14:sldId id="257"/>
            <p14:sldId id="295"/>
            <p14:sldId id="302"/>
            <p14:sldId id="296"/>
            <p14:sldId id="297"/>
            <p14:sldId id="303"/>
            <p14:sldId id="299"/>
            <p14:sldId id="304"/>
            <p14:sldId id="305"/>
            <p14:sldId id="30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0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CDC"/>
    <a:srgbClr val="F2F2F2"/>
    <a:srgbClr val="EFF4EC"/>
    <a:srgbClr val="DDE9DC"/>
    <a:srgbClr val="E9EEF2"/>
    <a:srgbClr val="F9F9F9"/>
    <a:srgbClr val="FFE1CC"/>
    <a:srgbClr val="ADDDB7"/>
    <a:srgbClr val="EDE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018BB-80A7-4F77-B60F-C8B233D01FF8}">
  <a:tblStyle styleId="{4C3C2611-4C71-4FC5-86AE-919BDF0F9419}" styleName="">
    <a:tblBg/>
    <a:wholeTbl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2F2E5"/>
          </a:solidFill>
        </a:fill>
      </a:tcStyle>
    </a:wholeTbl>
    <a:band2H>
      <a:tcTxStyle/>
      <a:tcStyle>
        <a:tcBdr/>
        <a:fill>
          <a:solidFill>
            <a:srgbClr val="F1F9F3"/>
          </a:solidFill>
        </a:fill>
      </a:tcStyle>
    </a:band2H>
    <a:firstCol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BF8"/>
          </a:solidFill>
        </a:fill>
      </a:tcStyle>
    </a:wholeTbl>
    <a:band2H>
      <a:tcTxStyle/>
      <a:tcStyle>
        <a:tcBdr/>
        <a:fill>
          <a:solidFill>
            <a:srgbClr val="FCFDFC"/>
          </a:solidFill>
        </a:fill>
      </a:tcStyle>
    </a:band2H>
    <a:firstCol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BF8"/>
          </a:solidFill>
        </a:fill>
      </a:tcStyle>
    </a:wholeTbl>
    <a:band2H>
      <a:tcTxStyle/>
      <a:tcStyle>
        <a:tcBdr/>
        <a:fill>
          <a:solidFill>
            <a:srgbClr val="FCFDFC"/>
          </a:solidFill>
        </a:fill>
      </a:tcStyle>
    </a:band2H>
    <a:firstCol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liniques Helvetica Neue Lt"/>
          <a:ea typeface="Cliniques Helvetica Neue Lt"/>
          <a:cs typeface="Cliniques Helvetica Neue L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Cliniques Helvetica Neue Lt"/>
          <a:ea typeface="Cliniques Helvetica Neue Lt"/>
          <a:cs typeface="Cliniques Helvetica Neue L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15" autoAdjust="0"/>
    <p:restoredTop sz="94264"/>
  </p:normalViewPr>
  <p:slideViewPr>
    <p:cSldViewPr snapToGrid="0">
      <p:cViewPr varScale="1">
        <p:scale>
          <a:sx n="117" d="100"/>
          <a:sy n="117" d="100"/>
        </p:scale>
        <p:origin x="184" y="504"/>
      </p:cViewPr>
      <p:guideLst>
        <p:guide orient="horz" pos="10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25" d="100"/>
          <a:sy n="125" d="100"/>
        </p:scale>
        <p:origin x="2976" y="45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notesMaster" Target="notesMasters/notesMaster1.xml"/><Relationship Id="rId128" Type="http://schemas.openxmlformats.org/officeDocument/2006/relationships/tableStyles" Target="tableStyle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handoutMaster" Target="handoutMasters/handoutMaster1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1.xlsb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2.xlsb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559402323178924E-5"/>
          <c:y val="3.5446489434219498E-2"/>
          <c:w val="0.99997244059767687"/>
          <c:h val="0.92910702113156096"/>
        </c:manualLayout>
      </c:layout>
      <c:barChart>
        <c:barDir val="col"/>
        <c:grouping val="stacked"/>
        <c:varyColors val="0"/>
        <c:ser>
          <c:idx val="0"/>
          <c:order val="0"/>
          <c:spPr>
            <a:noFill/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BD83-4315-BF4D-073012D40A34}"/>
              </c:ext>
            </c:extLst>
          </c:dPt>
          <c:dPt>
            <c:idx val="6"/>
            <c:invertIfNegative val="0"/>
            <c:bubble3D val="0"/>
            <c:spPr>
              <a:solidFill>
                <a:srgbClr val="ADDDB7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BD83-4315-BF4D-073012D40A34}"/>
              </c:ext>
            </c:extLst>
          </c:dPt>
          <c:val>
            <c:numRef>
              <c:f>Sheet1!$A$1:$G$1</c:f>
              <c:numCache>
                <c:formatCode>General</c:formatCode>
                <c:ptCount val="7"/>
                <c:pt idx="0">
                  <c:v>0</c:v>
                </c:pt>
                <c:pt idx="1">
                  <c:v>7</c:v>
                </c:pt>
                <c:pt idx="2">
                  <c:v>12</c:v>
                </c:pt>
                <c:pt idx="3">
                  <c:v>14.5</c:v>
                </c:pt>
                <c:pt idx="4">
                  <c:v>16.5</c:v>
                </c:pt>
                <c:pt idx="5">
                  <c:v>18.249999999999996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83-4315-BF4D-073012D40A34}"/>
            </c:ext>
          </c:extLst>
        </c:ser>
        <c:ser>
          <c:idx val="1"/>
          <c:order val="1"/>
          <c:spPr>
            <a:solidFill>
              <a:srgbClr val="F2F2F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D83-4315-BF4D-073012D40A3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BD83-4315-BF4D-073012D40A3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BD83-4315-BF4D-073012D40A34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BD83-4315-BF4D-073012D40A34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BD83-4315-BF4D-073012D40A34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BD83-4315-BF4D-073012D40A34}"/>
              </c:ext>
            </c:extLst>
          </c:dPt>
          <c:val>
            <c:numRef>
              <c:f>Sheet1!$A$2:$G$2</c:f>
              <c:numCache>
                <c:formatCode>General</c:formatCode>
                <c:ptCount val="7"/>
                <c:pt idx="0">
                  <c:v>4</c:v>
                </c:pt>
                <c:pt idx="1">
                  <c:v>2</c:v>
                </c:pt>
                <c:pt idx="2">
                  <c:v>1</c:v>
                </c:pt>
                <c:pt idx="3">
                  <c:v>0.75</c:v>
                </c:pt>
                <c:pt idx="4">
                  <c:v>0.75</c:v>
                </c:pt>
                <c:pt idx="5">
                  <c:v>0.5</c:v>
                </c:pt>
                <c:pt idx="6">
                  <c:v>9.8699999999999992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D83-4315-BF4D-073012D40A34}"/>
            </c:ext>
          </c:extLst>
        </c:ser>
        <c:ser>
          <c:idx val="2"/>
          <c:order val="2"/>
          <c:spPr>
            <a:solidFill>
              <a:srgbClr val="ADDDB7"/>
            </a:solidFill>
            <a:ln>
              <a:noFill/>
            </a:ln>
          </c:spPr>
          <c:invertIfNegative val="0"/>
          <c:val>
            <c:numRef>
              <c:f>Sheet1!$A$3:$G$3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2">
                  <c:v>1.5</c:v>
                </c:pt>
                <c:pt idx="3">
                  <c:v>1.25</c:v>
                </c:pt>
                <c:pt idx="4">
                  <c:v>1</c:v>
                </c:pt>
                <c:pt idx="5">
                  <c:v>1</c:v>
                </c:pt>
                <c:pt idx="6">
                  <c:v>9.8699999999999992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D83-4315-BF4D-073012D40A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301828808"/>
        <c:axId val="1"/>
      </c:barChart>
      <c:catAx>
        <c:axId val="30182880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317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9.7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01828808"/>
        <c:crosses val="min"/>
        <c:crossBetween val="between"/>
      </c:valAx>
    </c:plotArea>
    <c:plotVisOnly val="0"/>
    <c:dispBlanksAs val="gap"/>
    <c:showDLblsOverMax val="1"/>
  </c:chart>
  <c:txPr>
    <a:bodyPr/>
    <a:lstStyle/>
    <a:p>
      <a:pPr>
        <a:defRPr>
          <a:latin typeface="Cliniques Helvetica Neue" panose="020B0604020202020204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Chart Title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38-4E96-AE40-ABEC2D1046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38-4E96-AE40-ABEC2D10462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38-4E96-AE40-ABEC2D10462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10"/>
        <c:axId val="735630736"/>
        <c:axId val="735639888"/>
      </c:barChart>
      <c:catAx>
        <c:axId val="73563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5639888"/>
        <c:crosses val="autoZero"/>
        <c:auto val="1"/>
        <c:lblAlgn val="ctr"/>
        <c:lblOffset val="100"/>
        <c:noMultiLvlLbl val="0"/>
      </c:catAx>
      <c:valAx>
        <c:axId val="735639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56307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 sz="1000">
          <a:solidFill>
            <a:srgbClr val="000000"/>
          </a:solidFill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559402323178924E-5"/>
          <c:y val="3.5446489434219498E-2"/>
          <c:w val="0.99997244059767687"/>
          <c:h val="0.92910702113156096"/>
        </c:manualLayout>
      </c:layout>
      <c:barChart>
        <c:barDir val="col"/>
        <c:grouping val="stacked"/>
        <c:varyColors val="0"/>
        <c:ser>
          <c:idx val="0"/>
          <c:order val="0"/>
          <c:spPr>
            <a:noFill/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BF23-4EEF-90FC-0CFA4C133850}"/>
              </c:ext>
            </c:extLst>
          </c:dPt>
          <c:dPt>
            <c:idx val="6"/>
            <c:invertIfNegative val="0"/>
            <c:bubble3D val="0"/>
            <c:spPr>
              <a:solidFill>
                <a:srgbClr val="ADDDB7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BF23-4EEF-90FC-0CFA4C133850}"/>
              </c:ext>
            </c:extLst>
          </c:dPt>
          <c:val>
            <c:numRef>
              <c:f>Sheet1!$A$1:$G$1</c:f>
              <c:numCache>
                <c:formatCode>General</c:formatCode>
                <c:ptCount val="7"/>
                <c:pt idx="0">
                  <c:v>0</c:v>
                </c:pt>
                <c:pt idx="1">
                  <c:v>7</c:v>
                </c:pt>
                <c:pt idx="2">
                  <c:v>12</c:v>
                </c:pt>
                <c:pt idx="3">
                  <c:v>14.5</c:v>
                </c:pt>
                <c:pt idx="4">
                  <c:v>16.5</c:v>
                </c:pt>
                <c:pt idx="5">
                  <c:v>18.249999999999996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F23-4EEF-90FC-0CFA4C133850}"/>
            </c:ext>
          </c:extLst>
        </c:ser>
        <c:ser>
          <c:idx val="1"/>
          <c:order val="1"/>
          <c:spPr>
            <a:solidFill>
              <a:srgbClr val="F2F2F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F23-4EEF-90FC-0CFA4C133850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BF23-4EEF-90FC-0CFA4C13385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BF23-4EEF-90FC-0CFA4C133850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BF23-4EEF-90FC-0CFA4C133850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BF23-4EEF-90FC-0CFA4C133850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BF23-4EEF-90FC-0CFA4C133850}"/>
              </c:ext>
            </c:extLst>
          </c:dPt>
          <c:val>
            <c:numRef>
              <c:f>Sheet1!$A$2:$G$2</c:f>
              <c:numCache>
                <c:formatCode>General</c:formatCode>
                <c:ptCount val="7"/>
                <c:pt idx="0">
                  <c:v>4</c:v>
                </c:pt>
                <c:pt idx="1">
                  <c:v>2</c:v>
                </c:pt>
                <c:pt idx="2">
                  <c:v>1</c:v>
                </c:pt>
                <c:pt idx="3">
                  <c:v>0.75</c:v>
                </c:pt>
                <c:pt idx="4">
                  <c:v>0.75</c:v>
                </c:pt>
                <c:pt idx="5">
                  <c:v>0.5</c:v>
                </c:pt>
                <c:pt idx="6">
                  <c:v>9.8699999999999992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BF23-4EEF-90FC-0CFA4C133850}"/>
            </c:ext>
          </c:extLst>
        </c:ser>
        <c:ser>
          <c:idx val="2"/>
          <c:order val="2"/>
          <c:spPr>
            <a:solidFill>
              <a:srgbClr val="ADDDB7"/>
            </a:solidFill>
            <a:ln>
              <a:noFill/>
            </a:ln>
          </c:spPr>
          <c:invertIfNegative val="0"/>
          <c:val>
            <c:numRef>
              <c:f>Sheet1!$A$3:$G$3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2">
                  <c:v>1.5</c:v>
                </c:pt>
                <c:pt idx="3">
                  <c:v>1.25</c:v>
                </c:pt>
                <c:pt idx="4">
                  <c:v>1</c:v>
                </c:pt>
                <c:pt idx="5">
                  <c:v>1</c:v>
                </c:pt>
                <c:pt idx="6">
                  <c:v>9.8699999999999992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F23-4EEF-90FC-0CFA4C1338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301828808"/>
        <c:axId val="1"/>
      </c:barChart>
      <c:catAx>
        <c:axId val="30182880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317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9.7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01828808"/>
        <c:crosses val="min"/>
        <c:crossBetween val="between"/>
      </c:valAx>
    </c:plotArea>
    <c:plotVisOnly val="0"/>
    <c:dispBlanksAs val="gap"/>
    <c:showDLblsOverMax val="1"/>
  </c:chart>
  <c:txPr>
    <a:bodyPr/>
    <a:lstStyle/>
    <a:p>
      <a:pPr>
        <a:defRPr>
          <a:latin typeface="Cliniques Helvetica Neue" panose="020B0604020202020204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559402323178924E-5"/>
          <c:y val="3.5446489434219498E-2"/>
          <c:w val="0.99997244059767687"/>
          <c:h val="0.92910702113156096"/>
        </c:manualLayout>
      </c:layout>
      <c:barChart>
        <c:barDir val="col"/>
        <c:grouping val="stacked"/>
        <c:varyColors val="0"/>
        <c:ser>
          <c:idx val="0"/>
          <c:order val="0"/>
          <c:spPr>
            <a:noFill/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58DC-9A45-95C8-60972883739D}"/>
              </c:ext>
            </c:extLst>
          </c:dPt>
          <c:dPt>
            <c:idx val="6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58DC-9A45-95C8-60972883739D}"/>
              </c:ext>
            </c:extLst>
          </c:dPt>
          <c:val>
            <c:numRef>
              <c:f>Sheet1!$A$1:$G$1</c:f>
              <c:numCache>
                <c:formatCode>General</c:formatCode>
                <c:ptCount val="7"/>
                <c:pt idx="0">
                  <c:v>4</c:v>
                </c:pt>
                <c:pt idx="1">
                  <c:v>7</c:v>
                </c:pt>
                <c:pt idx="2">
                  <c:v>12</c:v>
                </c:pt>
                <c:pt idx="3">
                  <c:v>14.5</c:v>
                </c:pt>
                <c:pt idx="4">
                  <c:v>16.5</c:v>
                </c:pt>
                <c:pt idx="5">
                  <c:v>18.249999999999996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DC-9A45-95C8-60972883739D}"/>
            </c:ext>
          </c:extLst>
        </c:ser>
        <c:ser>
          <c:idx val="1"/>
          <c:order val="1"/>
          <c:spPr>
            <a:solidFill>
              <a:srgbClr val="808080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ADDDB7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6-58DC-9A45-95C8-60972883739D}"/>
              </c:ext>
            </c:extLst>
          </c:dPt>
          <c:dPt>
            <c:idx val="1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58DC-9A45-95C8-60972883739D}"/>
              </c:ext>
            </c:extLst>
          </c:dPt>
          <c:dPt>
            <c:idx val="2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A-58DC-9A45-95C8-60972883739D}"/>
              </c:ext>
            </c:extLst>
          </c:dPt>
          <c:dPt>
            <c:idx val="3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C-58DC-9A45-95C8-60972883739D}"/>
              </c:ext>
            </c:extLst>
          </c:dPt>
          <c:dPt>
            <c:idx val="4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E-58DC-9A45-95C8-60972883739D}"/>
              </c:ext>
            </c:extLst>
          </c:dPt>
          <c:dPt>
            <c:idx val="5"/>
            <c:invertIfNegative val="0"/>
            <c:bubble3D val="0"/>
            <c:spPr>
              <a:solidFill>
                <a:srgbClr val="F2F2F2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0-58DC-9A45-95C8-60972883739D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0-C8F6-4347-9875-2B2B9BB37E9D}"/>
              </c:ext>
            </c:extLst>
          </c:dPt>
          <c:val>
            <c:numRef>
              <c:f>Sheet1!$A$2:$G$2</c:f>
              <c:numCache>
                <c:formatCode>General</c:formatCode>
                <c:ptCount val="7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3">
                  <c:v>0.75</c:v>
                </c:pt>
                <c:pt idx="4">
                  <c:v>0.75</c:v>
                </c:pt>
                <c:pt idx="5">
                  <c:v>0.5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58DC-9A45-95C8-60972883739D}"/>
            </c:ext>
          </c:extLst>
        </c:ser>
        <c:ser>
          <c:idx val="2"/>
          <c:order val="2"/>
          <c:spPr>
            <a:solidFill>
              <a:srgbClr val="ADDDB7"/>
            </a:solidFill>
            <a:ln>
              <a:noFill/>
            </a:ln>
          </c:spPr>
          <c:invertIfNegative val="0"/>
          <c:val>
            <c:numRef>
              <c:f>Sheet1!$A$3:$G$3</c:f>
              <c:numCache>
                <c:formatCode>General</c:formatCode>
                <c:ptCount val="7"/>
                <c:pt idx="1">
                  <c:v>3</c:v>
                </c:pt>
                <c:pt idx="2">
                  <c:v>1.5</c:v>
                </c:pt>
                <c:pt idx="3">
                  <c:v>1.25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58DC-9A45-95C8-6097288373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301828808"/>
        <c:axId val="1"/>
      </c:barChart>
      <c:catAx>
        <c:axId val="301828808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ajorTickMark val="none"/>
        <c:minorTickMark val="none"/>
        <c:tickLblPos val="none"/>
        <c:spPr>
          <a:ln w="3175" cmpd="sng" algn="ctr">
            <a:solidFill>
              <a:schemeClr val="tx1"/>
            </a:solidFill>
            <a:prstDash val="solid"/>
          </a:ln>
        </c:sp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9.7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01828808"/>
        <c:crosses val="min"/>
        <c:crossBetween val="between"/>
      </c:valAx>
    </c:plotArea>
    <c:plotVisOnly val="0"/>
    <c:dispBlanksAs val="gap"/>
    <c:showDLblsOverMax val="1"/>
  </c:chart>
  <c:txPr>
    <a:bodyPr/>
    <a:lstStyle/>
    <a:p>
      <a:pPr>
        <a:defRPr>
          <a:latin typeface="Cliniques Helvetica Neue" panose="020B0604020202020204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5E68F6-9BB1-82B2-FB06-258F7F8DB4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46D0F4-C57F-659C-0894-3ACD6C9A0F4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F6380-7B04-43FE-9FC3-1C1C873718F4}" type="datetimeFigureOut">
              <a:rPr lang="en-US" smtClean="0"/>
              <a:t>11/14/24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E58ABB-3A8C-6114-1902-CC13823A9D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A6E99-BA6A-01DE-FAC7-910E3A039C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9005B-C2DF-43F5-92E7-BB0B18EA0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254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n-lt"/>
        <a:ea typeface="+mn-ea"/>
        <a:cs typeface="+mn-cs"/>
        <a:sym typeface="Calibri"/>
      </a:defRPr>
    </a:lvl1pPr>
    <a:lvl2pPr indent="228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2pPr>
    <a:lvl3pPr indent="457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3pPr>
    <a:lvl4pPr indent="685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4pPr>
    <a:lvl5pPr indent="9144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5pPr>
    <a:lvl6pPr indent="11430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6pPr>
    <a:lvl7pPr indent="1371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7pPr>
    <a:lvl8pPr indent="1600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8pPr>
    <a:lvl9pPr indent="1828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1875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EE08C-F3E8-2E73-5BD0-48C43872A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A7683A-7879-94C0-03D7-6A53C2B516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E8C848-81C7-DBE9-39B2-63E5066718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067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 noRot="1" noChangeAspect="1"/>
          </p:cNvSpPr>
          <p:nvPr>
            <p:ph type="sldImg"/>
          </p:nvPr>
        </p:nvSpPr>
        <p:spPr>
          <a:xfrm>
            <a:off x="450850" y="717550"/>
            <a:ext cx="6370638" cy="35829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6" name="Shape 20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lnSpc>
                <a:spcPct val="100000"/>
              </a:lnSpc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869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553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 b="1">
                <a:solidFill>
                  <a:srgbClr val="040404"/>
                </a:solidFill>
              </a:defRPr>
            </a:pPr>
            <a:r>
              <a:t>Moisture Surge 100HR Auto-Replenishing Hydrator </a:t>
            </a:r>
            <a:r>
              <a:rPr>
                <a:latin typeface="Arial"/>
                <a:ea typeface="Arial"/>
                <a:cs typeface="Arial"/>
                <a:sym typeface="Arial"/>
              </a:rPr>
              <a:t>is specially formulated with Clinique's </a:t>
            </a:r>
            <a:r>
              <a:t>Exclusive Aloe Bioferment, Dual Weight Hyaluronic Acid, and a blend of Vitamins C + 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DB2B1-AA28-477A-B554-E5A933F61BB7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2982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3237"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DB2B1-AA28-477A-B554-E5A933F61BB7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23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8" name="Shape 17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8" name="Shape 17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1603020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5" name="Shape 2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1744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1065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Healthy Skin:  DDML SPF $16.1M, Men $7M, Facial Soap + Essences $100M</a:t>
            </a:r>
          </a:p>
          <a:p>
            <a:r>
              <a:rPr lang="en-US"/>
              <a:t>Smart:  Overnight $13.2M, Balm $4.7M</a:t>
            </a:r>
          </a:p>
        </p:txBody>
      </p:sp>
    </p:spTree>
    <p:extLst>
      <p:ext uri="{BB962C8B-B14F-4D97-AF65-F5344CB8AC3E}">
        <p14:creationId xmlns:p14="http://schemas.microsoft.com/office/powerpoint/2010/main" val="3735953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3733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8850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8327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/>
              <a:t>Clinique’s most effective Instagram content balances an editorial look and feel with clear derm-style education. Skin School is a top performer with xxx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0636A-B7AC-4948-91EB-292F09680CD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40441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/>
              <a:t>Clinique’s most effective Instagram content balances an editorial look and feel with clear derm-style education. Skin School is a top performer with xxx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0636A-B7AC-4948-91EB-292F09680CD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1902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2" name="Shape 3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22495914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9" name="Shape 42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</a:pPr>
            <a:r>
              <a:rPr dirty="0"/>
              <a:t>In response to Drunk Elephant Bronzing Drops trend.</a:t>
            </a:r>
          </a:p>
          <a:p>
            <a:pPr>
              <a:spcBef>
                <a:spcPts val="0"/>
              </a:spcBef>
            </a:pPr>
            <a:endParaRPr dirty="0"/>
          </a:p>
          <a:p>
            <a:pPr>
              <a:spcBef>
                <a:spcPts val="0"/>
              </a:spcBef>
            </a:pPr>
            <a:r>
              <a:rPr dirty="0"/>
              <a:t>#</a:t>
            </a:r>
            <a:r>
              <a:rPr dirty="0" err="1"/>
              <a:t>barbiemakeuo</a:t>
            </a:r>
            <a:r>
              <a:rPr dirty="0"/>
              <a:t> 1.2B views</a:t>
            </a:r>
          </a:p>
          <a:p>
            <a:pPr>
              <a:spcBef>
                <a:spcPts val="0"/>
              </a:spcBef>
            </a:pPr>
            <a:r>
              <a:rPr dirty="0"/>
              <a:t>#</a:t>
            </a:r>
            <a:r>
              <a:rPr dirty="0" err="1"/>
              <a:t>balletcoremakeup</a:t>
            </a:r>
            <a:r>
              <a:rPr dirty="0"/>
              <a:t> 16.3M views</a:t>
            </a:r>
          </a:p>
          <a:p>
            <a:pPr>
              <a:spcBef>
                <a:spcPts val="0"/>
              </a:spcBef>
            </a:pPr>
            <a:r>
              <a:rPr dirty="0"/>
              <a:t>@</a:t>
            </a:r>
            <a:r>
              <a:rPr dirty="0" err="1"/>
              <a:t>frostymakeup</a:t>
            </a:r>
            <a:r>
              <a:rPr dirty="0"/>
              <a:t> 13.4M views</a:t>
            </a:r>
          </a:p>
          <a:p>
            <a:pPr>
              <a:spcBef>
                <a:spcPts val="0"/>
              </a:spcBef>
            </a:pPr>
            <a:r>
              <a:rPr dirty="0"/>
              <a:t>#</a:t>
            </a:r>
            <a:r>
              <a:rPr dirty="0" err="1"/>
              <a:t>yourlipsbutbetter</a:t>
            </a:r>
            <a:r>
              <a:rPr dirty="0"/>
              <a:t> 11.4M views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32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0DEDFF6-5306-45EA-AD26-3820ED79B09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32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493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475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1" name="Shape 34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 b="1">
                <a:solidFill>
                  <a:srgbClr val="040404"/>
                </a:solidFill>
              </a:defRPr>
            </a:pPr>
            <a:r>
              <a:t>Moisture Surge 100HR Auto-Replenishing Hydrator </a:t>
            </a:r>
            <a:r>
              <a:rPr>
                <a:latin typeface="Arial"/>
                <a:ea typeface="Arial"/>
                <a:cs typeface="Arial"/>
                <a:sym typeface="Arial"/>
              </a:rPr>
              <a:t>is specially formulated with Clinique's </a:t>
            </a:r>
            <a:r>
              <a:t>Exclusive Aloe Bioferment, Dual Weight Hyaluronic Acid, and a blend of Vitamins C + 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6D43A-B478-E739-61CE-1487979AA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38B142-06EA-2398-6BFC-3F18AF50A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7988" y="698500"/>
            <a:ext cx="6207125" cy="3490913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D548CD-E355-BDD7-C7B9-7004AB9E6F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653AAD-E561-27DB-9031-0D2CA75E1CB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3323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CONFIDENTIAL. INTERNAL USE ONLY.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EC02DB-71C9-9FE2-3087-14C0864CD7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3323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88F4A9-AF71-4FA7-9A29-656A6D990C23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pPr marL="0" marR="0" lvl="0" indent="0" algn="l" defTabSz="93323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1327950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7627182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25551380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25014076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36069984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76422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172081242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29462348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746972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246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133655793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27036210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267798788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317733806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325702788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131317485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solidFill>
                  <a:srgbClr val="151515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Identity crisis</a:t>
            </a:r>
          </a:p>
        </p:txBody>
      </p:sp>
    </p:spTree>
    <p:extLst>
      <p:ext uri="{BB962C8B-B14F-4D97-AF65-F5344CB8AC3E}">
        <p14:creationId xmlns:p14="http://schemas.microsoft.com/office/powerpoint/2010/main" val="1259056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230FF-4D71-9159-DA43-43305B23B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B7A5B6-37EB-6EB3-6420-6F813687C2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6B33DB-1284-0A45-67BA-D28C141BEF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488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B61D6-747E-8604-B332-E975D358C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7A9C55-1B62-2459-E576-2AB00E22A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971406-E3C1-1A9F-C65B-A3A2813989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113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393E3-430E-E630-F0E9-0833DAB87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05767F-3E6D-621C-B0E4-4BF9226634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C2DAAF-29CC-95BD-A2D5-7877F4CDA4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6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2DFEF-D46B-7E30-616B-E3C1AEF1A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988E45-B7C9-94D6-8975-F35E539CFB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BE79FF-8A89-17F9-95A2-613BEF13A4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388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5DC82-5774-95AE-09B2-46E1306BC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EB3263-6CD2-7691-6699-E0F69549E1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FE7761-2299-1520-C887-D6AFB2CBC9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68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2.png"/><Relationship Id="rId4" Type="http://schemas.openxmlformats.org/officeDocument/2006/relationships/tags" Target="../tags/tag4.xml"/><Relationship Id="rId9" Type="http://schemas.openxmlformats.org/officeDocument/2006/relationships/chart" Target="../charts/chart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chart" Target="../charts/chart3.xml"/><Relationship Id="rId4" Type="http://schemas.openxmlformats.org/officeDocument/2006/relationships/tags" Target="../tags/tag11.xml"/><Relationship Id="rId9" Type="http://schemas.openxmlformats.org/officeDocument/2006/relationships/chart" Target="../charts/chart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LQ_TheFutureOfBeauty_lockup_Update.png" descr="CLQ_TheFutureOfBeauty_lockup_Update.png">
            <a:extLst>
              <a:ext uri="{FF2B5EF4-FFF2-40B4-BE49-F238E27FC236}">
                <a16:creationId xmlns:a16="http://schemas.microsoft.com/office/drawing/2014/main" id="{18325795-EDAD-E5AD-AADB-2BA2B233FF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39032"/>
          <a:stretch>
            <a:fillRect/>
          </a:stretch>
        </p:blipFill>
        <p:spPr>
          <a:xfrm>
            <a:off x="3886200" y="2765888"/>
            <a:ext cx="4419600" cy="90295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84DD236-BDF0-FDFC-2BBA-9CDB30ADEF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8680" y="3755044"/>
            <a:ext cx="2834640" cy="308426"/>
          </a:xfrm>
          <a:noFill/>
          <a:ln w="3175">
            <a:noFill/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Brand Slide Library</a:t>
            </a:r>
          </a:p>
        </p:txBody>
      </p:sp>
      <p:sp>
        <p:nvSpPr>
          <p:cNvPr id="15" name="Text Placeholder 48">
            <a:extLst>
              <a:ext uri="{FF2B5EF4-FFF2-40B4-BE49-F238E27FC236}">
                <a16:creationId xmlns:a16="http://schemas.microsoft.com/office/drawing/2014/main" id="{796D2ACA-81EB-CAC9-B83E-6F78EBD69BD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78680" y="4073071"/>
            <a:ext cx="2834640" cy="308426"/>
          </a:xfrm>
          <a:noFill/>
          <a:ln w="3175">
            <a:noFill/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7612">
              <a:lnSpc>
                <a:spcPct val="90000"/>
              </a:lnSpc>
              <a:spcBef>
                <a:spcPts val="2200"/>
              </a:spcBef>
              <a:defRPr sz="1300" i="1"/>
            </a:pPr>
            <a:r>
              <a:rPr lang="en-US" dirty="0"/>
              <a:t>May 30</a:t>
            </a:r>
            <a:r>
              <a:rPr lang="en-US" baseline="30000" dirty="0"/>
              <a:t>th</a:t>
            </a:r>
            <a:r>
              <a:rPr lang="en-US" dirty="0"/>
              <a:t>, 2024</a:t>
            </a: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10">
            <a:extLst>
              <a:ext uri="{FF2B5EF4-FFF2-40B4-BE49-F238E27FC236}">
                <a16:creationId xmlns:a16="http://schemas.microsoft.com/office/drawing/2014/main" id="{94ACC3A5-EA09-02FF-2B55-79C06E28A0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2587" y="1018777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403771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he new Derm innovations address top subcategories with a focus in Serums, Moisturizers, Cleansers, and new formats.">
            <a:extLst>
              <a:ext uri="{FF2B5EF4-FFF2-40B4-BE49-F238E27FC236}">
                <a16:creationId xmlns:a16="http://schemas.microsoft.com/office/drawing/2014/main" id="{FD74FA88-6E15-BFB5-3E02-DDD51D9255DC}"/>
              </a:ext>
            </a:extLst>
          </p:cNvPr>
          <p:cNvSpPr txBox="1"/>
          <p:nvPr userDrawn="1"/>
        </p:nvSpPr>
        <p:spPr>
          <a:xfrm>
            <a:off x="475503" y="5990749"/>
            <a:ext cx="11400927" cy="2492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>
            <a:lvl1pPr algn="l" defTabSz="914400">
              <a:lnSpc>
                <a:spcPct val="90000"/>
              </a:lnSpc>
              <a:defRPr sz="2600" b="1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algn="ctr"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Md" panose="020B0604020202020204" pitchFamily="34" charset="77"/>
              <a:sym typeface="Cliniques Helvetica Neue"/>
            </a:endParaRP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2D10796-EE02-C8EE-B924-12AEDBB397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2588" y="1018777"/>
            <a:ext cx="2826044" cy="787538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23A53A6F-2218-1FBD-AB7B-93CF382905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47672" y="1018777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Text Placeholder 29">
            <a:extLst>
              <a:ext uri="{FF2B5EF4-FFF2-40B4-BE49-F238E27FC236}">
                <a16:creationId xmlns:a16="http://schemas.microsoft.com/office/drawing/2014/main" id="{8CEDFBF6-E847-A11E-132C-077C8F2DD0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7673" y="1018777"/>
            <a:ext cx="2826044" cy="787538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6BAFEDE0-3BFA-BA45-EB04-B8F0581BB5F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09219" y="1018777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Text Placeholder 29">
            <a:extLst>
              <a:ext uri="{FF2B5EF4-FFF2-40B4-BE49-F238E27FC236}">
                <a16:creationId xmlns:a16="http://schemas.microsoft.com/office/drawing/2014/main" id="{6C305657-10CF-2AB6-D4EC-2F95E3FC2E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09220" y="1018777"/>
            <a:ext cx="2826044" cy="787538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72CF03F7-2DD3-65A1-BE98-71C713B05DC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82523" y="1018777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Text Placeholder 29">
            <a:extLst>
              <a:ext uri="{FF2B5EF4-FFF2-40B4-BE49-F238E27FC236}">
                <a16:creationId xmlns:a16="http://schemas.microsoft.com/office/drawing/2014/main" id="{DDD1673D-BDF3-2B0B-F895-634D07A5C1D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86063" y="1018777"/>
            <a:ext cx="2826044" cy="787538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232F8939-0692-1D23-19B5-E70464C6A7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79048" y="3575788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Text Placeholder 29">
            <a:extLst>
              <a:ext uri="{FF2B5EF4-FFF2-40B4-BE49-F238E27FC236}">
                <a16:creationId xmlns:a16="http://schemas.microsoft.com/office/drawing/2014/main" id="{183D634A-DA9D-A3A7-C5F6-8A1D387451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9049" y="3575788"/>
            <a:ext cx="2826044" cy="861301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44" name="Picture Placeholder 10">
            <a:extLst>
              <a:ext uri="{FF2B5EF4-FFF2-40B4-BE49-F238E27FC236}">
                <a16:creationId xmlns:a16="http://schemas.microsoft.com/office/drawing/2014/main" id="{4A83494D-61E6-7204-364A-8FDF3ECE990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244133" y="3575788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5" name="Text Placeholder 29">
            <a:extLst>
              <a:ext uri="{FF2B5EF4-FFF2-40B4-BE49-F238E27FC236}">
                <a16:creationId xmlns:a16="http://schemas.microsoft.com/office/drawing/2014/main" id="{D3439BCD-523D-8A5B-0EFB-7D605AD21FC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44134" y="3575788"/>
            <a:ext cx="2826044" cy="861301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46" name="Picture Placeholder 10">
            <a:extLst>
              <a:ext uri="{FF2B5EF4-FFF2-40B4-BE49-F238E27FC236}">
                <a16:creationId xmlns:a16="http://schemas.microsoft.com/office/drawing/2014/main" id="{4B1F4796-670E-2D30-49A4-37BD8096619B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105680" y="3575788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7" name="Text Placeholder 29">
            <a:extLst>
              <a:ext uri="{FF2B5EF4-FFF2-40B4-BE49-F238E27FC236}">
                <a16:creationId xmlns:a16="http://schemas.microsoft.com/office/drawing/2014/main" id="{0A56817B-1B54-9FB2-0A87-0650F88DC83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05681" y="3575788"/>
            <a:ext cx="2826044" cy="861301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48" name="Picture Placeholder 10">
            <a:extLst>
              <a:ext uri="{FF2B5EF4-FFF2-40B4-BE49-F238E27FC236}">
                <a16:creationId xmlns:a16="http://schemas.microsoft.com/office/drawing/2014/main" id="{3F6ED3E7-0818-F39F-B34B-4AAC436F250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978984" y="3575788"/>
            <a:ext cx="2829584" cy="2521825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9" name="Text Placeholder 29">
            <a:extLst>
              <a:ext uri="{FF2B5EF4-FFF2-40B4-BE49-F238E27FC236}">
                <a16:creationId xmlns:a16="http://schemas.microsoft.com/office/drawing/2014/main" id="{5541B374-AEA6-C1F7-5C31-BE50CB480FF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82524" y="3575788"/>
            <a:ext cx="2826044" cy="861301"/>
          </a:xfrm>
        </p:spPr>
        <p:txBody>
          <a:bodyPr lIns="128016" tIns="128016" rIns="128016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792730951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D0E95D3A-7FEA-F34D-899F-84916909EFB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2586" y="3346474"/>
            <a:ext cx="11428412" cy="2751022"/>
          </a:xfrm>
          <a:solidFill>
            <a:schemeClr val="accent2"/>
          </a:solidFill>
          <a:ln w="3175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116980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he new Derm innovations address top subcategories with a focus in Serums, Moisturizers, Cleansers, and new formats.">
            <a:extLst>
              <a:ext uri="{FF2B5EF4-FFF2-40B4-BE49-F238E27FC236}">
                <a16:creationId xmlns:a16="http://schemas.microsoft.com/office/drawing/2014/main" id="{FD74FA88-6E15-BFB5-3E02-DDD51D9255DC}"/>
              </a:ext>
            </a:extLst>
          </p:cNvPr>
          <p:cNvSpPr txBox="1"/>
          <p:nvPr userDrawn="1"/>
        </p:nvSpPr>
        <p:spPr>
          <a:xfrm>
            <a:off x="475503" y="5990749"/>
            <a:ext cx="11400927" cy="2492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 algn="l" defTabSz="914400">
              <a:lnSpc>
                <a:spcPct val="90000"/>
              </a:lnSpc>
              <a:defRPr sz="2600" b="1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algn="ctr"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Md" panose="020B0604020202020204" pitchFamily="34" charset="77"/>
              <a:sym typeface="Cliniques Helvetica Neue"/>
            </a:endParaRPr>
          </a:p>
        </p:txBody>
      </p:sp>
      <p:sp>
        <p:nvSpPr>
          <p:cNvPr id="5" name="Text Placeholder 48">
            <a:extLst>
              <a:ext uri="{FF2B5EF4-FFF2-40B4-BE49-F238E27FC236}">
                <a16:creationId xmlns:a16="http://schemas.microsoft.com/office/drawing/2014/main" id="{51CB748D-92F5-DB83-9436-DAABFA3D35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30727" y="2762567"/>
            <a:ext cx="6480273" cy="583906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Add copy here</a:t>
            </a:r>
          </a:p>
        </p:txBody>
      </p:sp>
    </p:spTree>
    <p:extLst>
      <p:ext uri="{BB962C8B-B14F-4D97-AF65-F5344CB8AC3E}">
        <p14:creationId xmlns:p14="http://schemas.microsoft.com/office/powerpoint/2010/main" val="1384666113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6159BBA-4E6C-FD03-4DF5-8E74689955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57273"/>
            <a:ext cx="2261138" cy="4231758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E5DDCC4B-DA47-162D-386C-35C695C1A4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2261138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96944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CE97C903-9FF0-1F32-1B37-8609C53E107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670258" y="1857273"/>
            <a:ext cx="2261138" cy="4231758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Text Placeholder 48">
            <a:extLst>
              <a:ext uri="{FF2B5EF4-FFF2-40B4-BE49-F238E27FC236}">
                <a16:creationId xmlns:a16="http://schemas.microsoft.com/office/drawing/2014/main" id="{FB60CD9E-287A-2AB2-4682-396736434F7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70257" y="1394937"/>
            <a:ext cx="2261138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277DE4F3-7D94-C6C3-A66B-C91A818817E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963459" y="1857273"/>
            <a:ext cx="2261138" cy="4231758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ext Placeholder 48">
            <a:extLst>
              <a:ext uri="{FF2B5EF4-FFF2-40B4-BE49-F238E27FC236}">
                <a16:creationId xmlns:a16="http://schemas.microsoft.com/office/drawing/2014/main" id="{9EEF0B7B-D8D0-47AD-618B-B85BA0AE43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63458" y="1394937"/>
            <a:ext cx="2261138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B8AF3F4A-8F45-3255-088D-D6CC36974B4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256660" y="1857273"/>
            <a:ext cx="2261138" cy="4231758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48">
            <a:extLst>
              <a:ext uri="{FF2B5EF4-FFF2-40B4-BE49-F238E27FC236}">
                <a16:creationId xmlns:a16="http://schemas.microsoft.com/office/drawing/2014/main" id="{2D854E8B-00B3-166F-CA19-A0DF29FC3CA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56659" y="1394937"/>
            <a:ext cx="2261138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3EDB24E4-205F-78F9-A185-9241A3540DF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549860" y="1857273"/>
            <a:ext cx="2261138" cy="4231758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Text Placeholder 48">
            <a:extLst>
              <a:ext uri="{FF2B5EF4-FFF2-40B4-BE49-F238E27FC236}">
                <a16:creationId xmlns:a16="http://schemas.microsoft.com/office/drawing/2014/main" id="{C313034F-38F2-58A6-B7EC-90B5531319A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549859" y="1394937"/>
            <a:ext cx="2261138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262342672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78A2BE18-B94F-0970-EF59-326461C9C6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57273"/>
            <a:ext cx="2834640" cy="3049743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E430A75C-4455-6E37-5FDB-4CF7872FC5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7057" y="4907016"/>
            <a:ext cx="2834640" cy="1187690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marL="0" marR="0" lvl="0" indent="0" algn="l" defTabSz="1217612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n-US" dirty="0"/>
              <a:t>Body copy here</a:t>
            </a:r>
          </a:p>
          <a:p>
            <a:pPr lvl="0"/>
            <a:endParaRPr lang="en-US" dirty="0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44178294-1648-B90B-BE2F-AB6EB040A8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283464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1C53B45C-8EF6-7787-7EEB-F23660F423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45080" y="1857273"/>
            <a:ext cx="2834640" cy="3049743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893B391D-DCAA-3656-6C46-97C27C95D3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5080" y="4907016"/>
            <a:ext cx="2834640" cy="1187690"/>
          </a:xfr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27" name="Text Placeholder 48">
            <a:extLst>
              <a:ext uri="{FF2B5EF4-FFF2-40B4-BE49-F238E27FC236}">
                <a16:creationId xmlns:a16="http://schemas.microsoft.com/office/drawing/2014/main" id="{8D3BBCBD-9FAD-1890-980A-DCF8EA6318B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45079" y="1394937"/>
            <a:ext cx="283464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9" name="Picture Placeholder 10">
            <a:extLst>
              <a:ext uri="{FF2B5EF4-FFF2-40B4-BE49-F238E27FC236}">
                <a16:creationId xmlns:a16="http://schemas.microsoft.com/office/drawing/2014/main" id="{4F291101-F580-02BC-14BC-50723B86E44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13103" y="1857273"/>
            <a:ext cx="2834640" cy="3049743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BB8A9D57-FB17-777C-511C-BB1994D62A6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13103" y="4907016"/>
            <a:ext cx="2834640" cy="1187690"/>
          </a:xfr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32" name="Text Placeholder 48">
            <a:extLst>
              <a:ext uri="{FF2B5EF4-FFF2-40B4-BE49-F238E27FC236}">
                <a16:creationId xmlns:a16="http://schemas.microsoft.com/office/drawing/2014/main" id="{AA5934BD-9440-7F8D-D27C-75DA8C673E5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13102" y="1394937"/>
            <a:ext cx="283464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A049DD00-947E-FEFC-5060-61403E12453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1126" y="1857273"/>
            <a:ext cx="2834640" cy="3049743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C760B0CD-80B2-940C-3E88-0FA314C046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81126" y="4907016"/>
            <a:ext cx="2834640" cy="1187690"/>
          </a:xfr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42" name="Text Placeholder 48">
            <a:extLst>
              <a:ext uri="{FF2B5EF4-FFF2-40B4-BE49-F238E27FC236}">
                <a16:creationId xmlns:a16="http://schemas.microsoft.com/office/drawing/2014/main" id="{DE3665FA-3646-C049-705A-6FA0A09177C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981126" y="1394937"/>
            <a:ext cx="283464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964717794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Shape">
            <a:extLst>
              <a:ext uri="{FF2B5EF4-FFF2-40B4-BE49-F238E27FC236}">
                <a16:creationId xmlns:a16="http://schemas.microsoft.com/office/drawing/2014/main" id="{AA497203-30ED-7F20-1F52-D24CBDE1A3BC}"/>
              </a:ext>
            </a:extLst>
          </p:cNvPr>
          <p:cNvSpPr/>
          <p:nvPr userDrawn="1"/>
        </p:nvSpPr>
        <p:spPr>
          <a:xfrm>
            <a:off x="310521" y="1136522"/>
            <a:ext cx="11405603" cy="5143399"/>
          </a:xfrm>
          <a:custGeom>
            <a:avLst/>
            <a:gdLst>
              <a:gd name="connsiteX0" fmla="*/ 9546 w 21595"/>
              <a:gd name="connsiteY0" fmla="*/ 0 h 21600"/>
              <a:gd name="connsiteX1" fmla="*/ 9422 w 21595"/>
              <a:gd name="connsiteY1" fmla="*/ 11 h 21600"/>
              <a:gd name="connsiteX2" fmla="*/ 9364 w 21595"/>
              <a:gd name="connsiteY2" fmla="*/ 46 h 21600"/>
              <a:gd name="connsiteX3" fmla="*/ 9241 w 21595"/>
              <a:gd name="connsiteY3" fmla="*/ 34 h 21600"/>
              <a:gd name="connsiteX4" fmla="*/ 9105 w 21595"/>
              <a:gd name="connsiteY4" fmla="*/ 96 h 21600"/>
              <a:gd name="connsiteX5" fmla="*/ 9090 w 21595"/>
              <a:gd name="connsiteY5" fmla="*/ 134 h 21600"/>
              <a:gd name="connsiteX6" fmla="*/ 9163 w 21595"/>
              <a:gd name="connsiteY6" fmla="*/ 195 h 21600"/>
              <a:gd name="connsiteX7" fmla="*/ 9095 w 21595"/>
              <a:gd name="connsiteY7" fmla="*/ 157 h 21600"/>
              <a:gd name="connsiteX8" fmla="*/ 9043 w 21595"/>
              <a:gd name="connsiteY8" fmla="*/ 145 h 21600"/>
              <a:gd name="connsiteX9" fmla="*/ 8971 w 21595"/>
              <a:gd name="connsiteY9" fmla="*/ 107 h 21600"/>
              <a:gd name="connsiteX10" fmla="*/ 8857 w 21595"/>
              <a:gd name="connsiteY10" fmla="*/ 168 h 21600"/>
              <a:gd name="connsiteX11" fmla="*/ 8826 w 21595"/>
              <a:gd name="connsiteY11" fmla="*/ 134 h 21600"/>
              <a:gd name="connsiteX12" fmla="*/ 8711 w 21595"/>
              <a:gd name="connsiteY12" fmla="*/ 134 h 21600"/>
              <a:gd name="connsiteX13" fmla="*/ 8598 w 21595"/>
              <a:gd name="connsiteY13" fmla="*/ 157 h 21600"/>
              <a:gd name="connsiteX14" fmla="*/ 8499 w 21595"/>
              <a:gd name="connsiteY14" fmla="*/ 183 h 21600"/>
              <a:gd name="connsiteX15" fmla="*/ 8499 w 21595"/>
              <a:gd name="connsiteY15" fmla="*/ 229 h 21600"/>
              <a:gd name="connsiteX16" fmla="*/ 8443 w 21595"/>
              <a:gd name="connsiteY16" fmla="*/ 229 h 21600"/>
              <a:gd name="connsiteX17" fmla="*/ 8282 w 21595"/>
              <a:gd name="connsiteY17" fmla="*/ 306 h 21600"/>
              <a:gd name="connsiteX18" fmla="*/ 8235 w 21595"/>
              <a:gd name="connsiteY18" fmla="*/ 352 h 21600"/>
              <a:gd name="connsiteX19" fmla="*/ 8323 w 21595"/>
              <a:gd name="connsiteY19" fmla="*/ 390 h 21600"/>
              <a:gd name="connsiteX20" fmla="*/ 8292 w 21595"/>
              <a:gd name="connsiteY20" fmla="*/ 440 h 21600"/>
              <a:gd name="connsiteX21" fmla="*/ 8132 w 21595"/>
              <a:gd name="connsiteY21" fmla="*/ 489 h 21600"/>
              <a:gd name="connsiteX22" fmla="*/ 7960 w 21595"/>
              <a:gd name="connsiteY22" fmla="*/ 550 h 21600"/>
              <a:gd name="connsiteX23" fmla="*/ 7934 w 21595"/>
              <a:gd name="connsiteY23" fmla="*/ 585 h 21600"/>
              <a:gd name="connsiteX24" fmla="*/ 8007 w 21595"/>
              <a:gd name="connsiteY24" fmla="*/ 635 h 21600"/>
              <a:gd name="connsiteX25" fmla="*/ 8162 w 21595"/>
              <a:gd name="connsiteY25" fmla="*/ 673 h 21600"/>
              <a:gd name="connsiteX26" fmla="*/ 8080 w 21595"/>
              <a:gd name="connsiteY26" fmla="*/ 673 h 21600"/>
              <a:gd name="connsiteX27" fmla="*/ 7965 w 21595"/>
              <a:gd name="connsiteY27" fmla="*/ 719 h 21600"/>
              <a:gd name="connsiteX28" fmla="*/ 8007 w 21595"/>
              <a:gd name="connsiteY28" fmla="*/ 795 h 21600"/>
              <a:gd name="connsiteX29" fmla="*/ 8038 w 21595"/>
              <a:gd name="connsiteY29" fmla="*/ 829 h 21600"/>
              <a:gd name="connsiteX30" fmla="*/ 8141 w 21595"/>
              <a:gd name="connsiteY30" fmla="*/ 818 h 21600"/>
              <a:gd name="connsiteX31" fmla="*/ 8250 w 21595"/>
              <a:gd name="connsiteY31" fmla="*/ 818 h 21600"/>
              <a:gd name="connsiteX32" fmla="*/ 8334 w 21595"/>
              <a:gd name="connsiteY32" fmla="*/ 829 h 21600"/>
              <a:gd name="connsiteX33" fmla="*/ 8422 w 21595"/>
              <a:gd name="connsiteY33" fmla="*/ 902 h 21600"/>
              <a:gd name="connsiteX34" fmla="*/ 8405 w 21595"/>
              <a:gd name="connsiteY34" fmla="*/ 952 h 21600"/>
              <a:gd name="connsiteX35" fmla="*/ 8443 w 21595"/>
              <a:gd name="connsiteY35" fmla="*/ 1001 h 21600"/>
              <a:gd name="connsiteX36" fmla="*/ 8457 w 21595"/>
              <a:gd name="connsiteY36" fmla="*/ 1135 h 21600"/>
              <a:gd name="connsiteX37" fmla="*/ 8469 w 21595"/>
              <a:gd name="connsiteY37" fmla="*/ 1223 h 21600"/>
              <a:gd name="connsiteX38" fmla="*/ 8483 w 21595"/>
              <a:gd name="connsiteY38" fmla="*/ 1269 h 21600"/>
              <a:gd name="connsiteX39" fmla="*/ 8412 w 21595"/>
              <a:gd name="connsiteY39" fmla="*/ 1391 h 21600"/>
              <a:gd name="connsiteX40" fmla="*/ 8438 w 21595"/>
              <a:gd name="connsiteY40" fmla="*/ 1430 h 21600"/>
              <a:gd name="connsiteX41" fmla="*/ 8483 w 21595"/>
              <a:gd name="connsiteY41" fmla="*/ 1407 h 21600"/>
              <a:gd name="connsiteX42" fmla="*/ 8515 w 21595"/>
              <a:gd name="connsiteY42" fmla="*/ 1452 h 21600"/>
              <a:gd name="connsiteX43" fmla="*/ 8567 w 21595"/>
              <a:gd name="connsiteY43" fmla="*/ 1540 h 21600"/>
              <a:gd name="connsiteX44" fmla="*/ 8490 w 21595"/>
              <a:gd name="connsiteY44" fmla="*/ 1502 h 21600"/>
              <a:gd name="connsiteX45" fmla="*/ 8447 w 21595"/>
              <a:gd name="connsiteY45" fmla="*/ 1502 h 21600"/>
              <a:gd name="connsiteX46" fmla="*/ 8417 w 21595"/>
              <a:gd name="connsiteY46" fmla="*/ 1575 h 21600"/>
              <a:gd name="connsiteX47" fmla="*/ 8400 w 21595"/>
              <a:gd name="connsiteY47" fmla="*/ 1674 h 21600"/>
              <a:gd name="connsiteX48" fmla="*/ 8443 w 21595"/>
              <a:gd name="connsiteY48" fmla="*/ 1712 h 21600"/>
              <a:gd name="connsiteX49" fmla="*/ 8490 w 21595"/>
              <a:gd name="connsiteY49" fmla="*/ 1697 h 21600"/>
              <a:gd name="connsiteX50" fmla="*/ 8515 w 21595"/>
              <a:gd name="connsiteY50" fmla="*/ 1674 h 21600"/>
              <a:gd name="connsiteX51" fmla="*/ 8572 w 21595"/>
              <a:gd name="connsiteY51" fmla="*/ 1624 h 21600"/>
              <a:gd name="connsiteX52" fmla="*/ 8546 w 21595"/>
              <a:gd name="connsiteY52" fmla="*/ 1735 h 21600"/>
              <a:gd name="connsiteX53" fmla="*/ 8515 w 21595"/>
              <a:gd name="connsiteY53" fmla="*/ 1796 h 21600"/>
              <a:gd name="connsiteX54" fmla="*/ 8443 w 21595"/>
              <a:gd name="connsiteY54" fmla="*/ 1846 h 21600"/>
              <a:gd name="connsiteX55" fmla="*/ 8365 w 21595"/>
              <a:gd name="connsiteY55" fmla="*/ 2003 h 21600"/>
              <a:gd name="connsiteX56" fmla="*/ 8386 w 21595"/>
              <a:gd name="connsiteY56" fmla="*/ 2053 h 21600"/>
              <a:gd name="connsiteX57" fmla="*/ 8349 w 21595"/>
              <a:gd name="connsiteY57" fmla="*/ 2163 h 21600"/>
              <a:gd name="connsiteX58" fmla="*/ 8391 w 21595"/>
              <a:gd name="connsiteY58" fmla="*/ 2286 h 21600"/>
              <a:gd name="connsiteX59" fmla="*/ 8375 w 21595"/>
              <a:gd name="connsiteY59" fmla="*/ 2420 h 21600"/>
              <a:gd name="connsiteX60" fmla="*/ 8379 w 21595"/>
              <a:gd name="connsiteY60" fmla="*/ 2507 h 21600"/>
              <a:gd name="connsiteX61" fmla="*/ 8431 w 21595"/>
              <a:gd name="connsiteY61" fmla="*/ 2691 h 21600"/>
              <a:gd name="connsiteX62" fmla="*/ 8443 w 21595"/>
              <a:gd name="connsiteY62" fmla="*/ 2836 h 21600"/>
              <a:gd name="connsiteX63" fmla="*/ 8473 w 21595"/>
              <a:gd name="connsiteY63" fmla="*/ 2909 h 21600"/>
              <a:gd name="connsiteX64" fmla="*/ 8572 w 21595"/>
              <a:gd name="connsiteY64" fmla="*/ 2920 h 21600"/>
              <a:gd name="connsiteX65" fmla="*/ 8624 w 21595"/>
              <a:gd name="connsiteY65" fmla="*/ 3031 h 21600"/>
              <a:gd name="connsiteX66" fmla="*/ 8697 w 21595"/>
              <a:gd name="connsiteY66" fmla="*/ 3031 h 21600"/>
              <a:gd name="connsiteX67" fmla="*/ 8737 w 21595"/>
              <a:gd name="connsiteY67" fmla="*/ 2886 h 21600"/>
              <a:gd name="connsiteX68" fmla="*/ 8775 w 21595"/>
              <a:gd name="connsiteY68" fmla="*/ 2764 h 21600"/>
              <a:gd name="connsiteX69" fmla="*/ 8775 w 21595"/>
              <a:gd name="connsiteY69" fmla="*/ 2653 h 21600"/>
              <a:gd name="connsiteX70" fmla="*/ 8867 w 21595"/>
              <a:gd name="connsiteY70" fmla="*/ 2530 h 21600"/>
              <a:gd name="connsiteX71" fmla="*/ 8904 w 21595"/>
              <a:gd name="connsiteY71" fmla="*/ 2431 h 21600"/>
              <a:gd name="connsiteX72" fmla="*/ 8914 w 21595"/>
              <a:gd name="connsiteY72" fmla="*/ 2335 h 21600"/>
              <a:gd name="connsiteX73" fmla="*/ 8966 w 21595"/>
              <a:gd name="connsiteY73" fmla="*/ 2248 h 21600"/>
              <a:gd name="connsiteX74" fmla="*/ 9039 w 21595"/>
              <a:gd name="connsiteY74" fmla="*/ 2213 h 21600"/>
              <a:gd name="connsiteX75" fmla="*/ 9105 w 21595"/>
              <a:gd name="connsiteY75" fmla="*/ 2175 h 21600"/>
              <a:gd name="connsiteX76" fmla="*/ 9137 w 21595"/>
              <a:gd name="connsiteY76" fmla="*/ 2175 h 21600"/>
              <a:gd name="connsiteX77" fmla="*/ 9246 w 21595"/>
              <a:gd name="connsiteY77" fmla="*/ 2079 h 21600"/>
              <a:gd name="connsiteX78" fmla="*/ 9328 w 21595"/>
              <a:gd name="connsiteY78" fmla="*/ 1930 h 21600"/>
              <a:gd name="connsiteX79" fmla="*/ 9380 w 21595"/>
              <a:gd name="connsiteY79" fmla="*/ 1869 h 21600"/>
              <a:gd name="connsiteX80" fmla="*/ 9427 w 21595"/>
              <a:gd name="connsiteY80" fmla="*/ 1869 h 21600"/>
              <a:gd name="connsiteX81" fmla="*/ 9562 w 21595"/>
              <a:gd name="connsiteY81" fmla="*/ 1819 h 21600"/>
              <a:gd name="connsiteX82" fmla="*/ 9696 w 21595"/>
              <a:gd name="connsiteY82" fmla="*/ 1724 h 21600"/>
              <a:gd name="connsiteX83" fmla="*/ 9821 w 21595"/>
              <a:gd name="connsiteY83" fmla="*/ 1602 h 21600"/>
              <a:gd name="connsiteX84" fmla="*/ 9764 w 21595"/>
              <a:gd name="connsiteY84" fmla="*/ 1590 h 21600"/>
              <a:gd name="connsiteX85" fmla="*/ 9649 w 21595"/>
              <a:gd name="connsiteY85" fmla="*/ 1590 h 21600"/>
              <a:gd name="connsiteX86" fmla="*/ 9707 w 21595"/>
              <a:gd name="connsiteY86" fmla="*/ 1514 h 21600"/>
              <a:gd name="connsiteX87" fmla="*/ 9701 w 21595"/>
              <a:gd name="connsiteY87" fmla="*/ 1430 h 21600"/>
              <a:gd name="connsiteX88" fmla="*/ 9748 w 21595"/>
              <a:gd name="connsiteY88" fmla="*/ 1502 h 21600"/>
              <a:gd name="connsiteX89" fmla="*/ 9774 w 21595"/>
              <a:gd name="connsiteY89" fmla="*/ 1552 h 21600"/>
              <a:gd name="connsiteX90" fmla="*/ 9852 w 21595"/>
              <a:gd name="connsiteY90" fmla="*/ 1529 h 21600"/>
              <a:gd name="connsiteX91" fmla="*/ 9847 w 21595"/>
              <a:gd name="connsiteY91" fmla="*/ 1418 h 21600"/>
              <a:gd name="connsiteX92" fmla="*/ 9800 w 21595"/>
              <a:gd name="connsiteY92" fmla="*/ 1345 h 21600"/>
              <a:gd name="connsiteX93" fmla="*/ 9743 w 21595"/>
              <a:gd name="connsiteY93" fmla="*/ 1307 h 21600"/>
              <a:gd name="connsiteX94" fmla="*/ 9769 w 21595"/>
              <a:gd name="connsiteY94" fmla="*/ 1269 h 21600"/>
              <a:gd name="connsiteX95" fmla="*/ 9847 w 21595"/>
              <a:gd name="connsiteY95" fmla="*/ 1330 h 21600"/>
              <a:gd name="connsiteX96" fmla="*/ 9852 w 21595"/>
              <a:gd name="connsiteY96" fmla="*/ 1269 h 21600"/>
              <a:gd name="connsiteX97" fmla="*/ 9811 w 21595"/>
              <a:gd name="connsiteY97" fmla="*/ 1185 h 21600"/>
              <a:gd name="connsiteX98" fmla="*/ 9868 w 21595"/>
              <a:gd name="connsiteY98" fmla="*/ 1185 h 21600"/>
              <a:gd name="connsiteX99" fmla="*/ 9929 w 21595"/>
              <a:gd name="connsiteY99" fmla="*/ 1162 h 21600"/>
              <a:gd name="connsiteX100" fmla="*/ 9946 w 21595"/>
              <a:gd name="connsiteY100" fmla="*/ 1112 h 21600"/>
              <a:gd name="connsiteX101" fmla="*/ 9903 w 21595"/>
              <a:gd name="connsiteY101" fmla="*/ 1063 h 21600"/>
              <a:gd name="connsiteX102" fmla="*/ 9997 w 21595"/>
              <a:gd name="connsiteY102" fmla="*/ 1051 h 21600"/>
              <a:gd name="connsiteX103" fmla="*/ 9950 w 21595"/>
              <a:gd name="connsiteY103" fmla="*/ 940 h 21600"/>
              <a:gd name="connsiteX104" fmla="*/ 9997 w 21595"/>
              <a:gd name="connsiteY104" fmla="*/ 929 h 21600"/>
              <a:gd name="connsiteX105" fmla="*/ 9997 w 21595"/>
              <a:gd name="connsiteY105" fmla="*/ 829 h 21600"/>
              <a:gd name="connsiteX106" fmla="*/ 9929 w 21595"/>
              <a:gd name="connsiteY106" fmla="*/ 757 h 21600"/>
              <a:gd name="connsiteX107" fmla="*/ 10002 w 21595"/>
              <a:gd name="connsiteY107" fmla="*/ 719 h 21600"/>
              <a:gd name="connsiteX108" fmla="*/ 10064 w 21595"/>
              <a:gd name="connsiteY108" fmla="*/ 719 h 21600"/>
              <a:gd name="connsiteX109" fmla="*/ 10023 w 21595"/>
              <a:gd name="connsiteY109" fmla="*/ 635 h 21600"/>
              <a:gd name="connsiteX110" fmla="*/ 10033 w 21595"/>
              <a:gd name="connsiteY110" fmla="*/ 512 h 21600"/>
              <a:gd name="connsiteX111" fmla="*/ 10075 w 21595"/>
              <a:gd name="connsiteY111" fmla="*/ 428 h 21600"/>
              <a:gd name="connsiteX112" fmla="*/ 10127 w 21595"/>
              <a:gd name="connsiteY112" fmla="*/ 352 h 21600"/>
              <a:gd name="connsiteX113" fmla="*/ 10044 w 21595"/>
              <a:gd name="connsiteY113" fmla="*/ 340 h 21600"/>
              <a:gd name="connsiteX114" fmla="*/ 10163 w 21595"/>
              <a:gd name="connsiteY114" fmla="*/ 329 h 21600"/>
              <a:gd name="connsiteX115" fmla="*/ 10188 w 21595"/>
              <a:gd name="connsiteY115" fmla="*/ 306 h 21600"/>
              <a:gd name="connsiteX116" fmla="*/ 10344 w 21595"/>
              <a:gd name="connsiteY116" fmla="*/ 229 h 21600"/>
              <a:gd name="connsiteX117" fmla="*/ 10329 w 21595"/>
              <a:gd name="connsiteY117" fmla="*/ 183 h 21600"/>
              <a:gd name="connsiteX118" fmla="*/ 10219 w 21595"/>
              <a:gd name="connsiteY118" fmla="*/ 168 h 21600"/>
              <a:gd name="connsiteX119" fmla="*/ 10038 w 21595"/>
              <a:gd name="connsiteY119" fmla="*/ 206 h 21600"/>
              <a:gd name="connsiteX120" fmla="*/ 9941 w 21595"/>
              <a:gd name="connsiteY120" fmla="*/ 245 h 21600"/>
              <a:gd name="connsiteX121" fmla="*/ 9986 w 21595"/>
              <a:gd name="connsiteY121" fmla="*/ 183 h 21600"/>
              <a:gd name="connsiteX122" fmla="*/ 9960 w 21595"/>
              <a:gd name="connsiteY122" fmla="*/ 145 h 21600"/>
              <a:gd name="connsiteX123" fmla="*/ 9882 w 21595"/>
              <a:gd name="connsiteY123" fmla="*/ 183 h 21600"/>
              <a:gd name="connsiteX124" fmla="*/ 9779 w 21595"/>
              <a:gd name="connsiteY124" fmla="*/ 145 h 21600"/>
              <a:gd name="connsiteX125" fmla="*/ 9649 w 21595"/>
              <a:gd name="connsiteY125" fmla="*/ 157 h 21600"/>
              <a:gd name="connsiteX126" fmla="*/ 9635 w 21595"/>
              <a:gd name="connsiteY126" fmla="*/ 134 h 21600"/>
              <a:gd name="connsiteX127" fmla="*/ 9831 w 21595"/>
              <a:gd name="connsiteY127" fmla="*/ 134 h 21600"/>
              <a:gd name="connsiteX128" fmla="*/ 9971 w 21595"/>
              <a:gd name="connsiteY128" fmla="*/ 122 h 21600"/>
              <a:gd name="connsiteX129" fmla="*/ 10044 w 21595"/>
              <a:gd name="connsiteY129" fmla="*/ 84 h 21600"/>
              <a:gd name="connsiteX130" fmla="*/ 9831 w 21595"/>
              <a:gd name="connsiteY130" fmla="*/ 11 h 21600"/>
              <a:gd name="connsiteX131" fmla="*/ 9546 w 21595"/>
              <a:gd name="connsiteY131" fmla="*/ 0 h 21600"/>
              <a:gd name="connsiteX132" fmla="*/ 8188 w 21595"/>
              <a:gd name="connsiteY132" fmla="*/ 34 h 21600"/>
              <a:gd name="connsiteX133" fmla="*/ 8080 w 21595"/>
              <a:gd name="connsiteY133" fmla="*/ 61 h 21600"/>
              <a:gd name="connsiteX134" fmla="*/ 8064 w 21595"/>
              <a:gd name="connsiteY134" fmla="*/ 46 h 21600"/>
              <a:gd name="connsiteX135" fmla="*/ 7955 w 21595"/>
              <a:gd name="connsiteY135" fmla="*/ 46 h 21600"/>
              <a:gd name="connsiteX136" fmla="*/ 7882 w 21595"/>
              <a:gd name="connsiteY136" fmla="*/ 61 h 21600"/>
              <a:gd name="connsiteX137" fmla="*/ 7830 w 21595"/>
              <a:gd name="connsiteY137" fmla="*/ 73 h 21600"/>
              <a:gd name="connsiteX138" fmla="*/ 7774 w 21595"/>
              <a:gd name="connsiteY138" fmla="*/ 122 h 21600"/>
              <a:gd name="connsiteX139" fmla="*/ 7748 w 21595"/>
              <a:gd name="connsiteY139" fmla="*/ 96 h 21600"/>
              <a:gd name="connsiteX140" fmla="*/ 7706 w 21595"/>
              <a:gd name="connsiteY140" fmla="*/ 96 h 21600"/>
              <a:gd name="connsiteX141" fmla="*/ 7634 w 21595"/>
              <a:gd name="connsiteY141" fmla="*/ 134 h 21600"/>
              <a:gd name="connsiteX142" fmla="*/ 7557 w 21595"/>
              <a:gd name="connsiteY142" fmla="*/ 145 h 21600"/>
              <a:gd name="connsiteX143" fmla="*/ 7510 w 21595"/>
              <a:gd name="connsiteY143" fmla="*/ 145 h 21600"/>
              <a:gd name="connsiteX144" fmla="*/ 7447 w 21595"/>
              <a:gd name="connsiteY144" fmla="*/ 168 h 21600"/>
              <a:gd name="connsiteX145" fmla="*/ 7437 w 21595"/>
              <a:gd name="connsiteY145" fmla="*/ 206 h 21600"/>
              <a:gd name="connsiteX146" fmla="*/ 7463 w 21595"/>
              <a:gd name="connsiteY146" fmla="*/ 229 h 21600"/>
              <a:gd name="connsiteX147" fmla="*/ 7472 w 21595"/>
              <a:gd name="connsiteY147" fmla="*/ 268 h 21600"/>
              <a:gd name="connsiteX148" fmla="*/ 7519 w 21595"/>
              <a:gd name="connsiteY148" fmla="*/ 306 h 21600"/>
              <a:gd name="connsiteX149" fmla="*/ 7654 w 21595"/>
              <a:gd name="connsiteY149" fmla="*/ 306 h 21600"/>
              <a:gd name="connsiteX150" fmla="*/ 7732 w 21595"/>
              <a:gd name="connsiteY150" fmla="*/ 317 h 21600"/>
              <a:gd name="connsiteX151" fmla="*/ 7654 w 21595"/>
              <a:gd name="connsiteY151" fmla="*/ 352 h 21600"/>
              <a:gd name="connsiteX152" fmla="*/ 7628 w 21595"/>
              <a:gd name="connsiteY152" fmla="*/ 340 h 21600"/>
              <a:gd name="connsiteX153" fmla="*/ 7531 w 21595"/>
              <a:gd name="connsiteY153" fmla="*/ 340 h 21600"/>
              <a:gd name="connsiteX154" fmla="*/ 7519 w 21595"/>
              <a:gd name="connsiteY154" fmla="*/ 390 h 21600"/>
              <a:gd name="connsiteX155" fmla="*/ 7550 w 21595"/>
              <a:gd name="connsiteY155" fmla="*/ 440 h 21600"/>
              <a:gd name="connsiteX156" fmla="*/ 7519 w 21595"/>
              <a:gd name="connsiteY156" fmla="*/ 474 h 21600"/>
              <a:gd name="connsiteX157" fmla="*/ 7437 w 21595"/>
              <a:gd name="connsiteY157" fmla="*/ 512 h 21600"/>
              <a:gd name="connsiteX158" fmla="*/ 7385 w 21595"/>
              <a:gd name="connsiteY158" fmla="*/ 550 h 21600"/>
              <a:gd name="connsiteX159" fmla="*/ 7437 w 21595"/>
              <a:gd name="connsiteY159" fmla="*/ 573 h 21600"/>
              <a:gd name="connsiteX160" fmla="*/ 7453 w 21595"/>
              <a:gd name="connsiteY160" fmla="*/ 646 h 21600"/>
              <a:gd name="connsiteX161" fmla="*/ 7375 w 21595"/>
              <a:gd name="connsiteY161" fmla="*/ 596 h 21600"/>
              <a:gd name="connsiteX162" fmla="*/ 7343 w 21595"/>
              <a:gd name="connsiteY162" fmla="*/ 612 h 21600"/>
              <a:gd name="connsiteX163" fmla="*/ 7323 w 21595"/>
              <a:gd name="connsiteY163" fmla="*/ 696 h 21600"/>
              <a:gd name="connsiteX164" fmla="*/ 7239 w 21595"/>
              <a:gd name="connsiteY164" fmla="*/ 719 h 21600"/>
              <a:gd name="connsiteX165" fmla="*/ 7220 w 21595"/>
              <a:gd name="connsiteY165" fmla="*/ 780 h 21600"/>
              <a:gd name="connsiteX166" fmla="*/ 7291 w 21595"/>
              <a:gd name="connsiteY166" fmla="*/ 780 h 21600"/>
              <a:gd name="connsiteX167" fmla="*/ 7343 w 21595"/>
              <a:gd name="connsiteY167" fmla="*/ 807 h 21600"/>
              <a:gd name="connsiteX168" fmla="*/ 7468 w 21595"/>
              <a:gd name="connsiteY168" fmla="*/ 780 h 21600"/>
              <a:gd name="connsiteX169" fmla="*/ 7562 w 21595"/>
              <a:gd name="connsiteY169" fmla="*/ 818 h 21600"/>
              <a:gd name="connsiteX170" fmla="*/ 7696 w 21595"/>
              <a:gd name="connsiteY170" fmla="*/ 745 h 21600"/>
              <a:gd name="connsiteX171" fmla="*/ 7706 w 21595"/>
              <a:gd name="connsiteY171" fmla="*/ 707 h 21600"/>
              <a:gd name="connsiteX172" fmla="*/ 7639 w 21595"/>
              <a:gd name="connsiteY172" fmla="*/ 719 h 21600"/>
              <a:gd name="connsiteX173" fmla="*/ 7644 w 21595"/>
              <a:gd name="connsiteY173" fmla="*/ 696 h 21600"/>
              <a:gd name="connsiteX174" fmla="*/ 7712 w 21595"/>
              <a:gd name="connsiteY174" fmla="*/ 657 h 21600"/>
              <a:gd name="connsiteX175" fmla="*/ 7753 w 21595"/>
              <a:gd name="connsiteY175" fmla="*/ 612 h 21600"/>
              <a:gd name="connsiteX176" fmla="*/ 7826 w 21595"/>
              <a:gd name="connsiteY176" fmla="*/ 573 h 21600"/>
              <a:gd name="connsiteX177" fmla="*/ 7877 w 21595"/>
              <a:gd name="connsiteY177" fmla="*/ 535 h 21600"/>
              <a:gd name="connsiteX178" fmla="*/ 7873 w 21595"/>
              <a:gd name="connsiteY178" fmla="*/ 474 h 21600"/>
              <a:gd name="connsiteX179" fmla="*/ 7908 w 21595"/>
              <a:gd name="connsiteY179" fmla="*/ 451 h 21600"/>
              <a:gd name="connsiteX180" fmla="*/ 7861 w 21595"/>
              <a:gd name="connsiteY180" fmla="*/ 440 h 21600"/>
              <a:gd name="connsiteX181" fmla="*/ 7981 w 21595"/>
              <a:gd name="connsiteY181" fmla="*/ 428 h 21600"/>
              <a:gd name="connsiteX182" fmla="*/ 8017 w 21595"/>
              <a:gd name="connsiteY182" fmla="*/ 401 h 21600"/>
              <a:gd name="connsiteX183" fmla="*/ 8101 w 21595"/>
              <a:gd name="connsiteY183" fmla="*/ 390 h 21600"/>
              <a:gd name="connsiteX184" fmla="*/ 8198 w 21595"/>
              <a:gd name="connsiteY184" fmla="*/ 290 h 21600"/>
              <a:gd name="connsiteX185" fmla="*/ 8271 w 21595"/>
              <a:gd name="connsiteY185" fmla="*/ 268 h 21600"/>
              <a:gd name="connsiteX186" fmla="*/ 8386 w 21595"/>
              <a:gd name="connsiteY186" fmla="*/ 206 h 21600"/>
              <a:gd name="connsiteX187" fmla="*/ 8308 w 21595"/>
              <a:gd name="connsiteY187" fmla="*/ 206 h 21600"/>
              <a:gd name="connsiteX188" fmla="*/ 8349 w 21595"/>
              <a:gd name="connsiteY188" fmla="*/ 183 h 21600"/>
              <a:gd name="connsiteX189" fmla="*/ 8443 w 21595"/>
              <a:gd name="connsiteY189" fmla="*/ 168 h 21600"/>
              <a:gd name="connsiteX190" fmla="*/ 8551 w 21595"/>
              <a:gd name="connsiteY190" fmla="*/ 122 h 21600"/>
              <a:gd name="connsiteX191" fmla="*/ 8561 w 21595"/>
              <a:gd name="connsiteY191" fmla="*/ 96 h 21600"/>
              <a:gd name="connsiteX192" fmla="*/ 8504 w 21595"/>
              <a:gd name="connsiteY192" fmla="*/ 73 h 21600"/>
              <a:gd name="connsiteX193" fmla="*/ 8431 w 21595"/>
              <a:gd name="connsiteY193" fmla="*/ 61 h 21600"/>
              <a:gd name="connsiteX194" fmla="*/ 8339 w 21595"/>
              <a:gd name="connsiteY194" fmla="*/ 46 h 21600"/>
              <a:gd name="connsiteX195" fmla="*/ 8266 w 21595"/>
              <a:gd name="connsiteY195" fmla="*/ 46 h 21600"/>
              <a:gd name="connsiteX196" fmla="*/ 8188 w 21595"/>
              <a:gd name="connsiteY196" fmla="*/ 34 h 21600"/>
              <a:gd name="connsiteX197" fmla="*/ 7291 w 21595"/>
              <a:gd name="connsiteY197" fmla="*/ 229 h 21600"/>
              <a:gd name="connsiteX198" fmla="*/ 7298 w 21595"/>
              <a:gd name="connsiteY198" fmla="*/ 256 h 21600"/>
              <a:gd name="connsiteX199" fmla="*/ 7251 w 21595"/>
              <a:gd name="connsiteY199" fmla="*/ 268 h 21600"/>
              <a:gd name="connsiteX200" fmla="*/ 7208 w 21595"/>
              <a:gd name="connsiteY200" fmla="*/ 306 h 21600"/>
              <a:gd name="connsiteX201" fmla="*/ 7157 w 21595"/>
              <a:gd name="connsiteY201" fmla="*/ 340 h 21600"/>
              <a:gd name="connsiteX202" fmla="*/ 7152 w 21595"/>
              <a:gd name="connsiteY202" fmla="*/ 401 h 21600"/>
              <a:gd name="connsiteX203" fmla="*/ 7173 w 21595"/>
              <a:gd name="connsiteY203" fmla="*/ 440 h 21600"/>
              <a:gd name="connsiteX204" fmla="*/ 7246 w 21595"/>
              <a:gd name="connsiteY204" fmla="*/ 440 h 21600"/>
              <a:gd name="connsiteX205" fmla="*/ 7199 w 21595"/>
              <a:gd name="connsiteY205" fmla="*/ 463 h 21600"/>
              <a:gd name="connsiteX206" fmla="*/ 7173 w 21595"/>
              <a:gd name="connsiteY206" fmla="*/ 512 h 21600"/>
              <a:gd name="connsiteX207" fmla="*/ 7194 w 21595"/>
              <a:gd name="connsiteY207" fmla="*/ 562 h 21600"/>
              <a:gd name="connsiteX208" fmla="*/ 7265 w 21595"/>
              <a:gd name="connsiteY208" fmla="*/ 573 h 21600"/>
              <a:gd name="connsiteX209" fmla="*/ 7338 w 21595"/>
              <a:gd name="connsiteY209" fmla="*/ 562 h 21600"/>
              <a:gd name="connsiteX210" fmla="*/ 7453 w 21595"/>
              <a:gd name="connsiteY210" fmla="*/ 474 h 21600"/>
              <a:gd name="connsiteX211" fmla="*/ 7519 w 21595"/>
              <a:gd name="connsiteY211" fmla="*/ 440 h 21600"/>
              <a:gd name="connsiteX212" fmla="*/ 7494 w 21595"/>
              <a:gd name="connsiteY212" fmla="*/ 401 h 21600"/>
              <a:gd name="connsiteX213" fmla="*/ 7498 w 21595"/>
              <a:gd name="connsiteY213" fmla="*/ 329 h 21600"/>
              <a:gd name="connsiteX214" fmla="*/ 7447 w 21595"/>
              <a:gd name="connsiteY214" fmla="*/ 306 h 21600"/>
              <a:gd name="connsiteX215" fmla="*/ 7401 w 21595"/>
              <a:gd name="connsiteY215" fmla="*/ 290 h 21600"/>
              <a:gd name="connsiteX216" fmla="*/ 7380 w 21595"/>
              <a:gd name="connsiteY216" fmla="*/ 229 h 21600"/>
              <a:gd name="connsiteX217" fmla="*/ 7291 w 21595"/>
              <a:gd name="connsiteY217" fmla="*/ 229 h 21600"/>
              <a:gd name="connsiteX218" fmla="*/ 14339 w 21595"/>
              <a:gd name="connsiteY218" fmla="*/ 229 h 21600"/>
              <a:gd name="connsiteX219" fmla="*/ 14273 w 21595"/>
              <a:gd name="connsiteY219" fmla="*/ 256 h 21600"/>
              <a:gd name="connsiteX220" fmla="*/ 14216 w 21595"/>
              <a:gd name="connsiteY220" fmla="*/ 329 h 21600"/>
              <a:gd name="connsiteX221" fmla="*/ 14278 w 21595"/>
              <a:gd name="connsiteY221" fmla="*/ 352 h 21600"/>
              <a:gd name="connsiteX222" fmla="*/ 14351 w 21595"/>
              <a:gd name="connsiteY222" fmla="*/ 428 h 21600"/>
              <a:gd name="connsiteX223" fmla="*/ 14438 w 21595"/>
              <a:gd name="connsiteY223" fmla="*/ 474 h 21600"/>
              <a:gd name="connsiteX224" fmla="*/ 14563 w 21595"/>
              <a:gd name="connsiteY224" fmla="*/ 512 h 21600"/>
              <a:gd name="connsiteX225" fmla="*/ 14641 w 21595"/>
              <a:gd name="connsiteY225" fmla="*/ 489 h 21600"/>
              <a:gd name="connsiteX226" fmla="*/ 14589 w 21595"/>
              <a:gd name="connsiteY226" fmla="*/ 390 h 21600"/>
              <a:gd name="connsiteX227" fmla="*/ 14443 w 21595"/>
              <a:gd name="connsiteY227" fmla="*/ 279 h 21600"/>
              <a:gd name="connsiteX228" fmla="*/ 14339 w 21595"/>
              <a:gd name="connsiteY228" fmla="*/ 229 h 21600"/>
              <a:gd name="connsiteX229" fmla="*/ 12655 w 21595"/>
              <a:gd name="connsiteY229" fmla="*/ 268 h 21600"/>
              <a:gd name="connsiteX230" fmla="*/ 12624 w 21595"/>
              <a:gd name="connsiteY230" fmla="*/ 279 h 21600"/>
              <a:gd name="connsiteX231" fmla="*/ 12610 w 21595"/>
              <a:gd name="connsiteY231" fmla="*/ 306 h 21600"/>
              <a:gd name="connsiteX232" fmla="*/ 12594 w 21595"/>
              <a:gd name="connsiteY232" fmla="*/ 279 h 21600"/>
              <a:gd name="connsiteX233" fmla="*/ 12537 w 21595"/>
              <a:gd name="connsiteY233" fmla="*/ 279 h 21600"/>
              <a:gd name="connsiteX234" fmla="*/ 12469 w 21595"/>
              <a:gd name="connsiteY234" fmla="*/ 306 h 21600"/>
              <a:gd name="connsiteX235" fmla="*/ 12551 w 21595"/>
              <a:gd name="connsiteY235" fmla="*/ 306 h 21600"/>
              <a:gd name="connsiteX236" fmla="*/ 12542 w 21595"/>
              <a:gd name="connsiteY236" fmla="*/ 340 h 21600"/>
              <a:gd name="connsiteX237" fmla="*/ 12589 w 21595"/>
              <a:gd name="connsiteY237" fmla="*/ 367 h 21600"/>
              <a:gd name="connsiteX238" fmla="*/ 12629 w 21595"/>
              <a:gd name="connsiteY238" fmla="*/ 340 h 21600"/>
              <a:gd name="connsiteX239" fmla="*/ 12629 w 21595"/>
              <a:gd name="connsiteY239" fmla="*/ 329 h 21600"/>
              <a:gd name="connsiteX240" fmla="*/ 12662 w 21595"/>
              <a:gd name="connsiteY240" fmla="*/ 317 h 21600"/>
              <a:gd name="connsiteX241" fmla="*/ 12707 w 21595"/>
              <a:gd name="connsiteY241" fmla="*/ 306 h 21600"/>
              <a:gd name="connsiteX242" fmla="*/ 12718 w 21595"/>
              <a:gd name="connsiteY242" fmla="*/ 290 h 21600"/>
              <a:gd name="connsiteX243" fmla="*/ 12655 w 21595"/>
              <a:gd name="connsiteY243" fmla="*/ 268 h 21600"/>
              <a:gd name="connsiteX244" fmla="*/ 11651 w 21595"/>
              <a:gd name="connsiteY244" fmla="*/ 290 h 21600"/>
              <a:gd name="connsiteX245" fmla="*/ 11619 w 21595"/>
              <a:gd name="connsiteY245" fmla="*/ 329 h 21600"/>
              <a:gd name="connsiteX246" fmla="*/ 11557 w 21595"/>
              <a:gd name="connsiteY246" fmla="*/ 306 h 21600"/>
              <a:gd name="connsiteX247" fmla="*/ 11448 w 21595"/>
              <a:gd name="connsiteY247" fmla="*/ 329 h 21600"/>
              <a:gd name="connsiteX248" fmla="*/ 11495 w 21595"/>
              <a:gd name="connsiteY248" fmla="*/ 378 h 21600"/>
              <a:gd name="connsiteX249" fmla="*/ 11547 w 21595"/>
              <a:gd name="connsiteY249" fmla="*/ 378 h 21600"/>
              <a:gd name="connsiteX250" fmla="*/ 11557 w 21595"/>
              <a:gd name="connsiteY250" fmla="*/ 413 h 21600"/>
              <a:gd name="connsiteX251" fmla="*/ 11670 w 21595"/>
              <a:gd name="connsiteY251" fmla="*/ 428 h 21600"/>
              <a:gd name="connsiteX252" fmla="*/ 11780 w 21595"/>
              <a:gd name="connsiteY252" fmla="*/ 413 h 21600"/>
              <a:gd name="connsiteX253" fmla="*/ 11826 w 21595"/>
              <a:gd name="connsiteY253" fmla="*/ 352 h 21600"/>
              <a:gd name="connsiteX254" fmla="*/ 11748 w 21595"/>
              <a:gd name="connsiteY254" fmla="*/ 317 h 21600"/>
              <a:gd name="connsiteX255" fmla="*/ 11651 w 21595"/>
              <a:gd name="connsiteY255" fmla="*/ 290 h 21600"/>
              <a:gd name="connsiteX256" fmla="*/ 11437 w 21595"/>
              <a:gd name="connsiteY256" fmla="*/ 352 h 21600"/>
              <a:gd name="connsiteX257" fmla="*/ 11380 w 21595"/>
              <a:gd name="connsiteY257" fmla="*/ 367 h 21600"/>
              <a:gd name="connsiteX258" fmla="*/ 11371 w 21595"/>
              <a:gd name="connsiteY258" fmla="*/ 401 h 21600"/>
              <a:gd name="connsiteX259" fmla="*/ 11314 w 21595"/>
              <a:gd name="connsiteY259" fmla="*/ 401 h 21600"/>
              <a:gd name="connsiteX260" fmla="*/ 11293 w 21595"/>
              <a:gd name="connsiteY260" fmla="*/ 367 h 21600"/>
              <a:gd name="connsiteX261" fmla="*/ 11189 w 21595"/>
              <a:gd name="connsiteY261" fmla="*/ 401 h 21600"/>
              <a:gd name="connsiteX262" fmla="*/ 11225 w 21595"/>
              <a:gd name="connsiteY262" fmla="*/ 489 h 21600"/>
              <a:gd name="connsiteX263" fmla="*/ 11308 w 21595"/>
              <a:gd name="connsiteY263" fmla="*/ 596 h 21600"/>
              <a:gd name="connsiteX264" fmla="*/ 11371 w 21595"/>
              <a:gd name="connsiteY264" fmla="*/ 623 h 21600"/>
              <a:gd name="connsiteX265" fmla="*/ 11340 w 21595"/>
              <a:gd name="connsiteY265" fmla="*/ 673 h 21600"/>
              <a:gd name="connsiteX266" fmla="*/ 11427 w 21595"/>
              <a:gd name="connsiteY266" fmla="*/ 745 h 21600"/>
              <a:gd name="connsiteX267" fmla="*/ 11474 w 21595"/>
              <a:gd name="connsiteY267" fmla="*/ 745 h 21600"/>
              <a:gd name="connsiteX268" fmla="*/ 11484 w 21595"/>
              <a:gd name="connsiteY268" fmla="*/ 635 h 21600"/>
              <a:gd name="connsiteX269" fmla="*/ 11515 w 21595"/>
              <a:gd name="connsiteY269" fmla="*/ 623 h 21600"/>
              <a:gd name="connsiteX270" fmla="*/ 11531 w 21595"/>
              <a:gd name="connsiteY270" fmla="*/ 524 h 21600"/>
              <a:gd name="connsiteX271" fmla="*/ 11625 w 21595"/>
              <a:gd name="connsiteY271" fmla="*/ 489 h 21600"/>
              <a:gd name="connsiteX272" fmla="*/ 11489 w 21595"/>
              <a:gd name="connsiteY272" fmla="*/ 401 h 21600"/>
              <a:gd name="connsiteX273" fmla="*/ 11437 w 21595"/>
              <a:gd name="connsiteY273" fmla="*/ 352 h 21600"/>
              <a:gd name="connsiteX274" fmla="*/ 6768 w 21595"/>
              <a:gd name="connsiteY274" fmla="*/ 440 h 21600"/>
              <a:gd name="connsiteX275" fmla="*/ 6742 w 21595"/>
              <a:gd name="connsiteY275" fmla="*/ 489 h 21600"/>
              <a:gd name="connsiteX276" fmla="*/ 6773 w 21595"/>
              <a:gd name="connsiteY276" fmla="*/ 512 h 21600"/>
              <a:gd name="connsiteX277" fmla="*/ 6716 w 21595"/>
              <a:gd name="connsiteY277" fmla="*/ 550 h 21600"/>
              <a:gd name="connsiteX278" fmla="*/ 6799 w 21595"/>
              <a:gd name="connsiteY278" fmla="*/ 562 h 21600"/>
              <a:gd name="connsiteX279" fmla="*/ 6841 w 21595"/>
              <a:gd name="connsiteY279" fmla="*/ 596 h 21600"/>
              <a:gd name="connsiteX280" fmla="*/ 6898 w 21595"/>
              <a:gd name="connsiteY280" fmla="*/ 612 h 21600"/>
              <a:gd name="connsiteX281" fmla="*/ 6914 w 21595"/>
              <a:gd name="connsiteY281" fmla="*/ 562 h 21600"/>
              <a:gd name="connsiteX282" fmla="*/ 6914 w 21595"/>
              <a:gd name="connsiteY282" fmla="*/ 501 h 21600"/>
              <a:gd name="connsiteX283" fmla="*/ 6836 w 21595"/>
              <a:gd name="connsiteY283" fmla="*/ 463 h 21600"/>
              <a:gd name="connsiteX284" fmla="*/ 6768 w 21595"/>
              <a:gd name="connsiteY284" fmla="*/ 440 h 21600"/>
              <a:gd name="connsiteX285" fmla="*/ 14688 w 21595"/>
              <a:gd name="connsiteY285" fmla="*/ 440 h 21600"/>
              <a:gd name="connsiteX286" fmla="*/ 14667 w 21595"/>
              <a:gd name="connsiteY286" fmla="*/ 451 h 21600"/>
              <a:gd name="connsiteX287" fmla="*/ 14683 w 21595"/>
              <a:gd name="connsiteY287" fmla="*/ 612 h 21600"/>
              <a:gd name="connsiteX288" fmla="*/ 14874 w 21595"/>
              <a:gd name="connsiteY288" fmla="*/ 562 h 21600"/>
              <a:gd name="connsiteX289" fmla="*/ 14858 w 21595"/>
              <a:gd name="connsiteY289" fmla="*/ 512 h 21600"/>
              <a:gd name="connsiteX290" fmla="*/ 14723 w 21595"/>
              <a:gd name="connsiteY290" fmla="*/ 451 h 21600"/>
              <a:gd name="connsiteX291" fmla="*/ 14688 w 21595"/>
              <a:gd name="connsiteY291" fmla="*/ 440 h 21600"/>
              <a:gd name="connsiteX292" fmla="*/ 7001 w 21595"/>
              <a:gd name="connsiteY292" fmla="*/ 489 h 21600"/>
              <a:gd name="connsiteX293" fmla="*/ 6980 w 21595"/>
              <a:gd name="connsiteY293" fmla="*/ 535 h 21600"/>
              <a:gd name="connsiteX294" fmla="*/ 6970 w 21595"/>
              <a:gd name="connsiteY294" fmla="*/ 585 h 21600"/>
              <a:gd name="connsiteX295" fmla="*/ 6991 w 21595"/>
              <a:gd name="connsiteY295" fmla="*/ 612 h 21600"/>
              <a:gd name="connsiteX296" fmla="*/ 7058 w 21595"/>
              <a:gd name="connsiteY296" fmla="*/ 585 h 21600"/>
              <a:gd name="connsiteX297" fmla="*/ 7090 w 21595"/>
              <a:gd name="connsiteY297" fmla="*/ 550 h 21600"/>
              <a:gd name="connsiteX298" fmla="*/ 7069 w 21595"/>
              <a:gd name="connsiteY298" fmla="*/ 501 h 21600"/>
              <a:gd name="connsiteX299" fmla="*/ 7048 w 21595"/>
              <a:gd name="connsiteY299" fmla="*/ 501 h 21600"/>
              <a:gd name="connsiteX300" fmla="*/ 7001 w 21595"/>
              <a:gd name="connsiteY300" fmla="*/ 489 h 21600"/>
              <a:gd name="connsiteX301" fmla="*/ 6504 w 21595"/>
              <a:gd name="connsiteY301" fmla="*/ 501 h 21600"/>
              <a:gd name="connsiteX302" fmla="*/ 6442 w 21595"/>
              <a:gd name="connsiteY302" fmla="*/ 535 h 21600"/>
              <a:gd name="connsiteX303" fmla="*/ 6431 w 21595"/>
              <a:gd name="connsiteY303" fmla="*/ 550 h 21600"/>
              <a:gd name="connsiteX304" fmla="*/ 6499 w 21595"/>
              <a:gd name="connsiteY304" fmla="*/ 550 h 21600"/>
              <a:gd name="connsiteX305" fmla="*/ 6556 w 21595"/>
              <a:gd name="connsiteY305" fmla="*/ 524 h 21600"/>
              <a:gd name="connsiteX306" fmla="*/ 6525 w 21595"/>
              <a:gd name="connsiteY306" fmla="*/ 501 h 21600"/>
              <a:gd name="connsiteX307" fmla="*/ 6504 w 21595"/>
              <a:gd name="connsiteY307" fmla="*/ 501 h 21600"/>
              <a:gd name="connsiteX308" fmla="*/ 11682 w 21595"/>
              <a:gd name="connsiteY308" fmla="*/ 535 h 21600"/>
              <a:gd name="connsiteX309" fmla="*/ 11604 w 21595"/>
              <a:gd name="connsiteY309" fmla="*/ 562 h 21600"/>
              <a:gd name="connsiteX310" fmla="*/ 11630 w 21595"/>
              <a:gd name="connsiteY310" fmla="*/ 596 h 21600"/>
              <a:gd name="connsiteX311" fmla="*/ 11609 w 21595"/>
              <a:gd name="connsiteY311" fmla="*/ 635 h 21600"/>
              <a:gd name="connsiteX312" fmla="*/ 11682 w 21595"/>
              <a:gd name="connsiteY312" fmla="*/ 657 h 21600"/>
              <a:gd name="connsiteX313" fmla="*/ 11764 w 21595"/>
              <a:gd name="connsiteY313" fmla="*/ 612 h 21600"/>
              <a:gd name="connsiteX314" fmla="*/ 11703 w 21595"/>
              <a:gd name="connsiteY314" fmla="*/ 585 h 21600"/>
              <a:gd name="connsiteX315" fmla="*/ 11682 w 21595"/>
              <a:gd name="connsiteY315" fmla="*/ 535 h 21600"/>
              <a:gd name="connsiteX316" fmla="*/ 6462 w 21595"/>
              <a:gd name="connsiteY316" fmla="*/ 573 h 21600"/>
              <a:gd name="connsiteX317" fmla="*/ 6400 w 21595"/>
              <a:gd name="connsiteY317" fmla="*/ 585 h 21600"/>
              <a:gd name="connsiteX318" fmla="*/ 6344 w 21595"/>
              <a:gd name="connsiteY318" fmla="*/ 623 h 21600"/>
              <a:gd name="connsiteX319" fmla="*/ 6379 w 21595"/>
              <a:gd name="connsiteY319" fmla="*/ 673 h 21600"/>
              <a:gd name="connsiteX320" fmla="*/ 6473 w 21595"/>
              <a:gd name="connsiteY320" fmla="*/ 635 h 21600"/>
              <a:gd name="connsiteX321" fmla="*/ 6509 w 21595"/>
              <a:gd name="connsiteY321" fmla="*/ 596 h 21600"/>
              <a:gd name="connsiteX322" fmla="*/ 6462 w 21595"/>
              <a:gd name="connsiteY322" fmla="*/ 573 h 21600"/>
              <a:gd name="connsiteX323" fmla="*/ 7022 w 21595"/>
              <a:gd name="connsiteY323" fmla="*/ 612 h 21600"/>
              <a:gd name="connsiteX324" fmla="*/ 7017 w 21595"/>
              <a:gd name="connsiteY324" fmla="*/ 646 h 21600"/>
              <a:gd name="connsiteX325" fmla="*/ 7084 w 21595"/>
              <a:gd name="connsiteY325" fmla="*/ 657 h 21600"/>
              <a:gd name="connsiteX326" fmla="*/ 7105 w 21595"/>
              <a:gd name="connsiteY326" fmla="*/ 657 h 21600"/>
              <a:gd name="connsiteX327" fmla="*/ 7116 w 21595"/>
              <a:gd name="connsiteY327" fmla="*/ 635 h 21600"/>
              <a:gd name="connsiteX328" fmla="*/ 7100 w 21595"/>
              <a:gd name="connsiteY328" fmla="*/ 623 h 21600"/>
              <a:gd name="connsiteX329" fmla="*/ 7022 w 21595"/>
              <a:gd name="connsiteY329" fmla="*/ 612 h 21600"/>
              <a:gd name="connsiteX330" fmla="*/ 6235 w 21595"/>
              <a:gd name="connsiteY330" fmla="*/ 635 h 21600"/>
              <a:gd name="connsiteX331" fmla="*/ 6172 w 21595"/>
              <a:gd name="connsiteY331" fmla="*/ 657 h 21600"/>
              <a:gd name="connsiteX332" fmla="*/ 6110 w 21595"/>
              <a:gd name="connsiteY332" fmla="*/ 657 h 21600"/>
              <a:gd name="connsiteX333" fmla="*/ 5981 w 21595"/>
              <a:gd name="connsiteY333" fmla="*/ 734 h 21600"/>
              <a:gd name="connsiteX334" fmla="*/ 5856 w 21595"/>
              <a:gd name="connsiteY334" fmla="*/ 818 h 21600"/>
              <a:gd name="connsiteX335" fmla="*/ 5898 w 21595"/>
              <a:gd name="connsiteY335" fmla="*/ 856 h 21600"/>
              <a:gd name="connsiteX336" fmla="*/ 5970 w 21595"/>
              <a:gd name="connsiteY336" fmla="*/ 829 h 21600"/>
              <a:gd name="connsiteX337" fmla="*/ 6080 w 21595"/>
              <a:gd name="connsiteY337" fmla="*/ 780 h 21600"/>
              <a:gd name="connsiteX338" fmla="*/ 6115 w 21595"/>
              <a:gd name="connsiteY338" fmla="*/ 768 h 21600"/>
              <a:gd name="connsiteX339" fmla="*/ 6172 w 21595"/>
              <a:gd name="connsiteY339" fmla="*/ 734 h 21600"/>
              <a:gd name="connsiteX340" fmla="*/ 6235 w 21595"/>
              <a:gd name="connsiteY340" fmla="*/ 635 h 21600"/>
              <a:gd name="connsiteX341" fmla="*/ 14900 w 21595"/>
              <a:gd name="connsiteY341" fmla="*/ 646 h 21600"/>
              <a:gd name="connsiteX342" fmla="*/ 14832 w 21595"/>
              <a:gd name="connsiteY342" fmla="*/ 696 h 21600"/>
              <a:gd name="connsiteX343" fmla="*/ 14822 w 21595"/>
              <a:gd name="connsiteY343" fmla="*/ 745 h 21600"/>
              <a:gd name="connsiteX344" fmla="*/ 14838 w 21595"/>
              <a:gd name="connsiteY344" fmla="*/ 795 h 21600"/>
              <a:gd name="connsiteX345" fmla="*/ 14765 w 21595"/>
              <a:gd name="connsiteY345" fmla="*/ 795 h 21600"/>
              <a:gd name="connsiteX346" fmla="*/ 14709 w 21595"/>
              <a:gd name="connsiteY346" fmla="*/ 856 h 21600"/>
              <a:gd name="connsiteX347" fmla="*/ 14662 w 21595"/>
              <a:gd name="connsiteY347" fmla="*/ 829 h 21600"/>
              <a:gd name="connsiteX348" fmla="*/ 14563 w 21595"/>
              <a:gd name="connsiteY348" fmla="*/ 841 h 21600"/>
              <a:gd name="connsiteX349" fmla="*/ 14563 w 21595"/>
              <a:gd name="connsiteY349" fmla="*/ 879 h 21600"/>
              <a:gd name="connsiteX350" fmla="*/ 14464 w 21595"/>
              <a:gd name="connsiteY350" fmla="*/ 891 h 21600"/>
              <a:gd name="connsiteX351" fmla="*/ 14412 w 21595"/>
              <a:gd name="connsiteY351" fmla="*/ 952 h 21600"/>
              <a:gd name="connsiteX352" fmla="*/ 14365 w 21595"/>
              <a:gd name="connsiteY352" fmla="*/ 952 h 21600"/>
              <a:gd name="connsiteX353" fmla="*/ 14351 w 21595"/>
              <a:gd name="connsiteY353" fmla="*/ 1040 h 21600"/>
              <a:gd name="connsiteX354" fmla="*/ 14407 w 21595"/>
              <a:gd name="connsiteY354" fmla="*/ 1101 h 21600"/>
              <a:gd name="connsiteX355" fmla="*/ 14325 w 21595"/>
              <a:gd name="connsiteY355" fmla="*/ 1112 h 21600"/>
              <a:gd name="connsiteX356" fmla="*/ 14221 w 21595"/>
              <a:gd name="connsiteY356" fmla="*/ 1112 h 21600"/>
              <a:gd name="connsiteX357" fmla="*/ 14158 w 21595"/>
              <a:gd name="connsiteY357" fmla="*/ 1135 h 21600"/>
              <a:gd name="connsiteX358" fmla="*/ 14210 w 21595"/>
              <a:gd name="connsiteY358" fmla="*/ 1269 h 21600"/>
              <a:gd name="connsiteX359" fmla="*/ 14283 w 21595"/>
              <a:gd name="connsiteY359" fmla="*/ 1380 h 21600"/>
              <a:gd name="connsiteX360" fmla="*/ 14179 w 21595"/>
              <a:gd name="connsiteY360" fmla="*/ 1307 h 21600"/>
              <a:gd name="connsiteX361" fmla="*/ 14092 w 21595"/>
              <a:gd name="connsiteY361" fmla="*/ 1319 h 21600"/>
              <a:gd name="connsiteX362" fmla="*/ 14035 w 21595"/>
              <a:gd name="connsiteY362" fmla="*/ 1368 h 21600"/>
              <a:gd name="connsiteX363" fmla="*/ 14080 w 21595"/>
              <a:gd name="connsiteY363" fmla="*/ 1468 h 21600"/>
              <a:gd name="connsiteX364" fmla="*/ 14028 w 21595"/>
              <a:gd name="connsiteY364" fmla="*/ 1441 h 21600"/>
              <a:gd name="connsiteX365" fmla="*/ 14009 w 21595"/>
              <a:gd name="connsiteY365" fmla="*/ 1319 h 21600"/>
              <a:gd name="connsiteX366" fmla="*/ 13962 w 21595"/>
              <a:gd name="connsiteY366" fmla="*/ 1246 h 21600"/>
              <a:gd name="connsiteX367" fmla="*/ 13941 w 21595"/>
              <a:gd name="connsiteY367" fmla="*/ 1246 h 21600"/>
              <a:gd name="connsiteX368" fmla="*/ 13983 w 21595"/>
              <a:gd name="connsiteY368" fmla="*/ 1345 h 21600"/>
              <a:gd name="connsiteX369" fmla="*/ 13931 w 21595"/>
              <a:gd name="connsiteY369" fmla="*/ 1430 h 21600"/>
              <a:gd name="connsiteX370" fmla="*/ 14019 w 21595"/>
              <a:gd name="connsiteY370" fmla="*/ 1540 h 21600"/>
              <a:gd name="connsiteX371" fmla="*/ 14024 w 21595"/>
              <a:gd name="connsiteY371" fmla="*/ 1674 h 21600"/>
              <a:gd name="connsiteX372" fmla="*/ 14054 w 21595"/>
              <a:gd name="connsiteY372" fmla="*/ 1747 h 21600"/>
              <a:gd name="connsiteX373" fmla="*/ 14106 w 21595"/>
              <a:gd name="connsiteY373" fmla="*/ 1758 h 21600"/>
              <a:gd name="connsiteX374" fmla="*/ 14113 w 21595"/>
              <a:gd name="connsiteY374" fmla="*/ 1846 h 21600"/>
              <a:gd name="connsiteX375" fmla="*/ 14158 w 21595"/>
              <a:gd name="connsiteY375" fmla="*/ 1919 h 21600"/>
              <a:gd name="connsiteX376" fmla="*/ 14139 w 21595"/>
              <a:gd name="connsiteY376" fmla="*/ 1980 h 21600"/>
              <a:gd name="connsiteX377" fmla="*/ 14143 w 21595"/>
              <a:gd name="connsiteY377" fmla="*/ 2053 h 21600"/>
              <a:gd name="connsiteX378" fmla="*/ 14101 w 21595"/>
              <a:gd name="connsiteY378" fmla="*/ 2091 h 21600"/>
              <a:gd name="connsiteX379" fmla="*/ 14096 w 21595"/>
              <a:gd name="connsiteY379" fmla="*/ 2141 h 21600"/>
              <a:gd name="connsiteX380" fmla="*/ 14040 w 21595"/>
              <a:gd name="connsiteY380" fmla="*/ 2114 h 21600"/>
              <a:gd name="connsiteX381" fmla="*/ 14075 w 21595"/>
              <a:gd name="connsiteY381" fmla="*/ 1919 h 21600"/>
              <a:gd name="connsiteX382" fmla="*/ 14071 w 21595"/>
              <a:gd name="connsiteY382" fmla="*/ 1819 h 21600"/>
              <a:gd name="connsiteX383" fmla="*/ 13998 w 21595"/>
              <a:gd name="connsiteY383" fmla="*/ 1735 h 21600"/>
              <a:gd name="connsiteX384" fmla="*/ 13957 w 21595"/>
              <a:gd name="connsiteY384" fmla="*/ 1552 h 21600"/>
              <a:gd name="connsiteX385" fmla="*/ 13915 w 21595"/>
              <a:gd name="connsiteY385" fmla="*/ 1452 h 21600"/>
              <a:gd name="connsiteX386" fmla="*/ 13873 w 21595"/>
              <a:gd name="connsiteY386" fmla="*/ 1418 h 21600"/>
              <a:gd name="connsiteX387" fmla="*/ 13884 w 21595"/>
              <a:gd name="connsiteY387" fmla="*/ 1307 h 21600"/>
              <a:gd name="connsiteX388" fmla="*/ 13854 w 21595"/>
              <a:gd name="connsiteY388" fmla="*/ 1235 h 21600"/>
              <a:gd name="connsiteX389" fmla="*/ 13734 w 21595"/>
              <a:gd name="connsiteY389" fmla="*/ 1196 h 21600"/>
              <a:gd name="connsiteX390" fmla="*/ 13708 w 21595"/>
              <a:gd name="connsiteY390" fmla="*/ 1223 h 21600"/>
              <a:gd name="connsiteX391" fmla="*/ 13713 w 21595"/>
              <a:gd name="connsiteY391" fmla="*/ 1345 h 21600"/>
              <a:gd name="connsiteX392" fmla="*/ 13666 w 21595"/>
              <a:gd name="connsiteY392" fmla="*/ 1468 h 21600"/>
              <a:gd name="connsiteX393" fmla="*/ 13677 w 21595"/>
              <a:gd name="connsiteY393" fmla="*/ 1514 h 21600"/>
              <a:gd name="connsiteX394" fmla="*/ 13729 w 21595"/>
              <a:gd name="connsiteY394" fmla="*/ 1624 h 21600"/>
              <a:gd name="connsiteX395" fmla="*/ 13729 w 21595"/>
              <a:gd name="connsiteY395" fmla="*/ 1686 h 21600"/>
              <a:gd name="connsiteX396" fmla="*/ 13786 w 21595"/>
              <a:gd name="connsiteY396" fmla="*/ 1697 h 21600"/>
              <a:gd name="connsiteX397" fmla="*/ 13795 w 21595"/>
              <a:gd name="connsiteY397" fmla="*/ 1724 h 21600"/>
              <a:gd name="connsiteX398" fmla="*/ 13858 w 21595"/>
              <a:gd name="connsiteY398" fmla="*/ 1796 h 21600"/>
              <a:gd name="connsiteX399" fmla="*/ 13847 w 21595"/>
              <a:gd name="connsiteY399" fmla="*/ 1869 h 21600"/>
              <a:gd name="connsiteX400" fmla="*/ 13651 w 21595"/>
              <a:gd name="connsiteY400" fmla="*/ 1712 h 21600"/>
              <a:gd name="connsiteX401" fmla="*/ 13578 w 21595"/>
              <a:gd name="connsiteY401" fmla="*/ 1674 h 21600"/>
              <a:gd name="connsiteX402" fmla="*/ 13439 w 21595"/>
              <a:gd name="connsiteY402" fmla="*/ 1636 h 21600"/>
              <a:gd name="connsiteX403" fmla="*/ 13428 w 21595"/>
              <a:gd name="connsiteY403" fmla="*/ 1686 h 21600"/>
              <a:gd name="connsiteX404" fmla="*/ 13491 w 21595"/>
              <a:gd name="connsiteY404" fmla="*/ 1758 h 21600"/>
              <a:gd name="connsiteX405" fmla="*/ 13458 w 21595"/>
              <a:gd name="connsiteY405" fmla="*/ 1846 h 21600"/>
              <a:gd name="connsiteX406" fmla="*/ 13392 w 21595"/>
              <a:gd name="connsiteY406" fmla="*/ 1758 h 21600"/>
              <a:gd name="connsiteX407" fmla="*/ 13340 w 21595"/>
              <a:gd name="connsiteY407" fmla="*/ 1819 h 21600"/>
              <a:gd name="connsiteX408" fmla="*/ 13258 w 21595"/>
              <a:gd name="connsiteY408" fmla="*/ 1819 h 21600"/>
              <a:gd name="connsiteX409" fmla="*/ 13236 w 21595"/>
              <a:gd name="connsiteY409" fmla="*/ 1869 h 21600"/>
              <a:gd name="connsiteX410" fmla="*/ 13180 w 21595"/>
              <a:gd name="connsiteY410" fmla="*/ 1858 h 21600"/>
              <a:gd name="connsiteX411" fmla="*/ 13206 w 21595"/>
              <a:gd name="connsiteY411" fmla="*/ 1774 h 21600"/>
              <a:gd name="connsiteX412" fmla="*/ 13168 w 21595"/>
              <a:gd name="connsiteY412" fmla="*/ 1758 h 21600"/>
              <a:gd name="connsiteX413" fmla="*/ 13034 w 21595"/>
              <a:gd name="connsiteY413" fmla="*/ 1881 h 21600"/>
              <a:gd name="connsiteX414" fmla="*/ 12951 w 21595"/>
              <a:gd name="connsiteY414" fmla="*/ 1942 h 21600"/>
              <a:gd name="connsiteX415" fmla="*/ 12956 w 21595"/>
              <a:gd name="connsiteY415" fmla="*/ 2030 h 21600"/>
              <a:gd name="connsiteX416" fmla="*/ 12888 w 21595"/>
              <a:gd name="connsiteY416" fmla="*/ 2053 h 21600"/>
              <a:gd name="connsiteX417" fmla="*/ 12848 w 21595"/>
              <a:gd name="connsiteY417" fmla="*/ 2003 h 21600"/>
              <a:gd name="connsiteX418" fmla="*/ 12836 w 21595"/>
              <a:gd name="connsiteY418" fmla="*/ 1930 h 21600"/>
              <a:gd name="connsiteX419" fmla="*/ 12888 w 21595"/>
              <a:gd name="connsiteY419" fmla="*/ 1919 h 21600"/>
              <a:gd name="connsiteX420" fmla="*/ 12853 w 21595"/>
              <a:gd name="connsiteY420" fmla="*/ 1846 h 21600"/>
              <a:gd name="connsiteX421" fmla="*/ 12723 w 21595"/>
              <a:gd name="connsiteY421" fmla="*/ 1796 h 21600"/>
              <a:gd name="connsiteX422" fmla="*/ 12770 w 21595"/>
              <a:gd name="connsiteY422" fmla="*/ 1881 h 21600"/>
              <a:gd name="connsiteX423" fmla="*/ 12759 w 21595"/>
              <a:gd name="connsiteY423" fmla="*/ 1969 h 21600"/>
              <a:gd name="connsiteX424" fmla="*/ 12811 w 21595"/>
              <a:gd name="connsiteY424" fmla="*/ 2053 h 21600"/>
              <a:gd name="connsiteX425" fmla="*/ 12801 w 21595"/>
              <a:gd name="connsiteY425" fmla="*/ 2152 h 21600"/>
              <a:gd name="connsiteX426" fmla="*/ 12749 w 21595"/>
              <a:gd name="connsiteY426" fmla="*/ 2102 h 21600"/>
              <a:gd name="connsiteX427" fmla="*/ 12707 w 21595"/>
              <a:gd name="connsiteY427" fmla="*/ 2091 h 21600"/>
              <a:gd name="connsiteX428" fmla="*/ 12619 w 21595"/>
              <a:gd name="connsiteY428" fmla="*/ 2225 h 21600"/>
              <a:gd name="connsiteX429" fmla="*/ 12666 w 21595"/>
              <a:gd name="connsiteY429" fmla="*/ 2335 h 21600"/>
              <a:gd name="connsiteX430" fmla="*/ 12629 w 21595"/>
              <a:gd name="connsiteY430" fmla="*/ 2370 h 21600"/>
              <a:gd name="connsiteX431" fmla="*/ 12506 w 21595"/>
              <a:gd name="connsiteY431" fmla="*/ 2286 h 21600"/>
              <a:gd name="connsiteX432" fmla="*/ 12480 w 21595"/>
              <a:gd name="connsiteY432" fmla="*/ 2335 h 21600"/>
              <a:gd name="connsiteX433" fmla="*/ 12516 w 21595"/>
              <a:gd name="connsiteY433" fmla="*/ 2397 h 21600"/>
              <a:gd name="connsiteX434" fmla="*/ 12521 w 21595"/>
              <a:gd name="connsiteY434" fmla="*/ 2469 h 21600"/>
              <a:gd name="connsiteX435" fmla="*/ 12480 w 21595"/>
              <a:gd name="connsiteY435" fmla="*/ 2431 h 21600"/>
              <a:gd name="connsiteX436" fmla="*/ 12412 w 21595"/>
              <a:gd name="connsiteY436" fmla="*/ 2385 h 21600"/>
              <a:gd name="connsiteX437" fmla="*/ 12381 w 21595"/>
              <a:gd name="connsiteY437" fmla="*/ 2175 h 21600"/>
              <a:gd name="connsiteX438" fmla="*/ 12292 w 21595"/>
              <a:gd name="connsiteY438" fmla="*/ 2079 h 21600"/>
              <a:gd name="connsiteX439" fmla="*/ 12325 w 21595"/>
              <a:gd name="connsiteY439" fmla="*/ 2064 h 21600"/>
              <a:gd name="connsiteX440" fmla="*/ 12542 w 21595"/>
              <a:gd name="connsiteY440" fmla="*/ 2175 h 21600"/>
              <a:gd name="connsiteX441" fmla="*/ 12610 w 21595"/>
              <a:gd name="connsiteY441" fmla="*/ 2141 h 21600"/>
              <a:gd name="connsiteX442" fmla="*/ 12650 w 21595"/>
              <a:gd name="connsiteY442" fmla="*/ 2064 h 21600"/>
              <a:gd name="connsiteX443" fmla="*/ 12636 w 21595"/>
              <a:gd name="connsiteY443" fmla="*/ 1969 h 21600"/>
              <a:gd name="connsiteX444" fmla="*/ 12594 w 21595"/>
              <a:gd name="connsiteY444" fmla="*/ 1907 h 21600"/>
              <a:gd name="connsiteX445" fmla="*/ 12402 w 21595"/>
              <a:gd name="connsiteY445" fmla="*/ 1747 h 21600"/>
              <a:gd name="connsiteX446" fmla="*/ 12278 w 21595"/>
              <a:gd name="connsiteY446" fmla="*/ 1712 h 21600"/>
              <a:gd name="connsiteX447" fmla="*/ 12195 w 21595"/>
              <a:gd name="connsiteY447" fmla="*/ 1624 h 21600"/>
              <a:gd name="connsiteX448" fmla="*/ 12153 w 21595"/>
              <a:gd name="connsiteY448" fmla="*/ 1674 h 21600"/>
              <a:gd name="connsiteX449" fmla="*/ 12096 w 21595"/>
              <a:gd name="connsiteY449" fmla="*/ 1590 h 21600"/>
              <a:gd name="connsiteX450" fmla="*/ 12148 w 21595"/>
              <a:gd name="connsiteY450" fmla="*/ 1552 h 21600"/>
              <a:gd name="connsiteX451" fmla="*/ 12002 w 21595"/>
              <a:gd name="connsiteY451" fmla="*/ 1452 h 21600"/>
              <a:gd name="connsiteX452" fmla="*/ 11929 w 21595"/>
              <a:gd name="connsiteY452" fmla="*/ 1479 h 21600"/>
              <a:gd name="connsiteX453" fmla="*/ 11852 w 21595"/>
              <a:gd name="connsiteY453" fmla="*/ 1479 h 21600"/>
              <a:gd name="connsiteX454" fmla="*/ 11795 w 21595"/>
              <a:gd name="connsiteY454" fmla="*/ 1590 h 21600"/>
              <a:gd name="connsiteX455" fmla="*/ 11722 w 21595"/>
              <a:gd name="connsiteY455" fmla="*/ 1575 h 21600"/>
              <a:gd name="connsiteX456" fmla="*/ 11630 w 21595"/>
              <a:gd name="connsiteY456" fmla="*/ 1636 h 21600"/>
              <a:gd name="connsiteX457" fmla="*/ 11521 w 21595"/>
              <a:gd name="connsiteY457" fmla="*/ 1808 h 21600"/>
              <a:gd name="connsiteX458" fmla="*/ 11453 w 21595"/>
              <a:gd name="connsiteY458" fmla="*/ 1919 h 21600"/>
              <a:gd name="connsiteX459" fmla="*/ 11359 w 21595"/>
              <a:gd name="connsiteY459" fmla="*/ 2186 h 21600"/>
              <a:gd name="connsiteX460" fmla="*/ 11282 w 21595"/>
              <a:gd name="connsiteY460" fmla="*/ 2385 h 21600"/>
              <a:gd name="connsiteX461" fmla="*/ 11194 w 21595"/>
              <a:gd name="connsiteY461" fmla="*/ 2530 h 21600"/>
              <a:gd name="connsiteX462" fmla="*/ 11074 w 21595"/>
              <a:gd name="connsiteY462" fmla="*/ 2653 h 21600"/>
              <a:gd name="connsiteX463" fmla="*/ 11034 w 21595"/>
              <a:gd name="connsiteY463" fmla="*/ 2752 h 21600"/>
              <a:gd name="connsiteX464" fmla="*/ 11055 w 21595"/>
              <a:gd name="connsiteY464" fmla="*/ 3092 h 21600"/>
              <a:gd name="connsiteX465" fmla="*/ 11074 w 21595"/>
              <a:gd name="connsiteY465" fmla="*/ 3253 h 21600"/>
              <a:gd name="connsiteX466" fmla="*/ 11142 w 21595"/>
              <a:gd name="connsiteY466" fmla="*/ 3325 h 21600"/>
              <a:gd name="connsiteX467" fmla="*/ 11178 w 21595"/>
              <a:gd name="connsiteY467" fmla="*/ 3314 h 21600"/>
              <a:gd name="connsiteX468" fmla="*/ 11272 w 21595"/>
              <a:gd name="connsiteY468" fmla="*/ 3142 h 21600"/>
              <a:gd name="connsiteX469" fmla="*/ 11308 w 21595"/>
              <a:gd name="connsiteY469" fmla="*/ 3241 h 21600"/>
              <a:gd name="connsiteX470" fmla="*/ 11355 w 21595"/>
              <a:gd name="connsiteY470" fmla="*/ 3448 h 21600"/>
              <a:gd name="connsiteX471" fmla="*/ 11402 w 21595"/>
              <a:gd name="connsiteY471" fmla="*/ 3620 h 21600"/>
              <a:gd name="connsiteX472" fmla="*/ 11405 w 21595"/>
              <a:gd name="connsiteY472" fmla="*/ 3639 h 21600"/>
              <a:gd name="connsiteX473" fmla="*/ 11345 w 21595"/>
              <a:gd name="connsiteY473" fmla="*/ 3681 h 21600"/>
              <a:gd name="connsiteX474" fmla="*/ 11355 w 21595"/>
              <a:gd name="connsiteY474" fmla="*/ 3742 h 21600"/>
              <a:gd name="connsiteX475" fmla="*/ 11406 w 21595"/>
              <a:gd name="connsiteY475" fmla="*/ 3826 h 21600"/>
              <a:gd name="connsiteX476" fmla="*/ 11421 w 21595"/>
              <a:gd name="connsiteY476" fmla="*/ 3757 h 21600"/>
              <a:gd name="connsiteX477" fmla="*/ 11423 w 21595"/>
              <a:gd name="connsiteY477" fmla="*/ 3765 h 21600"/>
              <a:gd name="connsiteX478" fmla="*/ 11479 w 21595"/>
              <a:gd name="connsiteY478" fmla="*/ 3754 h 21600"/>
              <a:gd name="connsiteX479" fmla="*/ 11505 w 21595"/>
              <a:gd name="connsiteY479" fmla="*/ 3631 h 21600"/>
              <a:gd name="connsiteX480" fmla="*/ 11567 w 21595"/>
              <a:gd name="connsiteY480" fmla="*/ 3643 h 21600"/>
              <a:gd name="connsiteX481" fmla="*/ 11588 w 21595"/>
              <a:gd name="connsiteY481" fmla="*/ 3497 h 21600"/>
              <a:gd name="connsiteX482" fmla="*/ 11593 w 21595"/>
              <a:gd name="connsiteY482" fmla="*/ 3241 h 21600"/>
              <a:gd name="connsiteX483" fmla="*/ 11640 w 21595"/>
              <a:gd name="connsiteY483" fmla="*/ 3203 h 21600"/>
              <a:gd name="connsiteX484" fmla="*/ 11677 w 21595"/>
              <a:gd name="connsiteY484" fmla="*/ 3031 h 21600"/>
              <a:gd name="connsiteX485" fmla="*/ 11625 w 21595"/>
              <a:gd name="connsiteY485" fmla="*/ 2947 h 21600"/>
              <a:gd name="connsiteX486" fmla="*/ 11583 w 21595"/>
              <a:gd name="connsiteY486" fmla="*/ 2848 h 21600"/>
              <a:gd name="connsiteX487" fmla="*/ 11604 w 21595"/>
              <a:gd name="connsiteY487" fmla="*/ 2641 h 21600"/>
              <a:gd name="connsiteX488" fmla="*/ 11687 w 21595"/>
              <a:gd name="connsiteY488" fmla="*/ 2519 h 21600"/>
              <a:gd name="connsiteX489" fmla="*/ 11755 w 21595"/>
              <a:gd name="connsiteY489" fmla="*/ 2408 h 21600"/>
              <a:gd name="connsiteX490" fmla="*/ 11738 w 21595"/>
              <a:gd name="connsiteY490" fmla="*/ 2324 h 21600"/>
              <a:gd name="connsiteX491" fmla="*/ 11774 w 21595"/>
              <a:gd name="connsiteY491" fmla="*/ 2225 h 21600"/>
              <a:gd name="connsiteX492" fmla="*/ 11852 w 21595"/>
              <a:gd name="connsiteY492" fmla="*/ 2186 h 21600"/>
              <a:gd name="connsiteX493" fmla="*/ 11920 w 21595"/>
              <a:gd name="connsiteY493" fmla="*/ 2248 h 21600"/>
              <a:gd name="connsiteX494" fmla="*/ 11929 w 21595"/>
              <a:gd name="connsiteY494" fmla="*/ 2309 h 21600"/>
              <a:gd name="connsiteX495" fmla="*/ 11904 w 21595"/>
              <a:gd name="connsiteY495" fmla="*/ 2335 h 21600"/>
              <a:gd name="connsiteX496" fmla="*/ 11811 w 21595"/>
              <a:gd name="connsiteY496" fmla="*/ 2492 h 21600"/>
              <a:gd name="connsiteX497" fmla="*/ 11774 w 21595"/>
              <a:gd name="connsiteY497" fmla="*/ 2580 h 21600"/>
              <a:gd name="connsiteX498" fmla="*/ 11759 w 21595"/>
              <a:gd name="connsiteY498" fmla="*/ 2664 h 21600"/>
              <a:gd name="connsiteX499" fmla="*/ 11790 w 21595"/>
              <a:gd name="connsiteY499" fmla="*/ 2798 h 21600"/>
              <a:gd name="connsiteX500" fmla="*/ 11790 w 21595"/>
              <a:gd name="connsiteY500" fmla="*/ 2947 h 21600"/>
              <a:gd name="connsiteX501" fmla="*/ 11842 w 21595"/>
              <a:gd name="connsiteY501" fmla="*/ 2997 h 21600"/>
              <a:gd name="connsiteX502" fmla="*/ 11878 w 21595"/>
              <a:gd name="connsiteY502" fmla="*/ 3081 h 21600"/>
              <a:gd name="connsiteX503" fmla="*/ 11955 w 21595"/>
              <a:gd name="connsiteY503" fmla="*/ 3043 h 21600"/>
              <a:gd name="connsiteX504" fmla="*/ 12040 w 21595"/>
              <a:gd name="connsiteY504" fmla="*/ 2997 h 21600"/>
              <a:gd name="connsiteX505" fmla="*/ 12127 w 21595"/>
              <a:gd name="connsiteY505" fmla="*/ 2981 h 21600"/>
              <a:gd name="connsiteX506" fmla="*/ 12184 w 21595"/>
              <a:gd name="connsiteY506" fmla="*/ 3058 h 21600"/>
              <a:gd name="connsiteX507" fmla="*/ 12137 w 21595"/>
              <a:gd name="connsiteY507" fmla="*/ 3142 h 21600"/>
              <a:gd name="connsiteX508" fmla="*/ 12085 w 21595"/>
              <a:gd name="connsiteY508" fmla="*/ 3142 h 21600"/>
              <a:gd name="connsiteX509" fmla="*/ 12028 w 21595"/>
              <a:gd name="connsiteY509" fmla="*/ 3119 h 21600"/>
              <a:gd name="connsiteX510" fmla="*/ 11967 w 21595"/>
              <a:gd name="connsiteY510" fmla="*/ 3142 h 21600"/>
              <a:gd name="connsiteX511" fmla="*/ 11910 w 21595"/>
              <a:gd name="connsiteY511" fmla="*/ 3180 h 21600"/>
              <a:gd name="connsiteX512" fmla="*/ 11920 w 21595"/>
              <a:gd name="connsiteY512" fmla="*/ 3264 h 21600"/>
              <a:gd name="connsiteX513" fmla="*/ 11955 w 21595"/>
              <a:gd name="connsiteY513" fmla="*/ 3314 h 21600"/>
              <a:gd name="connsiteX514" fmla="*/ 11972 w 21595"/>
              <a:gd name="connsiteY514" fmla="*/ 3287 h 21600"/>
              <a:gd name="connsiteX515" fmla="*/ 11972 w 21595"/>
              <a:gd name="connsiteY515" fmla="*/ 3375 h 21600"/>
              <a:gd name="connsiteX516" fmla="*/ 11972 w 21595"/>
              <a:gd name="connsiteY516" fmla="*/ 3486 h 21600"/>
              <a:gd name="connsiteX517" fmla="*/ 11929 w 21595"/>
              <a:gd name="connsiteY517" fmla="*/ 3486 h 21600"/>
              <a:gd name="connsiteX518" fmla="*/ 11884 w 21595"/>
              <a:gd name="connsiteY518" fmla="*/ 3375 h 21600"/>
              <a:gd name="connsiteX519" fmla="*/ 11842 w 21595"/>
              <a:gd name="connsiteY519" fmla="*/ 3425 h 21600"/>
              <a:gd name="connsiteX520" fmla="*/ 11821 w 21595"/>
              <a:gd name="connsiteY520" fmla="*/ 3520 h 21600"/>
              <a:gd name="connsiteX521" fmla="*/ 11826 w 21595"/>
              <a:gd name="connsiteY521" fmla="*/ 3631 h 21600"/>
              <a:gd name="connsiteX522" fmla="*/ 11847 w 21595"/>
              <a:gd name="connsiteY522" fmla="*/ 3754 h 21600"/>
              <a:gd name="connsiteX523" fmla="*/ 11780 w 21595"/>
              <a:gd name="connsiteY523" fmla="*/ 3803 h 21600"/>
              <a:gd name="connsiteX524" fmla="*/ 11769 w 21595"/>
              <a:gd name="connsiteY524" fmla="*/ 3876 h 21600"/>
              <a:gd name="connsiteX525" fmla="*/ 11722 w 21595"/>
              <a:gd name="connsiteY525" fmla="*/ 3876 h 21600"/>
              <a:gd name="connsiteX526" fmla="*/ 11717 w 21595"/>
              <a:gd name="connsiteY526" fmla="*/ 3838 h 21600"/>
              <a:gd name="connsiteX527" fmla="*/ 11666 w 21595"/>
              <a:gd name="connsiteY527" fmla="*/ 3815 h 21600"/>
              <a:gd name="connsiteX528" fmla="*/ 11604 w 21595"/>
              <a:gd name="connsiteY528" fmla="*/ 3864 h 21600"/>
              <a:gd name="connsiteX529" fmla="*/ 11526 w 21595"/>
              <a:gd name="connsiteY529" fmla="*/ 3937 h 21600"/>
              <a:gd name="connsiteX530" fmla="*/ 11495 w 21595"/>
              <a:gd name="connsiteY530" fmla="*/ 3987 h 21600"/>
              <a:gd name="connsiteX531" fmla="*/ 11470 w 21595"/>
              <a:gd name="connsiteY531" fmla="*/ 3937 h 21600"/>
              <a:gd name="connsiteX532" fmla="*/ 11406 w 21595"/>
              <a:gd name="connsiteY532" fmla="*/ 3876 h 21600"/>
              <a:gd name="connsiteX533" fmla="*/ 11380 w 21595"/>
              <a:gd name="connsiteY533" fmla="*/ 3914 h 21600"/>
              <a:gd name="connsiteX534" fmla="*/ 11329 w 21595"/>
              <a:gd name="connsiteY534" fmla="*/ 3937 h 21600"/>
              <a:gd name="connsiteX535" fmla="*/ 11329 w 21595"/>
              <a:gd name="connsiteY535" fmla="*/ 3887 h 21600"/>
              <a:gd name="connsiteX536" fmla="*/ 11277 w 21595"/>
              <a:gd name="connsiteY536" fmla="*/ 3853 h 21600"/>
              <a:gd name="connsiteX537" fmla="*/ 11277 w 21595"/>
              <a:gd name="connsiteY537" fmla="*/ 3792 h 21600"/>
              <a:gd name="connsiteX538" fmla="*/ 11262 w 21595"/>
              <a:gd name="connsiteY538" fmla="*/ 3715 h 21600"/>
              <a:gd name="connsiteX539" fmla="*/ 11293 w 21595"/>
              <a:gd name="connsiteY539" fmla="*/ 3608 h 21600"/>
              <a:gd name="connsiteX540" fmla="*/ 11308 w 21595"/>
              <a:gd name="connsiteY540" fmla="*/ 3620 h 21600"/>
              <a:gd name="connsiteX541" fmla="*/ 11319 w 21595"/>
              <a:gd name="connsiteY541" fmla="*/ 3559 h 21600"/>
              <a:gd name="connsiteX542" fmla="*/ 11293 w 21595"/>
              <a:gd name="connsiteY542" fmla="*/ 3532 h 21600"/>
              <a:gd name="connsiteX543" fmla="*/ 11288 w 21595"/>
              <a:gd name="connsiteY543" fmla="*/ 3497 h 21600"/>
              <a:gd name="connsiteX544" fmla="*/ 11303 w 21595"/>
              <a:gd name="connsiteY544" fmla="*/ 3448 h 21600"/>
              <a:gd name="connsiteX545" fmla="*/ 11303 w 21595"/>
              <a:gd name="connsiteY545" fmla="*/ 3375 h 21600"/>
              <a:gd name="connsiteX546" fmla="*/ 11267 w 21595"/>
              <a:gd name="connsiteY546" fmla="*/ 3410 h 21600"/>
              <a:gd name="connsiteX547" fmla="*/ 11251 w 21595"/>
              <a:gd name="connsiteY547" fmla="*/ 3448 h 21600"/>
              <a:gd name="connsiteX548" fmla="*/ 11210 w 21595"/>
              <a:gd name="connsiteY548" fmla="*/ 3459 h 21600"/>
              <a:gd name="connsiteX549" fmla="*/ 11194 w 21595"/>
              <a:gd name="connsiteY549" fmla="*/ 3509 h 21600"/>
              <a:gd name="connsiteX550" fmla="*/ 11189 w 21595"/>
              <a:gd name="connsiteY550" fmla="*/ 3547 h 21600"/>
              <a:gd name="connsiteX551" fmla="*/ 11194 w 21595"/>
              <a:gd name="connsiteY551" fmla="*/ 3704 h 21600"/>
              <a:gd name="connsiteX552" fmla="*/ 11215 w 21595"/>
              <a:gd name="connsiteY552" fmla="*/ 3792 h 21600"/>
              <a:gd name="connsiteX553" fmla="*/ 11220 w 21595"/>
              <a:gd name="connsiteY553" fmla="*/ 3876 h 21600"/>
              <a:gd name="connsiteX554" fmla="*/ 11236 w 21595"/>
              <a:gd name="connsiteY554" fmla="*/ 3937 h 21600"/>
              <a:gd name="connsiteX555" fmla="*/ 11204 w 21595"/>
              <a:gd name="connsiteY555" fmla="*/ 4010 h 21600"/>
              <a:gd name="connsiteX556" fmla="*/ 11194 w 21595"/>
              <a:gd name="connsiteY556" fmla="*/ 3975 h 21600"/>
              <a:gd name="connsiteX557" fmla="*/ 11152 w 21595"/>
              <a:gd name="connsiteY557" fmla="*/ 3987 h 21600"/>
              <a:gd name="connsiteX558" fmla="*/ 11142 w 21595"/>
              <a:gd name="connsiteY558" fmla="*/ 4021 h 21600"/>
              <a:gd name="connsiteX559" fmla="*/ 11100 w 21595"/>
              <a:gd name="connsiteY559" fmla="*/ 4021 h 21600"/>
              <a:gd name="connsiteX560" fmla="*/ 11034 w 21595"/>
              <a:gd name="connsiteY560" fmla="*/ 4082 h 21600"/>
              <a:gd name="connsiteX561" fmla="*/ 10992 w 21595"/>
              <a:gd name="connsiteY561" fmla="*/ 4315 h 21600"/>
              <a:gd name="connsiteX562" fmla="*/ 10966 w 21595"/>
              <a:gd name="connsiteY562" fmla="*/ 4354 h 21600"/>
              <a:gd name="connsiteX563" fmla="*/ 10925 w 21595"/>
              <a:gd name="connsiteY563" fmla="*/ 4388 h 21600"/>
              <a:gd name="connsiteX564" fmla="*/ 10878 w 21595"/>
              <a:gd name="connsiteY564" fmla="*/ 4426 h 21600"/>
              <a:gd name="connsiteX565" fmla="*/ 10862 w 21595"/>
              <a:gd name="connsiteY565" fmla="*/ 4549 h 21600"/>
              <a:gd name="connsiteX566" fmla="*/ 10738 w 21595"/>
              <a:gd name="connsiteY566" fmla="*/ 4671 h 21600"/>
              <a:gd name="connsiteX567" fmla="*/ 10686 w 21595"/>
              <a:gd name="connsiteY567" fmla="*/ 4598 h 21600"/>
              <a:gd name="connsiteX568" fmla="*/ 10702 w 21595"/>
              <a:gd name="connsiteY568" fmla="*/ 4782 h 21600"/>
              <a:gd name="connsiteX569" fmla="*/ 10614 w 21595"/>
              <a:gd name="connsiteY569" fmla="*/ 4744 h 21600"/>
              <a:gd name="connsiteX570" fmla="*/ 10546 w 21595"/>
              <a:gd name="connsiteY570" fmla="*/ 4782 h 21600"/>
              <a:gd name="connsiteX571" fmla="*/ 10551 w 21595"/>
              <a:gd name="connsiteY571" fmla="*/ 4893 h 21600"/>
              <a:gd name="connsiteX572" fmla="*/ 10634 w 21595"/>
              <a:gd name="connsiteY572" fmla="*/ 4954 h 21600"/>
              <a:gd name="connsiteX573" fmla="*/ 10676 w 21595"/>
              <a:gd name="connsiteY573" fmla="*/ 5038 h 21600"/>
              <a:gd name="connsiteX574" fmla="*/ 10733 w 21595"/>
              <a:gd name="connsiteY574" fmla="*/ 5221 h 21600"/>
              <a:gd name="connsiteX575" fmla="*/ 10723 w 21595"/>
              <a:gd name="connsiteY575" fmla="*/ 5539 h 21600"/>
              <a:gd name="connsiteX576" fmla="*/ 10692 w 21595"/>
              <a:gd name="connsiteY576" fmla="*/ 5638 h 21600"/>
              <a:gd name="connsiteX577" fmla="*/ 10603 w 21595"/>
              <a:gd name="connsiteY577" fmla="*/ 5638 h 21600"/>
              <a:gd name="connsiteX578" fmla="*/ 10556 w 21595"/>
              <a:gd name="connsiteY578" fmla="*/ 5649 h 21600"/>
              <a:gd name="connsiteX579" fmla="*/ 10499 w 21595"/>
              <a:gd name="connsiteY579" fmla="*/ 5626 h 21600"/>
              <a:gd name="connsiteX580" fmla="*/ 10427 w 21595"/>
              <a:gd name="connsiteY580" fmla="*/ 5626 h 21600"/>
              <a:gd name="connsiteX581" fmla="*/ 10360 w 21595"/>
              <a:gd name="connsiteY581" fmla="*/ 5600 h 21600"/>
              <a:gd name="connsiteX582" fmla="*/ 10282 w 21595"/>
              <a:gd name="connsiteY582" fmla="*/ 5711 h 21600"/>
              <a:gd name="connsiteX583" fmla="*/ 10303 w 21595"/>
              <a:gd name="connsiteY583" fmla="*/ 5783 h 21600"/>
              <a:gd name="connsiteX584" fmla="*/ 10297 w 21595"/>
              <a:gd name="connsiteY584" fmla="*/ 5894 h 21600"/>
              <a:gd name="connsiteX585" fmla="*/ 10297 w 21595"/>
              <a:gd name="connsiteY585" fmla="*/ 5944 h 21600"/>
              <a:gd name="connsiteX586" fmla="*/ 10308 w 21595"/>
              <a:gd name="connsiteY586" fmla="*/ 6005 h 21600"/>
              <a:gd name="connsiteX587" fmla="*/ 10308 w 21595"/>
              <a:gd name="connsiteY587" fmla="*/ 6078 h 21600"/>
              <a:gd name="connsiteX588" fmla="*/ 10292 w 21595"/>
              <a:gd name="connsiteY588" fmla="*/ 6177 h 21600"/>
              <a:gd name="connsiteX589" fmla="*/ 10287 w 21595"/>
              <a:gd name="connsiteY589" fmla="*/ 6238 h 21600"/>
              <a:gd name="connsiteX590" fmla="*/ 10266 w 21595"/>
              <a:gd name="connsiteY590" fmla="*/ 6299 h 21600"/>
              <a:gd name="connsiteX591" fmla="*/ 10261 w 21595"/>
              <a:gd name="connsiteY591" fmla="*/ 6406 h 21600"/>
              <a:gd name="connsiteX592" fmla="*/ 10271 w 21595"/>
              <a:gd name="connsiteY592" fmla="*/ 6467 h 21600"/>
              <a:gd name="connsiteX593" fmla="*/ 10297 w 21595"/>
              <a:gd name="connsiteY593" fmla="*/ 6483 h 21600"/>
              <a:gd name="connsiteX594" fmla="*/ 10303 w 21595"/>
              <a:gd name="connsiteY594" fmla="*/ 6578 h 21600"/>
              <a:gd name="connsiteX595" fmla="*/ 10292 w 21595"/>
              <a:gd name="connsiteY595" fmla="*/ 6701 h 21600"/>
              <a:gd name="connsiteX596" fmla="*/ 10323 w 21595"/>
              <a:gd name="connsiteY596" fmla="*/ 6689 h 21600"/>
              <a:gd name="connsiteX597" fmla="*/ 10355 w 21595"/>
              <a:gd name="connsiteY597" fmla="*/ 6712 h 21600"/>
              <a:gd name="connsiteX598" fmla="*/ 10375 w 21595"/>
              <a:gd name="connsiteY598" fmla="*/ 6678 h 21600"/>
              <a:gd name="connsiteX599" fmla="*/ 10427 w 21595"/>
              <a:gd name="connsiteY599" fmla="*/ 6701 h 21600"/>
              <a:gd name="connsiteX600" fmla="*/ 10443 w 21595"/>
              <a:gd name="connsiteY600" fmla="*/ 6800 h 21600"/>
              <a:gd name="connsiteX601" fmla="*/ 10464 w 21595"/>
              <a:gd name="connsiteY601" fmla="*/ 6850 h 21600"/>
              <a:gd name="connsiteX602" fmla="*/ 10465 w 21595"/>
              <a:gd name="connsiteY602" fmla="*/ 6850 h 21600"/>
              <a:gd name="connsiteX603" fmla="*/ 10448 w 21595"/>
              <a:gd name="connsiteY603" fmla="*/ 6934 h 21600"/>
              <a:gd name="connsiteX604" fmla="*/ 10407 w 21595"/>
              <a:gd name="connsiteY604" fmla="*/ 7106 h 21600"/>
              <a:gd name="connsiteX605" fmla="*/ 10365 w 21595"/>
              <a:gd name="connsiteY605" fmla="*/ 7167 h 21600"/>
              <a:gd name="connsiteX606" fmla="*/ 10308 w 21595"/>
              <a:gd name="connsiteY606" fmla="*/ 7239 h 21600"/>
              <a:gd name="connsiteX607" fmla="*/ 10271 w 21595"/>
              <a:gd name="connsiteY607" fmla="*/ 7350 h 21600"/>
              <a:gd name="connsiteX608" fmla="*/ 10261 w 21595"/>
              <a:gd name="connsiteY608" fmla="*/ 7434 h 21600"/>
              <a:gd name="connsiteX609" fmla="*/ 10235 w 21595"/>
              <a:gd name="connsiteY609" fmla="*/ 7568 h 21600"/>
              <a:gd name="connsiteX610" fmla="*/ 10245 w 21595"/>
              <a:gd name="connsiteY610" fmla="*/ 7767 h 21600"/>
              <a:gd name="connsiteX611" fmla="*/ 10193 w 21595"/>
              <a:gd name="connsiteY611" fmla="*/ 7901 h 21600"/>
              <a:gd name="connsiteX612" fmla="*/ 10163 w 21595"/>
              <a:gd name="connsiteY612" fmla="*/ 7950 h 21600"/>
              <a:gd name="connsiteX613" fmla="*/ 10116 w 21595"/>
              <a:gd name="connsiteY613" fmla="*/ 8057 h 21600"/>
              <a:gd name="connsiteX614" fmla="*/ 10059 w 21595"/>
              <a:gd name="connsiteY614" fmla="*/ 8073 h 21600"/>
              <a:gd name="connsiteX615" fmla="*/ 10028 w 21595"/>
              <a:gd name="connsiteY615" fmla="*/ 8134 h 21600"/>
              <a:gd name="connsiteX616" fmla="*/ 9986 w 21595"/>
              <a:gd name="connsiteY616" fmla="*/ 8302 h 21600"/>
              <a:gd name="connsiteX617" fmla="*/ 9946 w 21595"/>
              <a:gd name="connsiteY617" fmla="*/ 8363 h 21600"/>
              <a:gd name="connsiteX618" fmla="*/ 9924 w 21595"/>
              <a:gd name="connsiteY618" fmla="*/ 8463 h 21600"/>
              <a:gd name="connsiteX619" fmla="*/ 9924 w 21595"/>
              <a:gd name="connsiteY619" fmla="*/ 8547 h 21600"/>
              <a:gd name="connsiteX620" fmla="*/ 9908 w 21595"/>
              <a:gd name="connsiteY620" fmla="*/ 8646 h 21600"/>
              <a:gd name="connsiteX621" fmla="*/ 9889 w 21595"/>
              <a:gd name="connsiteY621" fmla="*/ 8669 h 21600"/>
              <a:gd name="connsiteX622" fmla="*/ 9852 w 21595"/>
              <a:gd name="connsiteY622" fmla="*/ 8768 h 21600"/>
              <a:gd name="connsiteX623" fmla="*/ 9831 w 21595"/>
              <a:gd name="connsiteY623" fmla="*/ 8879 h 21600"/>
              <a:gd name="connsiteX624" fmla="*/ 9837 w 21595"/>
              <a:gd name="connsiteY624" fmla="*/ 8929 h 21600"/>
              <a:gd name="connsiteX625" fmla="*/ 9816 w 21595"/>
              <a:gd name="connsiteY625" fmla="*/ 9013 h 21600"/>
              <a:gd name="connsiteX626" fmla="*/ 9790 w 21595"/>
              <a:gd name="connsiteY626" fmla="*/ 9063 h 21600"/>
              <a:gd name="connsiteX627" fmla="*/ 9785 w 21595"/>
              <a:gd name="connsiteY627" fmla="*/ 9135 h 21600"/>
              <a:gd name="connsiteX628" fmla="*/ 9779 w 21595"/>
              <a:gd name="connsiteY628" fmla="*/ 9208 h 21600"/>
              <a:gd name="connsiteX629" fmla="*/ 9811 w 21595"/>
              <a:gd name="connsiteY629" fmla="*/ 9281 h 21600"/>
              <a:gd name="connsiteX630" fmla="*/ 9826 w 21595"/>
              <a:gd name="connsiteY630" fmla="*/ 9357 h 21600"/>
              <a:gd name="connsiteX631" fmla="*/ 9821 w 21595"/>
              <a:gd name="connsiteY631" fmla="*/ 9441 h 21600"/>
              <a:gd name="connsiteX632" fmla="*/ 9826 w 21595"/>
              <a:gd name="connsiteY632" fmla="*/ 9525 h 21600"/>
              <a:gd name="connsiteX633" fmla="*/ 9831 w 21595"/>
              <a:gd name="connsiteY633" fmla="*/ 9686 h 21600"/>
              <a:gd name="connsiteX634" fmla="*/ 9821 w 21595"/>
              <a:gd name="connsiteY634" fmla="*/ 9831 h 21600"/>
              <a:gd name="connsiteX635" fmla="*/ 9805 w 21595"/>
              <a:gd name="connsiteY635" fmla="*/ 9919 h 21600"/>
              <a:gd name="connsiteX636" fmla="*/ 9811 w 21595"/>
              <a:gd name="connsiteY636" fmla="*/ 10003 h 21600"/>
              <a:gd name="connsiteX637" fmla="*/ 9795 w 21595"/>
              <a:gd name="connsiteY637" fmla="*/ 10091 h 21600"/>
              <a:gd name="connsiteX638" fmla="*/ 9764 w 21595"/>
              <a:gd name="connsiteY638" fmla="*/ 10198 h 21600"/>
              <a:gd name="connsiteX639" fmla="*/ 9738 w 21595"/>
              <a:gd name="connsiteY639" fmla="*/ 10236 h 21600"/>
              <a:gd name="connsiteX640" fmla="*/ 9769 w 21595"/>
              <a:gd name="connsiteY640" fmla="*/ 10297 h 21600"/>
              <a:gd name="connsiteX641" fmla="*/ 9795 w 21595"/>
              <a:gd name="connsiteY641" fmla="*/ 10420 h 21600"/>
              <a:gd name="connsiteX642" fmla="*/ 9785 w 21595"/>
              <a:gd name="connsiteY642" fmla="*/ 10492 h 21600"/>
              <a:gd name="connsiteX643" fmla="*/ 9795 w 21595"/>
              <a:gd name="connsiteY643" fmla="*/ 10615 h 21600"/>
              <a:gd name="connsiteX644" fmla="*/ 9800 w 21595"/>
              <a:gd name="connsiteY644" fmla="*/ 10653 h 21600"/>
              <a:gd name="connsiteX645" fmla="*/ 9821 w 21595"/>
              <a:gd name="connsiteY645" fmla="*/ 10687 h 21600"/>
              <a:gd name="connsiteX646" fmla="*/ 9821 w 21595"/>
              <a:gd name="connsiteY646" fmla="*/ 10714 h 21600"/>
              <a:gd name="connsiteX647" fmla="*/ 9837 w 21595"/>
              <a:gd name="connsiteY647" fmla="*/ 10764 h 21600"/>
              <a:gd name="connsiteX648" fmla="*/ 9863 w 21595"/>
              <a:gd name="connsiteY648" fmla="*/ 10775 h 21600"/>
              <a:gd name="connsiteX649" fmla="*/ 9894 w 21595"/>
              <a:gd name="connsiteY649" fmla="*/ 10848 h 21600"/>
              <a:gd name="connsiteX650" fmla="*/ 9908 w 21595"/>
              <a:gd name="connsiteY650" fmla="*/ 10871 h 21600"/>
              <a:gd name="connsiteX651" fmla="*/ 9920 w 21595"/>
              <a:gd name="connsiteY651" fmla="*/ 10909 h 21600"/>
              <a:gd name="connsiteX652" fmla="*/ 9924 w 21595"/>
              <a:gd name="connsiteY652" fmla="*/ 10982 h 21600"/>
              <a:gd name="connsiteX653" fmla="*/ 9941 w 21595"/>
              <a:gd name="connsiteY653" fmla="*/ 11020 h 21600"/>
              <a:gd name="connsiteX654" fmla="*/ 9955 w 21595"/>
              <a:gd name="connsiteY654" fmla="*/ 11043 h 21600"/>
              <a:gd name="connsiteX655" fmla="*/ 9976 w 21595"/>
              <a:gd name="connsiteY655" fmla="*/ 11104 h 21600"/>
              <a:gd name="connsiteX656" fmla="*/ 10002 w 21595"/>
              <a:gd name="connsiteY656" fmla="*/ 11203 h 21600"/>
              <a:gd name="connsiteX657" fmla="*/ 10007 w 21595"/>
              <a:gd name="connsiteY657" fmla="*/ 11326 h 21600"/>
              <a:gd name="connsiteX658" fmla="*/ 10018 w 21595"/>
              <a:gd name="connsiteY658" fmla="*/ 11387 h 21600"/>
              <a:gd name="connsiteX659" fmla="*/ 10049 w 21595"/>
              <a:gd name="connsiteY659" fmla="*/ 11471 h 21600"/>
              <a:gd name="connsiteX660" fmla="*/ 10090 w 21595"/>
              <a:gd name="connsiteY660" fmla="*/ 11532 h 21600"/>
              <a:gd name="connsiteX661" fmla="*/ 10106 w 21595"/>
              <a:gd name="connsiteY661" fmla="*/ 11543 h 21600"/>
              <a:gd name="connsiteX662" fmla="*/ 10148 w 21595"/>
              <a:gd name="connsiteY662" fmla="*/ 11654 h 21600"/>
              <a:gd name="connsiteX663" fmla="*/ 10200 w 21595"/>
              <a:gd name="connsiteY663" fmla="*/ 11742 h 21600"/>
              <a:gd name="connsiteX664" fmla="*/ 10256 w 21595"/>
              <a:gd name="connsiteY664" fmla="*/ 11865 h 21600"/>
              <a:gd name="connsiteX665" fmla="*/ 10318 w 21595"/>
              <a:gd name="connsiteY665" fmla="*/ 11937 h 21600"/>
              <a:gd name="connsiteX666" fmla="*/ 10334 w 21595"/>
              <a:gd name="connsiteY666" fmla="*/ 11937 h 21600"/>
              <a:gd name="connsiteX667" fmla="*/ 10344 w 21595"/>
              <a:gd name="connsiteY667" fmla="*/ 11937 h 21600"/>
              <a:gd name="connsiteX668" fmla="*/ 10407 w 21595"/>
              <a:gd name="connsiteY668" fmla="*/ 11876 h 21600"/>
              <a:gd name="connsiteX669" fmla="*/ 10448 w 21595"/>
              <a:gd name="connsiteY669" fmla="*/ 11826 h 21600"/>
              <a:gd name="connsiteX670" fmla="*/ 10520 w 21595"/>
              <a:gd name="connsiteY670" fmla="*/ 11803 h 21600"/>
              <a:gd name="connsiteX671" fmla="*/ 10556 w 21595"/>
              <a:gd name="connsiteY671" fmla="*/ 11803 h 21600"/>
              <a:gd name="connsiteX672" fmla="*/ 10598 w 21595"/>
              <a:gd name="connsiteY672" fmla="*/ 11838 h 21600"/>
              <a:gd name="connsiteX673" fmla="*/ 10624 w 21595"/>
              <a:gd name="connsiteY673" fmla="*/ 11838 h 21600"/>
              <a:gd name="connsiteX674" fmla="*/ 10676 w 21595"/>
              <a:gd name="connsiteY674" fmla="*/ 11887 h 21600"/>
              <a:gd name="connsiteX675" fmla="*/ 10749 w 21595"/>
              <a:gd name="connsiteY675" fmla="*/ 11849 h 21600"/>
              <a:gd name="connsiteX676" fmla="*/ 10784 w 21595"/>
              <a:gd name="connsiteY676" fmla="*/ 11788 h 21600"/>
              <a:gd name="connsiteX677" fmla="*/ 10878 w 21595"/>
              <a:gd name="connsiteY677" fmla="*/ 11693 h 21600"/>
              <a:gd name="connsiteX678" fmla="*/ 10925 w 21595"/>
              <a:gd name="connsiteY678" fmla="*/ 11654 h 21600"/>
              <a:gd name="connsiteX679" fmla="*/ 10977 w 21595"/>
              <a:gd name="connsiteY679" fmla="*/ 11631 h 21600"/>
              <a:gd name="connsiteX680" fmla="*/ 11029 w 21595"/>
              <a:gd name="connsiteY680" fmla="*/ 11631 h 21600"/>
              <a:gd name="connsiteX681" fmla="*/ 11074 w 21595"/>
              <a:gd name="connsiteY681" fmla="*/ 11631 h 21600"/>
              <a:gd name="connsiteX682" fmla="*/ 11116 w 21595"/>
              <a:gd name="connsiteY682" fmla="*/ 11742 h 21600"/>
              <a:gd name="connsiteX683" fmla="*/ 11138 w 21595"/>
              <a:gd name="connsiteY683" fmla="*/ 11865 h 21600"/>
              <a:gd name="connsiteX684" fmla="*/ 11168 w 21595"/>
              <a:gd name="connsiteY684" fmla="*/ 11960 h 21600"/>
              <a:gd name="connsiteX685" fmla="*/ 11215 w 21595"/>
              <a:gd name="connsiteY685" fmla="*/ 11960 h 21600"/>
              <a:gd name="connsiteX686" fmla="*/ 11236 w 21595"/>
              <a:gd name="connsiteY686" fmla="*/ 11926 h 21600"/>
              <a:gd name="connsiteX687" fmla="*/ 11256 w 21595"/>
              <a:gd name="connsiteY687" fmla="*/ 11937 h 21600"/>
              <a:gd name="connsiteX688" fmla="*/ 11319 w 21595"/>
              <a:gd name="connsiteY688" fmla="*/ 11876 h 21600"/>
              <a:gd name="connsiteX689" fmla="*/ 11319 w 21595"/>
              <a:gd name="connsiteY689" fmla="*/ 11926 h 21600"/>
              <a:gd name="connsiteX690" fmla="*/ 11334 w 21595"/>
              <a:gd name="connsiteY690" fmla="*/ 11949 h 21600"/>
              <a:gd name="connsiteX691" fmla="*/ 11345 w 21595"/>
              <a:gd name="connsiteY691" fmla="*/ 12021 h 21600"/>
              <a:gd name="connsiteX692" fmla="*/ 11371 w 21595"/>
              <a:gd name="connsiteY692" fmla="*/ 12048 h 21600"/>
              <a:gd name="connsiteX693" fmla="*/ 11397 w 21595"/>
              <a:gd name="connsiteY693" fmla="*/ 12155 h 21600"/>
              <a:gd name="connsiteX694" fmla="*/ 11385 w 21595"/>
              <a:gd name="connsiteY694" fmla="*/ 12277 h 21600"/>
              <a:gd name="connsiteX695" fmla="*/ 11366 w 21595"/>
              <a:gd name="connsiteY695" fmla="*/ 12461 h 21600"/>
              <a:gd name="connsiteX696" fmla="*/ 11376 w 21595"/>
              <a:gd name="connsiteY696" fmla="*/ 12488 h 21600"/>
              <a:gd name="connsiteX697" fmla="*/ 11366 w 21595"/>
              <a:gd name="connsiteY697" fmla="*/ 12610 h 21600"/>
              <a:gd name="connsiteX698" fmla="*/ 11350 w 21595"/>
              <a:gd name="connsiteY698" fmla="*/ 12732 h 21600"/>
              <a:gd name="connsiteX699" fmla="*/ 11334 w 21595"/>
              <a:gd name="connsiteY699" fmla="*/ 12782 h 21600"/>
              <a:gd name="connsiteX700" fmla="*/ 11334 w 21595"/>
              <a:gd name="connsiteY700" fmla="*/ 12828 h 21600"/>
              <a:gd name="connsiteX701" fmla="*/ 11371 w 21595"/>
              <a:gd name="connsiteY701" fmla="*/ 13000 h 21600"/>
              <a:gd name="connsiteX702" fmla="*/ 11411 w 21595"/>
              <a:gd name="connsiteY702" fmla="*/ 13134 h 21600"/>
              <a:gd name="connsiteX703" fmla="*/ 11474 w 21595"/>
              <a:gd name="connsiteY703" fmla="*/ 13294 h 21600"/>
              <a:gd name="connsiteX704" fmla="*/ 11526 w 21595"/>
              <a:gd name="connsiteY704" fmla="*/ 13466 h 21600"/>
              <a:gd name="connsiteX705" fmla="*/ 11541 w 21595"/>
              <a:gd name="connsiteY705" fmla="*/ 13588 h 21600"/>
              <a:gd name="connsiteX706" fmla="*/ 11552 w 21595"/>
              <a:gd name="connsiteY706" fmla="*/ 13638 h 21600"/>
              <a:gd name="connsiteX707" fmla="*/ 11547 w 21595"/>
              <a:gd name="connsiteY707" fmla="*/ 13672 h 21600"/>
              <a:gd name="connsiteX708" fmla="*/ 11578 w 21595"/>
              <a:gd name="connsiteY708" fmla="*/ 13772 h 21600"/>
              <a:gd name="connsiteX709" fmla="*/ 11588 w 21595"/>
              <a:gd name="connsiteY709" fmla="*/ 13883 h 21600"/>
              <a:gd name="connsiteX710" fmla="*/ 11604 w 21595"/>
              <a:gd name="connsiteY710" fmla="*/ 14039 h 21600"/>
              <a:gd name="connsiteX711" fmla="*/ 11583 w 21595"/>
              <a:gd name="connsiteY711" fmla="*/ 14101 h 21600"/>
              <a:gd name="connsiteX712" fmla="*/ 11578 w 21595"/>
              <a:gd name="connsiteY712" fmla="*/ 14139 h 21600"/>
              <a:gd name="connsiteX713" fmla="*/ 11593 w 21595"/>
              <a:gd name="connsiteY713" fmla="*/ 14234 h 21600"/>
              <a:gd name="connsiteX714" fmla="*/ 11609 w 21595"/>
              <a:gd name="connsiteY714" fmla="*/ 14334 h 21600"/>
              <a:gd name="connsiteX715" fmla="*/ 11625 w 21595"/>
              <a:gd name="connsiteY715" fmla="*/ 14395 h 21600"/>
              <a:gd name="connsiteX716" fmla="*/ 11630 w 21595"/>
              <a:gd name="connsiteY716" fmla="*/ 14494 h 21600"/>
              <a:gd name="connsiteX717" fmla="*/ 11625 w 21595"/>
              <a:gd name="connsiteY717" fmla="*/ 14617 h 21600"/>
              <a:gd name="connsiteX718" fmla="*/ 11604 w 21595"/>
              <a:gd name="connsiteY718" fmla="*/ 14689 h 21600"/>
              <a:gd name="connsiteX719" fmla="*/ 11567 w 21595"/>
              <a:gd name="connsiteY719" fmla="*/ 14800 h 21600"/>
              <a:gd name="connsiteX720" fmla="*/ 11552 w 21595"/>
              <a:gd name="connsiteY720" fmla="*/ 14861 h 21600"/>
              <a:gd name="connsiteX721" fmla="*/ 11531 w 21595"/>
              <a:gd name="connsiteY721" fmla="*/ 15006 h 21600"/>
              <a:gd name="connsiteX722" fmla="*/ 11526 w 21595"/>
              <a:gd name="connsiteY722" fmla="*/ 15079 h 21600"/>
              <a:gd name="connsiteX723" fmla="*/ 11505 w 21595"/>
              <a:gd name="connsiteY723" fmla="*/ 15228 h 21600"/>
              <a:gd name="connsiteX724" fmla="*/ 11495 w 21595"/>
              <a:gd name="connsiteY724" fmla="*/ 15373 h 21600"/>
              <a:gd name="connsiteX725" fmla="*/ 11500 w 21595"/>
              <a:gd name="connsiteY725" fmla="*/ 15473 h 21600"/>
              <a:gd name="connsiteX726" fmla="*/ 11505 w 21595"/>
              <a:gd name="connsiteY726" fmla="*/ 15595 h 21600"/>
              <a:gd name="connsiteX727" fmla="*/ 11552 w 21595"/>
              <a:gd name="connsiteY727" fmla="*/ 15752 h 21600"/>
              <a:gd name="connsiteX728" fmla="*/ 11562 w 21595"/>
              <a:gd name="connsiteY728" fmla="*/ 15851 h 21600"/>
              <a:gd name="connsiteX729" fmla="*/ 11593 w 21595"/>
              <a:gd name="connsiteY729" fmla="*/ 16046 h 21600"/>
              <a:gd name="connsiteX730" fmla="*/ 11625 w 21595"/>
              <a:gd name="connsiteY730" fmla="*/ 16180 h 21600"/>
              <a:gd name="connsiteX731" fmla="*/ 11644 w 21595"/>
              <a:gd name="connsiteY731" fmla="*/ 16241 h 21600"/>
              <a:gd name="connsiteX732" fmla="*/ 11651 w 21595"/>
              <a:gd name="connsiteY732" fmla="*/ 16329 h 21600"/>
              <a:gd name="connsiteX733" fmla="*/ 11651 w 21595"/>
              <a:gd name="connsiteY733" fmla="*/ 16524 h 21600"/>
              <a:gd name="connsiteX734" fmla="*/ 11666 w 21595"/>
              <a:gd name="connsiteY734" fmla="*/ 16769 h 21600"/>
              <a:gd name="connsiteX735" fmla="*/ 11682 w 21595"/>
              <a:gd name="connsiteY735" fmla="*/ 16891 h 21600"/>
              <a:gd name="connsiteX736" fmla="*/ 11691 w 21595"/>
              <a:gd name="connsiteY736" fmla="*/ 17048 h 21600"/>
              <a:gd name="connsiteX737" fmla="*/ 11712 w 21595"/>
              <a:gd name="connsiteY737" fmla="*/ 17170 h 21600"/>
              <a:gd name="connsiteX738" fmla="*/ 11755 w 21595"/>
              <a:gd name="connsiteY738" fmla="*/ 17292 h 21600"/>
              <a:gd name="connsiteX739" fmla="*/ 11790 w 21595"/>
              <a:gd name="connsiteY739" fmla="*/ 17502 h 21600"/>
              <a:gd name="connsiteX740" fmla="*/ 11816 w 21595"/>
              <a:gd name="connsiteY740" fmla="*/ 17636 h 21600"/>
              <a:gd name="connsiteX741" fmla="*/ 11837 w 21595"/>
              <a:gd name="connsiteY741" fmla="*/ 17770 h 21600"/>
              <a:gd name="connsiteX742" fmla="*/ 11837 w 21595"/>
              <a:gd name="connsiteY742" fmla="*/ 17892 h 21600"/>
              <a:gd name="connsiteX743" fmla="*/ 11816 w 21595"/>
              <a:gd name="connsiteY743" fmla="*/ 17919 h 21600"/>
              <a:gd name="connsiteX744" fmla="*/ 11832 w 21595"/>
              <a:gd name="connsiteY744" fmla="*/ 18026 h 21600"/>
              <a:gd name="connsiteX745" fmla="*/ 11826 w 21595"/>
              <a:gd name="connsiteY745" fmla="*/ 18125 h 21600"/>
              <a:gd name="connsiteX746" fmla="*/ 11832 w 21595"/>
              <a:gd name="connsiteY746" fmla="*/ 18175 h 21600"/>
              <a:gd name="connsiteX747" fmla="*/ 11837 w 21595"/>
              <a:gd name="connsiteY747" fmla="*/ 18148 h 21600"/>
              <a:gd name="connsiteX748" fmla="*/ 11858 w 21595"/>
              <a:gd name="connsiteY748" fmla="*/ 18225 h 21600"/>
              <a:gd name="connsiteX749" fmla="*/ 11878 w 21595"/>
              <a:gd name="connsiteY749" fmla="*/ 18225 h 21600"/>
              <a:gd name="connsiteX750" fmla="*/ 11899 w 21595"/>
              <a:gd name="connsiteY750" fmla="*/ 18286 h 21600"/>
              <a:gd name="connsiteX751" fmla="*/ 11925 w 21595"/>
              <a:gd name="connsiteY751" fmla="*/ 18286 h 21600"/>
              <a:gd name="connsiteX752" fmla="*/ 11962 w 21595"/>
              <a:gd name="connsiteY752" fmla="*/ 18225 h 21600"/>
              <a:gd name="connsiteX753" fmla="*/ 12014 w 21595"/>
              <a:gd name="connsiteY753" fmla="*/ 18198 h 21600"/>
              <a:gd name="connsiteX754" fmla="*/ 12075 w 21595"/>
              <a:gd name="connsiteY754" fmla="*/ 18137 h 21600"/>
              <a:gd name="connsiteX755" fmla="*/ 12101 w 21595"/>
              <a:gd name="connsiteY755" fmla="*/ 18148 h 21600"/>
              <a:gd name="connsiteX756" fmla="*/ 12137 w 21595"/>
              <a:gd name="connsiteY756" fmla="*/ 18125 h 21600"/>
              <a:gd name="connsiteX757" fmla="*/ 12200 w 21595"/>
              <a:gd name="connsiteY757" fmla="*/ 18164 h 21600"/>
              <a:gd name="connsiteX758" fmla="*/ 12231 w 21595"/>
              <a:gd name="connsiteY758" fmla="*/ 18125 h 21600"/>
              <a:gd name="connsiteX759" fmla="*/ 12266 w 21595"/>
              <a:gd name="connsiteY759" fmla="*/ 18148 h 21600"/>
              <a:gd name="connsiteX760" fmla="*/ 12278 w 21595"/>
              <a:gd name="connsiteY760" fmla="*/ 18103 h 21600"/>
              <a:gd name="connsiteX761" fmla="*/ 12308 w 21595"/>
              <a:gd name="connsiteY761" fmla="*/ 18087 h 21600"/>
              <a:gd name="connsiteX762" fmla="*/ 12370 w 21595"/>
              <a:gd name="connsiteY762" fmla="*/ 18026 h 21600"/>
              <a:gd name="connsiteX763" fmla="*/ 12417 w 21595"/>
              <a:gd name="connsiteY763" fmla="*/ 17953 h 21600"/>
              <a:gd name="connsiteX764" fmla="*/ 12464 w 21595"/>
              <a:gd name="connsiteY764" fmla="*/ 17858 h 21600"/>
              <a:gd name="connsiteX765" fmla="*/ 12537 w 21595"/>
              <a:gd name="connsiteY765" fmla="*/ 17686 h 21600"/>
              <a:gd name="connsiteX766" fmla="*/ 12572 w 21595"/>
              <a:gd name="connsiteY766" fmla="*/ 17564 h 21600"/>
              <a:gd name="connsiteX767" fmla="*/ 12594 w 21595"/>
              <a:gd name="connsiteY767" fmla="*/ 17476 h 21600"/>
              <a:gd name="connsiteX768" fmla="*/ 12619 w 21595"/>
              <a:gd name="connsiteY768" fmla="*/ 17392 h 21600"/>
              <a:gd name="connsiteX769" fmla="*/ 12629 w 21595"/>
              <a:gd name="connsiteY769" fmla="*/ 17369 h 21600"/>
              <a:gd name="connsiteX770" fmla="*/ 12671 w 21595"/>
              <a:gd name="connsiteY770" fmla="*/ 17281 h 21600"/>
              <a:gd name="connsiteX771" fmla="*/ 12687 w 21595"/>
              <a:gd name="connsiteY771" fmla="*/ 17208 h 21600"/>
              <a:gd name="connsiteX772" fmla="*/ 12697 w 21595"/>
              <a:gd name="connsiteY772" fmla="*/ 17074 h 21600"/>
              <a:gd name="connsiteX773" fmla="*/ 12718 w 21595"/>
              <a:gd name="connsiteY773" fmla="*/ 16952 h 21600"/>
              <a:gd name="connsiteX774" fmla="*/ 12723 w 21595"/>
              <a:gd name="connsiteY774" fmla="*/ 16864 h 21600"/>
              <a:gd name="connsiteX775" fmla="*/ 12707 w 21595"/>
              <a:gd name="connsiteY775" fmla="*/ 16853 h 21600"/>
              <a:gd name="connsiteX776" fmla="*/ 12702 w 21595"/>
              <a:gd name="connsiteY776" fmla="*/ 16780 h 21600"/>
              <a:gd name="connsiteX777" fmla="*/ 12728 w 21595"/>
              <a:gd name="connsiteY777" fmla="*/ 16719 h 21600"/>
              <a:gd name="connsiteX778" fmla="*/ 12801 w 21595"/>
              <a:gd name="connsiteY778" fmla="*/ 16635 h 21600"/>
              <a:gd name="connsiteX779" fmla="*/ 12853 w 21595"/>
              <a:gd name="connsiteY779" fmla="*/ 16585 h 21600"/>
              <a:gd name="connsiteX780" fmla="*/ 12879 w 21595"/>
              <a:gd name="connsiteY780" fmla="*/ 16524 h 21600"/>
              <a:gd name="connsiteX781" fmla="*/ 12888 w 21595"/>
              <a:gd name="connsiteY781" fmla="*/ 16451 h 21600"/>
              <a:gd name="connsiteX782" fmla="*/ 12874 w 21595"/>
              <a:gd name="connsiteY782" fmla="*/ 16425 h 21600"/>
              <a:gd name="connsiteX783" fmla="*/ 12883 w 21595"/>
              <a:gd name="connsiteY783" fmla="*/ 16352 h 21600"/>
              <a:gd name="connsiteX784" fmla="*/ 12888 w 21595"/>
              <a:gd name="connsiteY784" fmla="*/ 16191 h 21600"/>
              <a:gd name="connsiteX785" fmla="*/ 12879 w 21595"/>
              <a:gd name="connsiteY785" fmla="*/ 16207 h 21600"/>
              <a:gd name="connsiteX786" fmla="*/ 12879 w 21595"/>
              <a:gd name="connsiteY786" fmla="*/ 16157 h 21600"/>
              <a:gd name="connsiteX787" fmla="*/ 12869 w 21595"/>
              <a:gd name="connsiteY787" fmla="*/ 16058 h 21600"/>
              <a:gd name="connsiteX788" fmla="*/ 12843 w 21595"/>
              <a:gd name="connsiteY788" fmla="*/ 15935 h 21600"/>
              <a:gd name="connsiteX789" fmla="*/ 12848 w 21595"/>
              <a:gd name="connsiteY789" fmla="*/ 15824 h 21600"/>
              <a:gd name="connsiteX790" fmla="*/ 12874 w 21595"/>
              <a:gd name="connsiteY790" fmla="*/ 15790 h 21600"/>
              <a:gd name="connsiteX791" fmla="*/ 12921 w 21595"/>
              <a:gd name="connsiteY791" fmla="*/ 15679 h 21600"/>
              <a:gd name="connsiteX792" fmla="*/ 12947 w 21595"/>
              <a:gd name="connsiteY792" fmla="*/ 15656 h 21600"/>
              <a:gd name="connsiteX793" fmla="*/ 13018 w 21595"/>
              <a:gd name="connsiteY793" fmla="*/ 15484 h 21600"/>
              <a:gd name="connsiteX794" fmla="*/ 13086 w 21595"/>
              <a:gd name="connsiteY794" fmla="*/ 15412 h 21600"/>
              <a:gd name="connsiteX795" fmla="*/ 13143 w 21595"/>
              <a:gd name="connsiteY795" fmla="*/ 15350 h 21600"/>
              <a:gd name="connsiteX796" fmla="*/ 13185 w 21595"/>
              <a:gd name="connsiteY796" fmla="*/ 15251 h 21600"/>
              <a:gd name="connsiteX797" fmla="*/ 13211 w 21595"/>
              <a:gd name="connsiteY797" fmla="*/ 15140 h 21600"/>
              <a:gd name="connsiteX798" fmla="*/ 13232 w 21595"/>
              <a:gd name="connsiteY798" fmla="*/ 15029 h 21600"/>
              <a:gd name="connsiteX799" fmla="*/ 13220 w 21595"/>
              <a:gd name="connsiteY799" fmla="*/ 14957 h 21600"/>
              <a:gd name="connsiteX800" fmla="*/ 13220 w 21595"/>
              <a:gd name="connsiteY800" fmla="*/ 14701 h 21600"/>
              <a:gd name="connsiteX801" fmla="*/ 13215 w 21595"/>
              <a:gd name="connsiteY801" fmla="*/ 14555 h 21600"/>
              <a:gd name="connsiteX802" fmla="*/ 13220 w 21595"/>
              <a:gd name="connsiteY802" fmla="*/ 14395 h 21600"/>
              <a:gd name="connsiteX803" fmla="*/ 13211 w 21595"/>
              <a:gd name="connsiteY803" fmla="*/ 14322 h 21600"/>
              <a:gd name="connsiteX804" fmla="*/ 13190 w 21595"/>
              <a:gd name="connsiteY804" fmla="*/ 14284 h 21600"/>
              <a:gd name="connsiteX805" fmla="*/ 13168 w 21595"/>
              <a:gd name="connsiteY805" fmla="*/ 14127 h 21600"/>
              <a:gd name="connsiteX806" fmla="*/ 13147 w 21595"/>
              <a:gd name="connsiteY806" fmla="*/ 14028 h 21600"/>
              <a:gd name="connsiteX807" fmla="*/ 13154 w 21595"/>
              <a:gd name="connsiteY807" fmla="*/ 13955 h 21600"/>
              <a:gd name="connsiteX808" fmla="*/ 13147 w 21595"/>
              <a:gd name="connsiteY808" fmla="*/ 13906 h 21600"/>
              <a:gd name="connsiteX809" fmla="*/ 13164 w 21595"/>
              <a:gd name="connsiteY809" fmla="*/ 13806 h 21600"/>
              <a:gd name="connsiteX810" fmla="*/ 13164 w 21595"/>
              <a:gd name="connsiteY810" fmla="*/ 13772 h 21600"/>
              <a:gd name="connsiteX811" fmla="*/ 13128 w 21595"/>
              <a:gd name="connsiteY811" fmla="*/ 13711 h 21600"/>
              <a:gd name="connsiteX812" fmla="*/ 13121 w 21595"/>
              <a:gd name="connsiteY812" fmla="*/ 13611 h 21600"/>
              <a:gd name="connsiteX813" fmla="*/ 13154 w 21595"/>
              <a:gd name="connsiteY813" fmla="*/ 13416 h 21600"/>
              <a:gd name="connsiteX814" fmla="*/ 13180 w 21595"/>
              <a:gd name="connsiteY814" fmla="*/ 13367 h 21600"/>
              <a:gd name="connsiteX815" fmla="*/ 13190 w 21595"/>
              <a:gd name="connsiteY815" fmla="*/ 13256 h 21600"/>
              <a:gd name="connsiteX816" fmla="*/ 13211 w 21595"/>
              <a:gd name="connsiteY816" fmla="*/ 13195 h 21600"/>
              <a:gd name="connsiteX817" fmla="*/ 13220 w 21595"/>
              <a:gd name="connsiteY817" fmla="*/ 13088 h 21600"/>
              <a:gd name="connsiteX818" fmla="*/ 13241 w 21595"/>
              <a:gd name="connsiteY818" fmla="*/ 13072 h 21600"/>
              <a:gd name="connsiteX819" fmla="*/ 13258 w 21595"/>
              <a:gd name="connsiteY819" fmla="*/ 13000 h 21600"/>
              <a:gd name="connsiteX820" fmla="*/ 13298 w 21595"/>
              <a:gd name="connsiteY820" fmla="*/ 12939 h 21600"/>
              <a:gd name="connsiteX821" fmla="*/ 13314 w 21595"/>
              <a:gd name="connsiteY821" fmla="*/ 12904 h 21600"/>
              <a:gd name="connsiteX822" fmla="*/ 13329 w 21595"/>
              <a:gd name="connsiteY822" fmla="*/ 12816 h 21600"/>
              <a:gd name="connsiteX823" fmla="*/ 13397 w 21595"/>
              <a:gd name="connsiteY823" fmla="*/ 12621 h 21600"/>
              <a:gd name="connsiteX824" fmla="*/ 13453 w 21595"/>
              <a:gd name="connsiteY824" fmla="*/ 12499 h 21600"/>
              <a:gd name="connsiteX825" fmla="*/ 13543 w 21595"/>
              <a:gd name="connsiteY825" fmla="*/ 12338 h 21600"/>
              <a:gd name="connsiteX826" fmla="*/ 13604 w 21595"/>
              <a:gd name="connsiteY826" fmla="*/ 12205 h 21600"/>
              <a:gd name="connsiteX827" fmla="*/ 13672 w 21595"/>
              <a:gd name="connsiteY827" fmla="*/ 11987 h 21600"/>
              <a:gd name="connsiteX828" fmla="*/ 13724 w 21595"/>
              <a:gd name="connsiteY828" fmla="*/ 11803 h 21600"/>
              <a:gd name="connsiteX829" fmla="*/ 13776 w 21595"/>
              <a:gd name="connsiteY829" fmla="*/ 11570 h 21600"/>
              <a:gd name="connsiteX830" fmla="*/ 13811 w 21595"/>
              <a:gd name="connsiteY830" fmla="*/ 11360 h 21600"/>
              <a:gd name="connsiteX831" fmla="*/ 13837 w 21595"/>
              <a:gd name="connsiteY831" fmla="*/ 11176 h 21600"/>
              <a:gd name="connsiteX832" fmla="*/ 13854 w 21595"/>
              <a:gd name="connsiteY832" fmla="*/ 11008 h 21600"/>
              <a:gd name="connsiteX833" fmla="*/ 13863 w 21595"/>
              <a:gd name="connsiteY833" fmla="*/ 10947 h 21600"/>
              <a:gd name="connsiteX834" fmla="*/ 13863 w 21595"/>
              <a:gd name="connsiteY834" fmla="*/ 10859 h 21600"/>
              <a:gd name="connsiteX835" fmla="*/ 13868 w 21595"/>
              <a:gd name="connsiteY835" fmla="*/ 10764 h 21600"/>
              <a:gd name="connsiteX836" fmla="*/ 13868 w 21595"/>
              <a:gd name="connsiteY836" fmla="*/ 10714 h 21600"/>
              <a:gd name="connsiteX837" fmla="*/ 13847 w 21595"/>
              <a:gd name="connsiteY837" fmla="*/ 10714 h 21600"/>
              <a:gd name="connsiteX838" fmla="*/ 13821 w 21595"/>
              <a:gd name="connsiteY838" fmla="*/ 10775 h 21600"/>
              <a:gd name="connsiteX839" fmla="*/ 13790 w 21595"/>
              <a:gd name="connsiteY839" fmla="*/ 10787 h 21600"/>
              <a:gd name="connsiteX840" fmla="*/ 13764 w 21595"/>
              <a:gd name="connsiteY840" fmla="*/ 10810 h 21600"/>
              <a:gd name="connsiteX841" fmla="*/ 13743 w 21595"/>
              <a:gd name="connsiteY841" fmla="*/ 10810 h 21600"/>
              <a:gd name="connsiteX842" fmla="*/ 13708 w 21595"/>
              <a:gd name="connsiteY842" fmla="*/ 10810 h 21600"/>
              <a:gd name="connsiteX843" fmla="*/ 13687 w 21595"/>
              <a:gd name="connsiteY843" fmla="*/ 10836 h 21600"/>
              <a:gd name="connsiteX844" fmla="*/ 13656 w 21595"/>
              <a:gd name="connsiteY844" fmla="*/ 10848 h 21600"/>
              <a:gd name="connsiteX845" fmla="*/ 13604 w 21595"/>
              <a:gd name="connsiteY845" fmla="*/ 10897 h 21600"/>
              <a:gd name="connsiteX846" fmla="*/ 13536 w 21595"/>
              <a:gd name="connsiteY846" fmla="*/ 10920 h 21600"/>
              <a:gd name="connsiteX847" fmla="*/ 13479 w 21595"/>
              <a:gd name="connsiteY847" fmla="*/ 10959 h 21600"/>
              <a:gd name="connsiteX848" fmla="*/ 13449 w 21595"/>
              <a:gd name="connsiteY848" fmla="*/ 10959 h 21600"/>
              <a:gd name="connsiteX849" fmla="*/ 13423 w 21595"/>
              <a:gd name="connsiteY849" fmla="*/ 10886 h 21600"/>
              <a:gd name="connsiteX850" fmla="*/ 13413 w 21595"/>
              <a:gd name="connsiteY850" fmla="*/ 10825 h 21600"/>
              <a:gd name="connsiteX851" fmla="*/ 13392 w 21595"/>
              <a:gd name="connsiteY851" fmla="*/ 10798 h 21600"/>
              <a:gd name="connsiteX852" fmla="*/ 13366 w 21595"/>
              <a:gd name="connsiteY852" fmla="*/ 10748 h 21600"/>
              <a:gd name="connsiteX853" fmla="*/ 13402 w 21595"/>
              <a:gd name="connsiteY853" fmla="*/ 10714 h 21600"/>
              <a:gd name="connsiteX854" fmla="*/ 13402 w 21595"/>
              <a:gd name="connsiteY854" fmla="*/ 10641 h 21600"/>
              <a:gd name="connsiteX855" fmla="*/ 13387 w 21595"/>
              <a:gd name="connsiteY855" fmla="*/ 10592 h 21600"/>
              <a:gd name="connsiteX856" fmla="*/ 13355 w 21595"/>
              <a:gd name="connsiteY856" fmla="*/ 10542 h 21600"/>
              <a:gd name="connsiteX857" fmla="*/ 13335 w 21595"/>
              <a:gd name="connsiteY857" fmla="*/ 10481 h 21600"/>
              <a:gd name="connsiteX858" fmla="*/ 13298 w 21595"/>
              <a:gd name="connsiteY858" fmla="*/ 10381 h 21600"/>
              <a:gd name="connsiteX859" fmla="*/ 13262 w 21595"/>
              <a:gd name="connsiteY859" fmla="*/ 10286 h 21600"/>
              <a:gd name="connsiteX860" fmla="*/ 13180 w 21595"/>
              <a:gd name="connsiteY860" fmla="*/ 10125 h 21600"/>
              <a:gd name="connsiteX861" fmla="*/ 13143 w 21595"/>
              <a:gd name="connsiteY861" fmla="*/ 10053 h 21600"/>
              <a:gd name="connsiteX862" fmla="*/ 13121 w 21595"/>
              <a:gd name="connsiteY862" fmla="*/ 9907 h 21600"/>
              <a:gd name="connsiteX863" fmla="*/ 13081 w 21595"/>
              <a:gd name="connsiteY863" fmla="*/ 9724 h 21600"/>
              <a:gd name="connsiteX864" fmla="*/ 13044 w 21595"/>
              <a:gd name="connsiteY864" fmla="*/ 9663 h 21600"/>
              <a:gd name="connsiteX865" fmla="*/ 13018 w 21595"/>
              <a:gd name="connsiteY865" fmla="*/ 9625 h 21600"/>
              <a:gd name="connsiteX866" fmla="*/ 12992 w 21595"/>
              <a:gd name="connsiteY866" fmla="*/ 9430 h 21600"/>
              <a:gd name="connsiteX867" fmla="*/ 12982 w 21595"/>
              <a:gd name="connsiteY867" fmla="*/ 9258 h 21600"/>
              <a:gd name="connsiteX868" fmla="*/ 12992 w 21595"/>
              <a:gd name="connsiteY868" fmla="*/ 9235 h 21600"/>
              <a:gd name="connsiteX869" fmla="*/ 12972 w 21595"/>
              <a:gd name="connsiteY869" fmla="*/ 9074 h 21600"/>
              <a:gd name="connsiteX870" fmla="*/ 12961 w 21595"/>
              <a:gd name="connsiteY870" fmla="*/ 9036 h 21600"/>
              <a:gd name="connsiteX871" fmla="*/ 12888 w 21595"/>
              <a:gd name="connsiteY871" fmla="*/ 8891 h 21600"/>
              <a:gd name="connsiteX872" fmla="*/ 12883 w 21595"/>
              <a:gd name="connsiteY872" fmla="*/ 8780 h 21600"/>
              <a:gd name="connsiteX873" fmla="*/ 12895 w 21595"/>
              <a:gd name="connsiteY873" fmla="*/ 8757 h 21600"/>
              <a:gd name="connsiteX874" fmla="*/ 12836 w 21595"/>
              <a:gd name="connsiteY874" fmla="*/ 8573 h 21600"/>
              <a:gd name="connsiteX875" fmla="*/ 12817 w 21595"/>
              <a:gd name="connsiteY875" fmla="*/ 8486 h 21600"/>
              <a:gd name="connsiteX876" fmla="*/ 12791 w 21595"/>
              <a:gd name="connsiteY876" fmla="*/ 8401 h 21600"/>
              <a:gd name="connsiteX877" fmla="*/ 12739 w 21595"/>
              <a:gd name="connsiteY877" fmla="*/ 8145 h 21600"/>
              <a:gd name="connsiteX878" fmla="*/ 12697 w 21595"/>
              <a:gd name="connsiteY878" fmla="*/ 7985 h 21600"/>
              <a:gd name="connsiteX879" fmla="*/ 12666 w 21595"/>
              <a:gd name="connsiteY879" fmla="*/ 7813 h 21600"/>
              <a:gd name="connsiteX880" fmla="*/ 12671 w 21595"/>
              <a:gd name="connsiteY880" fmla="*/ 7801 h 21600"/>
              <a:gd name="connsiteX881" fmla="*/ 12723 w 21595"/>
              <a:gd name="connsiteY881" fmla="*/ 8035 h 21600"/>
              <a:gd name="connsiteX882" fmla="*/ 12754 w 21595"/>
              <a:gd name="connsiteY882" fmla="*/ 8107 h 21600"/>
              <a:gd name="connsiteX883" fmla="*/ 12775 w 21595"/>
              <a:gd name="connsiteY883" fmla="*/ 8157 h 21600"/>
              <a:gd name="connsiteX884" fmla="*/ 12785 w 21595"/>
              <a:gd name="connsiteY884" fmla="*/ 8134 h 21600"/>
              <a:gd name="connsiteX885" fmla="*/ 12801 w 21595"/>
              <a:gd name="connsiteY885" fmla="*/ 8046 h 21600"/>
              <a:gd name="connsiteX886" fmla="*/ 12811 w 21595"/>
              <a:gd name="connsiteY886" fmla="*/ 7924 h 21600"/>
              <a:gd name="connsiteX887" fmla="*/ 12827 w 21595"/>
              <a:gd name="connsiteY887" fmla="*/ 7863 h 21600"/>
              <a:gd name="connsiteX888" fmla="*/ 12832 w 21595"/>
              <a:gd name="connsiteY888" fmla="*/ 7889 h 21600"/>
              <a:gd name="connsiteX889" fmla="*/ 12827 w 21595"/>
              <a:gd name="connsiteY889" fmla="*/ 7950 h 21600"/>
              <a:gd name="connsiteX890" fmla="*/ 12827 w 21595"/>
              <a:gd name="connsiteY890" fmla="*/ 8012 h 21600"/>
              <a:gd name="connsiteX891" fmla="*/ 12822 w 21595"/>
              <a:gd name="connsiteY891" fmla="*/ 8096 h 21600"/>
              <a:gd name="connsiteX892" fmla="*/ 12853 w 21595"/>
              <a:gd name="connsiteY892" fmla="*/ 8096 h 21600"/>
              <a:gd name="connsiteX893" fmla="*/ 12888 w 21595"/>
              <a:gd name="connsiteY893" fmla="*/ 8207 h 21600"/>
              <a:gd name="connsiteX894" fmla="*/ 12930 w 21595"/>
              <a:gd name="connsiteY894" fmla="*/ 8340 h 21600"/>
              <a:gd name="connsiteX895" fmla="*/ 12956 w 21595"/>
              <a:gd name="connsiteY895" fmla="*/ 8463 h 21600"/>
              <a:gd name="connsiteX896" fmla="*/ 12972 w 21595"/>
              <a:gd name="connsiteY896" fmla="*/ 8474 h 21600"/>
              <a:gd name="connsiteX897" fmla="*/ 12992 w 21595"/>
              <a:gd name="connsiteY897" fmla="*/ 8562 h 21600"/>
              <a:gd name="connsiteX898" fmla="*/ 12992 w 21595"/>
              <a:gd name="connsiteY898" fmla="*/ 8596 h 21600"/>
              <a:gd name="connsiteX899" fmla="*/ 13013 w 21595"/>
              <a:gd name="connsiteY899" fmla="*/ 8696 h 21600"/>
              <a:gd name="connsiteX900" fmla="*/ 13044 w 21595"/>
              <a:gd name="connsiteY900" fmla="*/ 8730 h 21600"/>
              <a:gd name="connsiteX901" fmla="*/ 13076 w 21595"/>
              <a:gd name="connsiteY901" fmla="*/ 8791 h 21600"/>
              <a:gd name="connsiteX902" fmla="*/ 13117 w 21595"/>
              <a:gd name="connsiteY902" fmla="*/ 8975 h 21600"/>
              <a:gd name="connsiteX903" fmla="*/ 13117 w 21595"/>
              <a:gd name="connsiteY903" fmla="*/ 9074 h 21600"/>
              <a:gd name="connsiteX904" fmla="*/ 13128 w 21595"/>
              <a:gd name="connsiteY904" fmla="*/ 9185 h 21600"/>
              <a:gd name="connsiteX905" fmla="*/ 13168 w 21595"/>
              <a:gd name="connsiteY905" fmla="*/ 9342 h 21600"/>
              <a:gd name="connsiteX906" fmla="*/ 13194 w 21595"/>
              <a:gd name="connsiteY906" fmla="*/ 9369 h 21600"/>
              <a:gd name="connsiteX907" fmla="*/ 13241 w 21595"/>
              <a:gd name="connsiteY907" fmla="*/ 9479 h 21600"/>
              <a:gd name="connsiteX908" fmla="*/ 13262 w 21595"/>
              <a:gd name="connsiteY908" fmla="*/ 9613 h 21600"/>
              <a:gd name="connsiteX909" fmla="*/ 13298 w 21595"/>
              <a:gd name="connsiteY909" fmla="*/ 9747 h 21600"/>
              <a:gd name="connsiteX910" fmla="*/ 13329 w 21595"/>
              <a:gd name="connsiteY910" fmla="*/ 9808 h 21600"/>
              <a:gd name="connsiteX911" fmla="*/ 13335 w 21595"/>
              <a:gd name="connsiteY911" fmla="*/ 9869 h 21600"/>
              <a:gd name="connsiteX912" fmla="*/ 13355 w 21595"/>
              <a:gd name="connsiteY912" fmla="*/ 9919 h 21600"/>
              <a:gd name="connsiteX913" fmla="*/ 13366 w 21595"/>
              <a:gd name="connsiteY913" fmla="*/ 9992 h 21600"/>
              <a:gd name="connsiteX914" fmla="*/ 13371 w 21595"/>
              <a:gd name="connsiteY914" fmla="*/ 10064 h 21600"/>
              <a:gd name="connsiteX915" fmla="*/ 13366 w 21595"/>
              <a:gd name="connsiteY915" fmla="*/ 10102 h 21600"/>
              <a:gd name="connsiteX916" fmla="*/ 13376 w 21595"/>
              <a:gd name="connsiteY916" fmla="*/ 10175 h 21600"/>
              <a:gd name="connsiteX917" fmla="*/ 13366 w 21595"/>
              <a:gd name="connsiteY917" fmla="*/ 10187 h 21600"/>
              <a:gd name="connsiteX918" fmla="*/ 13387 w 21595"/>
              <a:gd name="connsiteY918" fmla="*/ 10248 h 21600"/>
              <a:gd name="connsiteX919" fmla="*/ 13402 w 21595"/>
              <a:gd name="connsiteY919" fmla="*/ 10370 h 21600"/>
              <a:gd name="connsiteX920" fmla="*/ 13413 w 21595"/>
              <a:gd name="connsiteY920" fmla="*/ 10420 h 21600"/>
              <a:gd name="connsiteX921" fmla="*/ 13413 w 21595"/>
              <a:gd name="connsiteY921" fmla="*/ 10504 h 21600"/>
              <a:gd name="connsiteX922" fmla="*/ 13428 w 21595"/>
              <a:gd name="connsiteY922" fmla="*/ 10603 h 21600"/>
              <a:gd name="connsiteX923" fmla="*/ 13470 w 21595"/>
              <a:gd name="connsiteY923" fmla="*/ 10615 h 21600"/>
              <a:gd name="connsiteX924" fmla="*/ 13491 w 21595"/>
              <a:gd name="connsiteY924" fmla="*/ 10592 h 21600"/>
              <a:gd name="connsiteX925" fmla="*/ 13522 w 21595"/>
              <a:gd name="connsiteY925" fmla="*/ 10592 h 21600"/>
              <a:gd name="connsiteX926" fmla="*/ 13531 w 21595"/>
              <a:gd name="connsiteY926" fmla="*/ 10553 h 21600"/>
              <a:gd name="connsiteX927" fmla="*/ 13547 w 21595"/>
              <a:gd name="connsiteY927" fmla="*/ 10542 h 21600"/>
              <a:gd name="connsiteX928" fmla="*/ 13557 w 21595"/>
              <a:gd name="connsiteY928" fmla="*/ 10492 h 21600"/>
              <a:gd name="connsiteX929" fmla="*/ 13573 w 21595"/>
              <a:gd name="connsiteY929" fmla="*/ 10481 h 21600"/>
              <a:gd name="connsiteX930" fmla="*/ 13625 w 21595"/>
              <a:gd name="connsiteY930" fmla="*/ 10469 h 21600"/>
              <a:gd name="connsiteX931" fmla="*/ 13661 w 21595"/>
              <a:gd name="connsiteY931" fmla="*/ 10431 h 21600"/>
              <a:gd name="connsiteX932" fmla="*/ 13698 w 21595"/>
              <a:gd name="connsiteY932" fmla="*/ 10359 h 21600"/>
              <a:gd name="connsiteX933" fmla="*/ 13717 w 21595"/>
              <a:gd name="connsiteY933" fmla="*/ 10370 h 21600"/>
              <a:gd name="connsiteX934" fmla="*/ 13743 w 21595"/>
              <a:gd name="connsiteY934" fmla="*/ 10359 h 21600"/>
              <a:gd name="connsiteX935" fmla="*/ 13795 w 21595"/>
              <a:gd name="connsiteY935" fmla="*/ 10248 h 21600"/>
              <a:gd name="connsiteX936" fmla="*/ 13889 w 21595"/>
              <a:gd name="connsiteY936" fmla="*/ 10175 h 21600"/>
              <a:gd name="connsiteX937" fmla="*/ 13946 w 21595"/>
              <a:gd name="connsiteY937" fmla="*/ 10102 h 21600"/>
              <a:gd name="connsiteX938" fmla="*/ 13946 w 21595"/>
              <a:gd name="connsiteY938" fmla="*/ 10041 h 21600"/>
              <a:gd name="connsiteX939" fmla="*/ 13957 w 21595"/>
              <a:gd name="connsiteY939" fmla="*/ 9969 h 21600"/>
              <a:gd name="connsiteX940" fmla="*/ 13998 w 21595"/>
              <a:gd name="connsiteY940" fmla="*/ 9919 h 21600"/>
              <a:gd name="connsiteX941" fmla="*/ 14024 w 21595"/>
              <a:gd name="connsiteY941" fmla="*/ 9907 h 21600"/>
              <a:gd name="connsiteX942" fmla="*/ 14061 w 21595"/>
              <a:gd name="connsiteY942" fmla="*/ 9858 h 21600"/>
              <a:gd name="connsiteX943" fmla="*/ 14092 w 21595"/>
              <a:gd name="connsiteY943" fmla="*/ 9869 h 21600"/>
              <a:gd name="connsiteX944" fmla="*/ 14118 w 21595"/>
              <a:gd name="connsiteY944" fmla="*/ 9820 h 21600"/>
              <a:gd name="connsiteX945" fmla="*/ 14118 w 21595"/>
              <a:gd name="connsiteY945" fmla="*/ 9758 h 21600"/>
              <a:gd name="connsiteX946" fmla="*/ 14139 w 21595"/>
              <a:gd name="connsiteY946" fmla="*/ 9724 h 21600"/>
              <a:gd name="connsiteX947" fmla="*/ 14174 w 21595"/>
              <a:gd name="connsiteY947" fmla="*/ 9724 h 21600"/>
              <a:gd name="connsiteX948" fmla="*/ 14184 w 21595"/>
              <a:gd name="connsiteY948" fmla="*/ 9686 h 21600"/>
              <a:gd name="connsiteX949" fmla="*/ 14190 w 21595"/>
              <a:gd name="connsiteY949" fmla="*/ 9613 h 21600"/>
              <a:gd name="connsiteX950" fmla="*/ 14226 w 21595"/>
              <a:gd name="connsiteY950" fmla="*/ 9552 h 21600"/>
              <a:gd name="connsiteX951" fmla="*/ 14252 w 21595"/>
              <a:gd name="connsiteY951" fmla="*/ 9552 h 21600"/>
              <a:gd name="connsiteX952" fmla="*/ 14257 w 21595"/>
              <a:gd name="connsiteY952" fmla="*/ 9525 h 21600"/>
              <a:gd name="connsiteX953" fmla="*/ 14247 w 21595"/>
              <a:gd name="connsiteY953" fmla="*/ 9418 h 21600"/>
              <a:gd name="connsiteX954" fmla="*/ 14252 w 21595"/>
              <a:gd name="connsiteY954" fmla="*/ 9330 h 21600"/>
              <a:gd name="connsiteX955" fmla="*/ 14262 w 21595"/>
              <a:gd name="connsiteY955" fmla="*/ 9296 h 21600"/>
              <a:gd name="connsiteX956" fmla="*/ 14288 w 21595"/>
              <a:gd name="connsiteY956" fmla="*/ 9307 h 21600"/>
              <a:gd name="connsiteX957" fmla="*/ 14304 w 21595"/>
              <a:gd name="connsiteY957" fmla="*/ 9197 h 21600"/>
              <a:gd name="connsiteX958" fmla="*/ 14325 w 21595"/>
              <a:gd name="connsiteY958" fmla="*/ 9147 h 21600"/>
              <a:gd name="connsiteX959" fmla="*/ 14330 w 21595"/>
              <a:gd name="connsiteY959" fmla="*/ 9097 h 21600"/>
              <a:gd name="connsiteX960" fmla="*/ 14346 w 21595"/>
              <a:gd name="connsiteY960" fmla="*/ 9002 h 21600"/>
              <a:gd name="connsiteX961" fmla="*/ 14346 w 21595"/>
              <a:gd name="connsiteY961" fmla="*/ 8963 h 21600"/>
              <a:gd name="connsiteX962" fmla="*/ 14325 w 21595"/>
              <a:gd name="connsiteY962" fmla="*/ 8940 h 21600"/>
              <a:gd name="connsiteX963" fmla="*/ 14304 w 21595"/>
              <a:gd name="connsiteY963" fmla="*/ 8891 h 21600"/>
              <a:gd name="connsiteX964" fmla="*/ 14273 w 21595"/>
              <a:gd name="connsiteY964" fmla="*/ 8791 h 21600"/>
              <a:gd name="connsiteX965" fmla="*/ 14236 w 21595"/>
              <a:gd name="connsiteY965" fmla="*/ 8768 h 21600"/>
              <a:gd name="connsiteX966" fmla="*/ 14190 w 21595"/>
              <a:gd name="connsiteY966" fmla="*/ 8745 h 21600"/>
              <a:gd name="connsiteX967" fmla="*/ 14153 w 21595"/>
              <a:gd name="connsiteY967" fmla="*/ 8684 h 21600"/>
              <a:gd name="connsiteX968" fmla="*/ 14122 w 21595"/>
              <a:gd name="connsiteY968" fmla="*/ 8573 h 21600"/>
              <a:gd name="connsiteX969" fmla="*/ 14106 w 21595"/>
              <a:gd name="connsiteY969" fmla="*/ 8451 h 21600"/>
              <a:gd name="connsiteX970" fmla="*/ 14113 w 21595"/>
              <a:gd name="connsiteY970" fmla="*/ 8424 h 21600"/>
              <a:gd name="connsiteX971" fmla="*/ 14113 w 21595"/>
              <a:gd name="connsiteY971" fmla="*/ 8363 h 21600"/>
              <a:gd name="connsiteX972" fmla="*/ 14101 w 21595"/>
              <a:gd name="connsiteY972" fmla="*/ 8352 h 21600"/>
              <a:gd name="connsiteX973" fmla="*/ 14087 w 21595"/>
              <a:gd name="connsiteY973" fmla="*/ 8413 h 21600"/>
              <a:gd name="connsiteX974" fmla="*/ 14054 w 21595"/>
              <a:gd name="connsiteY974" fmla="*/ 8512 h 21600"/>
              <a:gd name="connsiteX975" fmla="*/ 14014 w 21595"/>
              <a:gd name="connsiteY975" fmla="*/ 8623 h 21600"/>
              <a:gd name="connsiteX976" fmla="*/ 13977 w 21595"/>
              <a:gd name="connsiteY976" fmla="*/ 8730 h 21600"/>
              <a:gd name="connsiteX977" fmla="*/ 13941 w 21595"/>
              <a:gd name="connsiteY977" fmla="*/ 8730 h 21600"/>
              <a:gd name="connsiteX978" fmla="*/ 13894 w 21595"/>
              <a:gd name="connsiteY978" fmla="*/ 8730 h 21600"/>
              <a:gd name="connsiteX979" fmla="*/ 13847 w 21595"/>
              <a:gd name="connsiteY979" fmla="*/ 8757 h 21600"/>
              <a:gd name="connsiteX980" fmla="*/ 13842 w 21595"/>
              <a:gd name="connsiteY980" fmla="*/ 8707 h 21600"/>
              <a:gd name="connsiteX981" fmla="*/ 13832 w 21595"/>
              <a:gd name="connsiteY981" fmla="*/ 8719 h 21600"/>
              <a:gd name="connsiteX982" fmla="*/ 13816 w 21595"/>
              <a:gd name="connsiteY982" fmla="*/ 8658 h 21600"/>
              <a:gd name="connsiteX983" fmla="*/ 13828 w 21595"/>
              <a:gd name="connsiteY983" fmla="*/ 8562 h 21600"/>
              <a:gd name="connsiteX984" fmla="*/ 13821 w 21595"/>
              <a:gd name="connsiteY984" fmla="*/ 8463 h 21600"/>
              <a:gd name="connsiteX985" fmla="*/ 13802 w 21595"/>
              <a:gd name="connsiteY985" fmla="*/ 8413 h 21600"/>
              <a:gd name="connsiteX986" fmla="*/ 13786 w 21595"/>
              <a:gd name="connsiteY986" fmla="*/ 8424 h 21600"/>
              <a:gd name="connsiteX987" fmla="*/ 13776 w 21595"/>
              <a:gd name="connsiteY987" fmla="*/ 8512 h 21600"/>
              <a:gd name="connsiteX988" fmla="*/ 13786 w 21595"/>
              <a:gd name="connsiteY988" fmla="*/ 8635 h 21600"/>
              <a:gd name="connsiteX989" fmla="*/ 13776 w 21595"/>
              <a:gd name="connsiteY989" fmla="*/ 8596 h 21600"/>
              <a:gd name="connsiteX990" fmla="*/ 13764 w 21595"/>
              <a:gd name="connsiteY990" fmla="*/ 8547 h 21600"/>
              <a:gd name="connsiteX991" fmla="*/ 13743 w 21595"/>
              <a:gd name="connsiteY991" fmla="*/ 8501 h 21600"/>
              <a:gd name="connsiteX992" fmla="*/ 13734 w 21595"/>
              <a:gd name="connsiteY992" fmla="*/ 8451 h 21600"/>
              <a:gd name="connsiteX993" fmla="*/ 13739 w 21595"/>
              <a:gd name="connsiteY993" fmla="*/ 8401 h 21600"/>
              <a:gd name="connsiteX994" fmla="*/ 13734 w 21595"/>
              <a:gd name="connsiteY994" fmla="*/ 8340 h 21600"/>
              <a:gd name="connsiteX995" fmla="*/ 13692 w 21595"/>
              <a:gd name="connsiteY995" fmla="*/ 8268 h 21600"/>
              <a:gd name="connsiteX996" fmla="*/ 13682 w 21595"/>
              <a:gd name="connsiteY996" fmla="*/ 8207 h 21600"/>
              <a:gd name="connsiteX997" fmla="*/ 13651 w 21595"/>
              <a:gd name="connsiteY997" fmla="*/ 8168 h 21600"/>
              <a:gd name="connsiteX998" fmla="*/ 13620 w 21595"/>
              <a:gd name="connsiteY998" fmla="*/ 8035 h 21600"/>
              <a:gd name="connsiteX999" fmla="*/ 13594 w 21595"/>
              <a:gd name="connsiteY999" fmla="*/ 7912 h 21600"/>
              <a:gd name="connsiteX1000" fmla="*/ 13599 w 21595"/>
              <a:gd name="connsiteY1000" fmla="*/ 7874 h 21600"/>
              <a:gd name="connsiteX1001" fmla="*/ 13583 w 21595"/>
              <a:gd name="connsiteY1001" fmla="*/ 7801 h 21600"/>
              <a:gd name="connsiteX1002" fmla="*/ 13620 w 21595"/>
              <a:gd name="connsiteY1002" fmla="*/ 7813 h 21600"/>
              <a:gd name="connsiteX1003" fmla="*/ 13640 w 21595"/>
              <a:gd name="connsiteY1003" fmla="*/ 7752 h 21600"/>
              <a:gd name="connsiteX1004" fmla="*/ 13682 w 21595"/>
              <a:gd name="connsiteY1004" fmla="*/ 7801 h 21600"/>
              <a:gd name="connsiteX1005" fmla="*/ 13713 w 21595"/>
              <a:gd name="connsiteY1005" fmla="*/ 7778 h 21600"/>
              <a:gd name="connsiteX1006" fmla="*/ 13769 w 21595"/>
              <a:gd name="connsiteY1006" fmla="*/ 7996 h 21600"/>
              <a:gd name="connsiteX1007" fmla="*/ 13816 w 21595"/>
              <a:gd name="connsiteY1007" fmla="*/ 8157 h 21600"/>
              <a:gd name="connsiteX1008" fmla="*/ 13873 w 21595"/>
              <a:gd name="connsiteY1008" fmla="*/ 8207 h 21600"/>
              <a:gd name="connsiteX1009" fmla="*/ 13941 w 21595"/>
              <a:gd name="connsiteY1009" fmla="*/ 8329 h 21600"/>
              <a:gd name="connsiteX1010" fmla="*/ 14014 w 21595"/>
              <a:gd name="connsiteY1010" fmla="*/ 8379 h 21600"/>
              <a:gd name="connsiteX1011" fmla="*/ 14071 w 21595"/>
              <a:gd name="connsiteY1011" fmla="*/ 8302 h 21600"/>
              <a:gd name="connsiteX1012" fmla="*/ 14113 w 21595"/>
              <a:gd name="connsiteY1012" fmla="*/ 8279 h 21600"/>
              <a:gd name="connsiteX1013" fmla="*/ 14143 w 21595"/>
              <a:gd name="connsiteY1013" fmla="*/ 8302 h 21600"/>
              <a:gd name="connsiteX1014" fmla="*/ 14179 w 21595"/>
              <a:gd name="connsiteY1014" fmla="*/ 8501 h 21600"/>
              <a:gd name="connsiteX1015" fmla="*/ 14247 w 21595"/>
              <a:gd name="connsiteY1015" fmla="*/ 8524 h 21600"/>
              <a:gd name="connsiteX1016" fmla="*/ 14313 w 21595"/>
              <a:gd name="connsiteY1016" fmla="*/ 8562 h 21600"/>
              <a:gd name="connsiteX1017" fmla="*/ 14428 w 21595"/>
              <a:gd name="connsiteY1017" fmla="*/ 8608 h 21600"/>
              <a:gd name="connsiteX1018" fmla="*/ 14511 w 21595"/>
              <a:gd name="connsiteY1018" fmla="*/ 8585 h 21600"/>
              <a:gd name="connsiteX1019" fmla="*/ 14605 w 21595"/>
              <a:gd name="connsiteY1019" fmla="*/ 8585 h 21600"/>
              <a:gd name="connsiteX1020" fmla="*/ 14714 w 21595"/>
              <a:gd name="connsiteY1020" fmla="*/ 8562 h 21600"/>
              <a:gd name="connsiteX1021" fmla="*/ 14765 w 21595"/>
              <a:gd name="connsiteY1021" fmla="*/ 8684 h 21600"/>
              <a:gd name="connsiteX1022" fmla="*/ 14791 w 21595"/>
              <a:gd name="connsiteY1022" fmla="*/ 8807 h 21600"/>
              <a:gd name="connsiteX1023" fmla="*/ 14838 w 21595"/>
              <a:gd name="connsiteY1023" fmla="*/ 8841 h 21600"/>
              <a:gd name="connsiteX1024" fmla="*/ 14916 w 21595"/>
              <a:gd name="connsiteY1024" fmla="*/ 8975 h 21600"/>
              <a:gd name="connsiteX1025" fmla="*/ 14935 w 21595"/>
              <a:gd name="connsiteY1025" fmla="*/ 9036 h 21600"/>
              <a:gd name="connsiteX1026" fmla="*/ 14909 w 21595"/>
              <a:gd name="connsiteY1026" fmla="*/ 9097 h 21600"/>
              <a:gd name="connsiteX1027" fmla="*/ 14999 w 21595"/>
              <a:gd name="connsiteY1027" fmla="*/ 9296 h 21600"/>
              <a:gd name="connsiteX1028" fmla="*/ 15039 w 21595"/>
              <a:gd name="connsiteY1028" fmla="*/ 9319 h 21600"/>
              <a:gd name="connsiteX1029" fmla="*/ 15123 w 21595"/>
              <a:gd name="connsiteY1029" fmla="*/ 9219 h 21600"/>
              <a:gd name="connsiteX1030" fmla="*/ 15143 w 21595"/>
              <a:gd name="connsiteY1030" fmla="*/ 9369 h 21600"/>
              <a:gd name="connsiteX1031" fmla="*/ 15154 w 21595"/>
              <a:gd name="connsiteY1031" fmla="*/ 9563 h 21600"/>
              <a:gd name="connsiteX1032" fmla="*/ 15180 w 21595"/>
              <a:gd name="connsiteY1032" fmla="*/ 9770 h 21600"/>
              <a:gd name="connsiteX1033" fmla="*/ 15216 w 21595"/>
              <a:gd name="connsiteY1033" fmla="*/ 10091 h 21600"/>
              <a:gd name="connsiteX1034" fmla="*/ 15279 w 21595"/>
              <a:gd name="connsiteY1034" fmla="*/ 10309 h 21600"/>
              <a:gd name="connsiteX1035" fmla="*/ 15293 w 21595"/>
              <a:gd name="connsiteY1035" fmla="*/ 10408 h 21600"/>
              <a:gd name="connsiteX1036" fmla="*/ 15314 w 21595"/>
              <a:gd name="connsiteY1036" fmla="*/ 10615 h 21600"/>
              <a:gd name="connsiteX1037" fmla="*/ 15350 w 21595"/>
              <a:gd name="connsiteY1037" fmla="*/ 10775 h 21600"/>
              <a:gd name="connsiteX1038" fmla="*/ 15371 w 21595"/>
              <a:gd name="connsiteY1038" fmla="*/ 10848 h 21600"/>
              <a:gd name="connsiteX1039" fmla="*/ 15397 w 21595"/>
              <a:gd name="connsiteY1039" fmla="*/ 11008 h 21600"/>
              <a:gd name="connsiteX1040" fmla="*/ 15428 w 21595"/>
              <a:gd name="connsiteY1040" fmla="*/ 11238 h 21600"/>
              <a:gd name="connsiteX1041" fmla="*/ 15491 w 21595"/>
              <a:gd name="connsiteY1041" fmla="*/ 11387 h 21600"/>
              <a:gd name="connsiteX1042" fmla="*/ 15517 w 21595"/>
              <a:gd name="connsiteY1042" fmla="*/ 11337 h 21600"/>
              <a:gd name="connsiteX1043" fmla="*/ 15531 w 21595"/>
              <a:gd name="connsiteY1043" fmla="*/ 11226 h 21600"/>
              <a:gd name="connsiteX1044" fmla="*/ 15583 w 21595"/>
              <a:gd name="connsiteY1044" fmla="*/ 11176 h 21600"/>
              <a:gd name="connsiteX1045" fmla="*/ 15564 w 21595"/>
              <a:gd name="connsiteY1045" fmla="*/ 11131 h 21600"/>
              <a:gd name="connsiteX1046" fmla="*/ 15590 w 21595"/>
              <a:gd name="connsiteY1046" fmla="*/ 11008 h 21600"/>
              <a:gd name="connsiteX1047" fmla="*/ 15620 w 21595"/>
              <a:gd name="connsiteY1047" fmla="*/ 10993 h 21600"/>
              <a:gd name="connsiteX1048" fmla="*/ 15616 w 21595"/>
              <a:gd name="connsiteY1048" fmla="*/ 10714 h 21600"/>
              <a:gd name="connsiteX1049" fmla="*/ 15635 w 21595"/>
              <a:gd name="connsiteY1049" fmla="*/ 10553 h 21600"/>
              <a:gd name="connsiteX1050" fmla="*/ 15625 w 21595"/>
              <a:gd name="connsiteY1050" fmla="*/ 10420 h 21600"/>
              <a:gd name="connsiteX1051" fmla="*/ 15604 w 21595"/>
              <a:gd name="connsiteY1051" fmla="*/ 10213 h 21600"/>
              <a:gd name="connsiteX1052" fmla="*/ 15616 w 21595"/>
              <a:gd name="connsiteY1052" fmla="*/ 10091 h 21600"/>
              <a:gd name="connsiteX1053" fmla="*/ 15642 w 21595"/>
              <a:gd name="connsiteY1053" fmla="*/ 10076 h 21600"/>
              <a:gd name="connsiteX1054" fmla="*/ 15693 w 21595"/>
              <a:gd name="connsiteY1054" fmla="*/ 10015 h 21600"/>
              <a:gd name="connsiteX1055" fmla="*/ 15719 w 21595"/>
              <a:gd name="connsiteY1055" fmla="*/ 9980 h 21600"/>
              <a:gd name="connsiteX1056" fmla="*/ 15713 w 21595"/>
              <a:gd name="connsiteY1056" fmla="*/ 9907 h 21600"/>
              <a:gd name="connsiteX1057" fmla="*/ 15771 w 21595"/>
              <a:gd name="connsiteY1057" fmla="*/ 9797 h 21600"/>
              <a:gd name="connsiteX1058" fmla="*/ 15812 w 21595"/>
              <a:gd name="connsiteY1058" fmla="*/ 9697 h 21600"/>
              <a:gd name="connsiteX1059" fmla="*/ 15868 w 21595"/>
              <a:gd name="connsiteY1059" fmla="*/ 9502 h 21600"/>
              <a:gd name="connsiteX1060" fmla="*/ 15946 w 21595"/>
              <a:gd name="connsiteY1060" fmla="*/ 9391 h 21600"/>
              <a:gd name="connsiteX1061" fmla="*/ 15972 w 21595"/>
              <a:gd name="connsiteY1061" fmla="*/ 9296 h 21600"/>
              <a:gd name="connsiteX1062" fmla="*/ 15962 w 21595"/>
              <a:gd name="connsiteY1062" fmla="*/ 9174 h 21600"/>
              <a:gd name="connsiteX1063" fmla="*/ 16035 w 21595"/>
              <a:gd name="connsiteY1063" fmla="*/ 9135 h 21600"/>
              <a:gd name="connsiteX1064" fmla="*/ 16076 w 21595"/>
              <a:gd name="connsiteY1064" fmla="*/ 9135 h 21600"/>
              <a:gd name="connsiteX1065" fmla="*/ 16082 w 21595"/>
              <a:gd name="connsiteY1065" fmla="*/ 9074 h 21600"/>
              <a:gd name="connsiteX1066" fmla="*/ 16108 w 21595"/>
              <a:gd name="connsiteY1066" fmla="*/ 9086 h 21600"/>
              <a:gd name="connsiteX1067" fmla="*/ 16123 w 21595"/>
              <a:gd name="connsiteY1067" fmla="*/ 9097 h 21600"/>
              <a:gd name="connsiteX1068" fmla="*/ 16127 w 21595"/>
              <a:gd name="connsiteY1068" fmla="*/ 9074 h 21600"/>
              <a:gd name="connsiteX1069" fmla="*/ 16153 w 21595"/>
              <a:gd name="connsiteY1069" fmla="*/ 9112 h 21600"/>
              <a:gd name="connsiteX1070" fmla="*/ 16169 w 21595"/>
              <a:gd name="connsiteY1070" fmla="*/ 9025 h 21600"/>
              <a:gd name="connsiteX1071" fmla="*/ 16160 w 21595"/>
              <a:gd name="connsiteY1071" fmla="*/ 8963 h 21600"/>
              <a:gd name="connsiteX1072" fmla="*/ 16216 w 21595"/>
              <a:gd name="connsiteY1072" fmla="*/ 8975 h 21600"/>
              <a:gd name="connsiteX1073" fmla="*/ 16247 w 21595"/>
              <a:gd name="connsiteY1073" fmla="*/ 9074 h 21600"/>
              <a:gd name="connsiteX1074" fmla="*/ 16263 w 21595"/>
              <a:gd name="connsiteY1074" fmla="*/ 9147 h 21600"/>
              <a:gd name="connsiteX1075" fmla="*/ 16273 w 21595"/>
              <a:gd name="connsiteY1075" fmla="*/ 9235 h 21600"/>
              <a:gd name="connsiteX1076" fmla="*/ 16294 w 21595"/>
              <a:gd name="connsiteY1076" fmla="*/ 9319 h 21600"/>
              <a:gd name="connsiteX1077" fmla="*/ 16346 w 21595"/>
              <a:gd name="connsiteY1077" fmla="*/ 9453 h 21600"/>
              <a:gd name="connsiteX1078" fmla="*/ 16382 w 21595"/>
              <a:gd name="connsiteY1078" fmla="*/ 9479 h 21600"/>
              <a:gd name="connsiteX1079" fmla="*/ 16377 w 21595"/>
              <a:gd name="connsiteY1079" fmla="*/ 9541 h 21600"/>
              <a:gd name="connsiteX1080" fmla="*/ 16433 w 21595"/>
              <a:gd name="connsiteY1080" fmla="*/ 9724 h 21600"/>
              <a:gd name="connsiteX1081" fmla="*/ 16455 w 21595"/>
              <a:gd name="connsiteY1081" fmla="*/ 9869 h 21600"/>
              <a:gd name="connsiteX1082" fmla="*/ 16445 w 21595"/>
              <a:gd name="connsiteY1082" fmla="*/ 10064 h 21600"/>
              <a:gd name="connsiteX1083" fmla="*/ 16485 w 21595"/>
              <a:gd name="connsiteY1083" fmla="*/ 10102 h 21600"/>
              <a:gd name="connsiteX1084" fmla="*/ 16523 w 21595"/>
              <a:gd name="connsiteY1084" fmla="*/ 10114 h 21600"/>
              <a:gd name="connsiteX1085" fmla="*/ 16584 w 21595"/>
              <a:gd name="connsiteY1085" fmla="*/ 10003 h 21600"/>
              <a:gd name="connsiteX1086" fmla="*/ 16620 w 21595"/>
              <a:gd name="connsiteY1086" fmla="*/ 9919 h 21600"/>
              <a:gd name="connsiteX1087" fmla="*/ 16652 w 21595"/>
              <a:gd name="connsiteY1087" fmla="*/ 10053 h 21600"/>
              <a:gd name="connsiteX1088" fmla="*/ 16672 w 21595"/>
              <a:gd name="connsiteY1088" fmla="*/ 10259 h 21600"/>
              <a:gd name="connsiteX1089" fmla="*/ 16697 w 21595"/>
              <a:gd name="connsiteY1089" fmla="*/ 10458 h 21600"/>
              <a:gd name="connsiteX1090" fmla="*/ 16723 w 21595"/>
              <a:gd name="connsiteY1090" fmla="*/ 10542 h 21600"/>
              <a:gd name="connsiteX1091" fmla="*/ 16723 w 21595"/>
              <a:gd name="connsiteY1091" fmla="*/ 10714 h 21600"/>
              <a:gd name="connsiteX1092" fmla="*/ 16749 w 21595"/>
              <a:gd name="connsiteY1092" fmla="*/ 10810 h 21600"/>
              <a:gd name="connsiteX1093" fmla="*/ 16735 w 21595"/>
              <a:gd name="connsiteY1093" fmla="*/ 10932 h 21600"/>
              <a:gd name="connsiteX1094" fmla="*/ 16744 w 21595"/>
              <a:gd name="connsiteY1094" fmla="*/ 11054 h 21600"/>
              <a:gd name="connsiteX1095" fmla="*/ 16730 w 21595"/>
              <a:gd name="connsiteY1095" fmla="*/ 11215 h 21600"/>
              <a:gd name="connsiteX1096" fmla="*/ 16723 w 21595"/>
              <a:gd name="connsiteY1096" fmla="*/ 11314 h 21600"/>
              <a:gd name="connsiteX1097" fmla="*/ 16740 w 21595"/>
              <a:gd name="connsiteY1097" fmla="*/ 11398 h 21600"/>
              <a:gd name="connsiteX1098" fmla="*/ 16744 w 21595"/>
              <a:gd name="connsiteY1098" fmla="*/ 11299 h 21600"/>
              <a:gd name="connsiteX1099" fmla="*/ 16775 w 21595"/>
              <a:gd name="connsiteY1099" fmla="*/ 11375 h 21600"/>
              <a:gd name="connsiteX1100" fmla="*/ 16812 w 21595"/>
              <a:gd name="connsiteY1100" fmla="*/ 11459 h 21600"/>
              <a:gd name="connsiteX1101" fmla="*/ 16822 w 21595"/>
              <a:gd name="connsiteY1101" fmla="*/ 11543 h 21600"/>
              <a:gd name="connsiteX1102" fmla="*/ 16848 w 21595"/>
              <a:gd name="connsiteY1102" fmla="*/ 11605 h 21600"/>
              <a:gd name="connsiteX1103" fmla="*/ 16864 w 21595"/>
              <a:gd name="connsiteY1103" fmla="*/ 11681 h 21600"/>
              <a:gd name="connsiteX1104" fmla="*/ 16859 w 21595"/>
              <a:gd name="connsiteY1104" fmla="*/ 11803 h 21600"/>
              <a:gd name="connsiteX1105" fmla="*/ 16885 w 21595"/>
              <a:gd name="connsiteY1105" fmla="*/ 11887 h 21600"/>
              <a:gd name="connsiteX1106" fmla="*/ 16895 w 21595"/>
              <a:gd name="connsiteY1106" fmla="*/ 12021 h 21600"/>
              <a:gd name="connsiteX1107" fmla="*/ 16931 w 21595"/>
              <a:gd name="connsiteY1107" fmla="*/ 12132 h 21600"/>
              <a:gd name="connsiteX1108" fmla="*/ 16942 w 21595"/>
              <a:gd name="connsiteY1108" fmla="*/ 12216 h 21600"/>
              <a:gd name="connsiteX1109" fmla="*/ 17015 w 21595"/>
              <a:gd name="connsiteY1109" fmla="*/ 12354 h 21600"/>
              <a:gd name="connsiteX1110" fmla="*/ 17072 w 21595"/>
              <a:gd name="connsiteY1110" fmla="*/ 12476 h 21600"/>
              <a:gd name="connsiteX1111" fmla="*/ 17112 w 21595"/>
              <a:gd name="connsiteY1111" fmla="*/ 12461 h 21600"/>
              <a:gd name="connsiteX1112" fmla="*/ 17112 w 21595"/>
              <a:gd name="connsiteY1112" fmla="*/ 12415 h 21600"/>
              <a:gd name="connsiteX1113" fmla="*/ 17086 w 21595"/>
              <a:gd name="connsiteY1113" fmla="*/ 12266 h 21600"/>
              <a:gd name="connsiteX1114" fmla="*/ 17067 w 21595"/>
              <a:gd name="connsiteY1114" fmla="*/ 12216 h 21600"/>
              <a:gd name="connsiteX1115" fmla="*/ 17060 w 21595"/>
              <a:gd name="connsiteY1115" fmla="*/ 12121 h 21600"/>
              <a:gd name="connsiteX1116" fmla="*/ 17055 w 21595"/>
              <a:gd name="connsiteY1116" fmla="*/ 12059 h 21600"/>
              <a:gd name="connsiteX1117" fmla="*/ 17060 w 21595"/>
              <a:gd name="connsiteY1117" fmla="*/ 11987 h 21600"/>
              <a:gd name="connsiteX1118" fmla="*/ 17055 w 21595"/>
              <a:gd name="connsiteY1118" fmla="*/ 11876 h 21600"/>
              <a:gd name="connsiteX1119" fmla="*/ 17029 w 21595"/>
              <a:gd name="connsiteY1119" fmla="*/ 11765 h 21600"/>
              <a:gd name="connsiteX1120" fmla="*/ 16994 w 21595"/>
              <a:gd name="connsiteY1120" fmla="*/ 11666 h 21600"/>
              <a:gd name="connsiteX1121" fmla="*/ 16978 w 21595"/>
              <a:gd name="connsiteY1121" fmla="*/ 11654 h 21600"/>
              <a:gd name="connsiteX1122" fmla="*/ 16947 w 21595"/>
              <a:gd name="connsiteY1122" fmla="*/ 11570 h 21600"/>
              <a:gd name="connsiteX1123" fmla="*/ 16911 w 21595"/>
              <a:gd name="connsiteY1123" fmla="*/ 11543 h 21600"/>
              <a:gd name="connsiteX1124" fmla="*/ 16874 w 21595"/>
              <a:gd name="connsiteY1124" fmla="*/ 11448 h 21600"/>
              <a:gd name="connsiteX1125" fmla="*/ 16859 w 21595"/>
              <a:gd name="connsiteY1125" fmla="*/ 11314 h 21600"/>
              <a:gd name="connsiteX1126" fmla="*/ 16827 w 21595"/>
              <a:gd name="connsiteY1126" fmla="*/ 11165 h 21600"/>
              <a:gd name="connsiteX1127" fmla="*/ 16787 w 21595"/>
              <a:gd name="connsiteY1127" fmla="*/ 11165 h 21600"/>
              <a:gd name="connsiteX1128" fmla="*/ 16782 w 21595"/>
              <a:gd name="connsiteY1128" fmla="*/ 11043 h 21600"/>
              <a:gd name="connsiteX1129" fmla="*/ 16796 w 21595"/>
              <a:gd name="connsiteY1129" fmla="*/ 10897 h 21600"/>
              <a:gd name="connsiteX1130" fmla="*/ 16822 w 21595"/>
              <a:gd name="connsiteY1130" fmla="*/ 10664 h 21600"/>
              <a:gd name="connsiteX1131" fmla="*/ 16817 w 21595"/>
              <a:gd name="connsiteY1131" fmla="*/ 10481 h 21600"/>
              <a:gd name="connsiteX1132" fmla="*/ 16869 w 21595"/>
              <a:gd name="connsiteY1132" fmla="*/ 10481 h 21600"/>
              <a:gd name="connsiteX1133" fmla="*/ 16864 w 21595"/>
              <a:gd name="connsiteY1133" fmla="*/ 10603 h 21600"/>
              <a:gd name="connsiteX1134" fmla="*/ 16916 w 21595"/>
              <a:gd name="connsiteY1134" fmla="*/ 10603 h 21600"/>
              <a:gd name="connsiteX1135" fmla="*/ 16973 w 21595"/>
              <a:gd name="connsiteY1135" fmla="*/ 10676 h 21600"/>
              <a:gd name="connsiteX1136" fmla="*/ 17008 w 21595"/>
              <a:gd name="connsiteY1136" fmla="*/ 10848 h 21600"/>
              <a:gd name="connsiteX1137" fmla="*/ 17034 w 21595"/>
              <a:gd name="connsiteY1137" fmla="*/ 10932 h 21600"/>
              <a:gd name="connsiteX1138" fmla="*/ 17086 w 21595"/>
              <a:gd name="connsiteY1138" fmla="*/ 10959 h 21600"/>
              <a:gd name="connsiteX1139" fmla="*/ 17133 w 21595"/>
              <a:gd name="connsiteY1139" fmla="*/ 11054 h 21600"/>
              <a:gd name="connsiteX1140" fmla="*/ 17119 w 21595"/>
              <a:gd name="connsiteY1140" fmla="*/ 11165 h 21600"/>
              <a:gd name="connsiteX1141" fmla="*/ 17144 w 21595"/>
              <a:gd name="connsiteY1141" fmla="*/ 11276 h 21600"/>
              <a:gd name="connsiteX1142" fmla="*/ 17216 w 21595"/>
              <a:gd name="connsiteY1142" fmla="*/ 11131 h 21600"/>
              <a:gd name="connsiteX1143" fmla="*/ 17263 w 21595"/>
              <a:gd name="connsiteY1143" fmla="*/ 10993 h 21600"/>
              <a:gd name="connsiteX1144" fmla="*/ 17331 w 21595"/>
              <a:gd name="connsiteY1144" fmla="*/ 10886 h 21600"/>
              <a:gd name="connsiteX1145" fmla="*/ 17378 w 21595"/>
              <a:gd name="connsiteY1145" fmla="*/ 10775 h 21600"/>
              <a:gd name="connsiteX1146" fmla="*/ 17371 w 21595"/>
              <a:gd name="connsiteY1146" fmla="*/ 10492 h 21600"/>
              <a:gd name="connsiteX1147" fmla="*/ 17331 w 21595"/>
              <a:gd name="connsiteY1147" fmla="*/ 10187 h 21600"/>
              <a:gd name="connsiteX1148" fmla="*/ 17289 w 21595"/>
              <a:gd name="connsiteY1148" fmla="*/ 10053 h 21600"/>
              <a:gd name="connsiteX1149" fmla="*/ 17227 w 21595"/>
              <a:gd name="connsiteY1149" fmla="*/ 9953 h 21600"/>
              <a:gd name="connsiteX1150" fmla="*/ 17159 w 21595"/>
              <a:gd name="connsiteY1150" fmla="*/ 9747 h 21600"/>
              <a:gd name="connsiteX1151" fmla="*/ 17102 w 21595"/>
              <a:gd name="connsiteY1151" fmla="*/ 9575 h 21600"/>
              <a:gd name="connsiteX1152" fmla="*/ 17107 w 21595"/>
              <a:gd name="connsiteY1152" fmla="*/ 9464 h 21600"/>
              <a:gd name="connsiteX1153" fmla="*/ 17149 w 21595"/>
              <a:gd name="connsiteY1153" fmla="*/ 9307 h 21600"/>
              <a:gd name="connsiteX1154" fmla="*/ 17216 w 21595"/>
              <a:gd name="connsiteY1154" fmla="*/ 9174 h 21600"/>
              <a:gd name="connsiteX1155" fmla="*/ 17242 w 21595"/>
              <a:gd name="connsiteY1155" fmla="*/ 9147 h 21600"/>
              <a:gd name="connsiteX1156" fmla="*/ 17326 w 21595"/>
              <a:gd name="connsiteY1156" fmla="*/ 9197 h 21600"/>
              <a:gd name="connsiteX1157" fmla="*/ 17315 w 21595"/>
              <a:gd name="connsiteY1157" fmla="*/ 9258 h 21600"/>
              <a:gd name="connsiteX1158" fmla="*/ 17340 w 21595"/>
              <a:gd name="connsiteY1158" fmla="*/ 9380 h 21600"/>
              <a:gd name="connsiteX1159" fmla="*/ 17371 w 21595"/>
              <a:gd name="connsiteY1159" fmla="*/ 9369 h 21600"/>
              <a:gd name="connsiteX1160" fmla="*/ 17383 w 21595"/>
              <a:gd name="connsiteY1160" fmla="*/ 9197 h 21600"/>
              <a:gd name="connsiteX1161" fmla="*/ 17444 w 21595"/>
              <a:gd name="connsiteY1161" fmla="*/ 9174 h 21600"/>
              <a:gd name="connsiteX1162" fmla="*/ 17522 w 21595"/>
              <a:gd name="connsiteY1162" fmla="*/ 9086 h 21600"/>
              <a:gd name="connsiteX1163" fmla="*/ 17548 w 21595"/>
              <a:gd name="connsiteY1163" fmla="*/ 9002 h 21600"/>
              <a:gd name="connsiteX1164" fmla="*/ 17574 w 21595"/>
              <a:gd name="connsiteY1164" fmla="*/ 9051 h 21600"/>
              <a:gd name="connsiteX1165" fmla="*/ 17604 w 21595"/>
              <a:gd name="connsiteY1165" fmla="*/ 8975 h 21600"/>
              <a:gd name="connsiteX1166" fmla="*/ 17672 w 21595"/>
              <a:gd name="connsiteY1166" fmla="*/ 8952 h 21600"/>
              <a:gd name="connsiteX1167" fmla="*/ 17729 w 21595"/>
              <a:gd name="connsiteY1167" fmla="*/ 8830 h 21600"/>
              <a:gd name="connsiteX1168" fmla="*/ 17797 w 21595"/>
              <a:gd name="connsiteY1168" fmla="*/ 8684 h 21600"/>
              <a:gd name="connsiteX1169" fmla="*/ 17833 w 21595"/>
              <a:gd name="connsiteY1169" fmla="*/ 8486 h 21600"/>
              <a:gd name="connsiteX1170" fmla="*/ 17859 w 21595"/>
              <a:gd name="connsiteY1170" fmla="*/ 8279 h 21600"/>
              <a:gd name="connsiteX1171" fmla="*/ 17880 w 21595"/>
              <a:gd name="connsiteY1171" fmla="*/ 8107 h 21600"/>
              <a:gd name="connsiteX1172" fmla="*/ 17911 w 21595"/>
              <a:gd name="connsiteY1172" fmla="*/ 8096 h 21600"/>
              <a:gd name="connsiteX1173" fmla="*/ 17911 w 21595"/>
              <a:gd name="connsiteY1173" fmla="*/ 7962 h 21600"/>
              <a:gd name="connsiteX1174" fmla="*/ 17901 w 21595"/>
              <a:gd name="connsiteY1174" fmla="*/ 7828 h 21600"/>
              <a:gd name="connsiteX1175" fmla="*/ 17859 w 21595"/>
              <a:gd name="connsiteY1175" fmla="*/ 7778 h 21600"/>
              <a:gd name="connsiteX1176" fmla="*/ 17833 w 21595"/>
              <a:gd name="connsiteY1176" fmla="*/ 7691 h 21600"/>
              <a:gd name="connsiteX1177" fmla="*/ 17864 w 21595"/>
              <a:gd name="connsiteY1177" fmla="*/ 7645 h 21600"/>
              <a:gd name="connsiteX1178" fmla="*/ 17849 w 21595"/>
              <a:gd name="connsiteY1178" fmla="*/ 7522 h 21600"/>
              <a:gd name="connsiteX1179" fmla="*/ 17792 w 21595"/>
              <a:gd name="connsiteY1179" fmla="*/ 7400 h 21600"/>
              <a:gd name="connsiteX1180" fmla="*/ 17734 w 21595"/>
              <a:gd name="connsiteY1180" fmla="*/ 7251 h 21600"/>
              <a:gd name="connsiteX1181" fmla="*/ 17689 w 21595"/>
              <a:gd name="connsiteY1181" fmla="*/ 7094 h 21600"/>
              <a:gd name="connsiteX1182" fmla="*/ 17611 w 21595"/>
              <a:gd name="connsiteY1182" fmla="*/ 7006 h 21600"/>
              <a:gd name="connsiteX1183" fmla="*/ 17621 w 21595"/>
              <a:gd name="connsiteY1183" fmla="*/ 6895 h 21600"/>
              <a:gd name="connsiteX1184" fmla="*/ 17663 w 21595"/>
              <a:gd name="connsiteY1184" fmla="*/ 6811 h 21600"/>
              <a:gd name="connsiteX1185" fmla="*/ 17672 w 21595"/>
              <a:gd name="connsiteY1185" fmla="*/ 6727 h 21600"/>
              <a:gd name="connsiteX1186" fmla="*/ 17745 w 21595"/>
              <a:gd name="connsiteY1186" fmla="*/ 6678 h 21600"/>
              <a:gd name="connsiteX1187" fmla="*/ 17719 w 21595"/>
              <a:gd name="connsiteY1187" fmla="*/ 6590 h 21600"/>
              <a:gd name="connsiteX1188" fmla="*/ 17682 w 21595"/>
              <a:gd name="connsiteY1188" fmla="*/ 6590 h 21600"/>
              <a:gd name="connsiteX1189" fmla="*/ 17621 w 21595"/>
              <a:gd name="connsiteY1189" fmla="*/ 6529 h 21600"/>
              <a:gd name="connsiteX1190" fmla="*/ 17579 w 21595"/>
              <a:gd name="connsiteY1190" fmla="*/ 6639 h 21600"/>
              <a:gd name="connsiteX1191" fmla="*/ 17527 w 21595"/>
              <a:gd name="connsiteY1191" fmla="*/ 6590 h 21600"/>
              <a:gd name="connsiteX1192" fmla="*/ 17512 w 21595"/>
              <a:gd name="connsiteY1192" fmla="*/ 6517 h 21600"/>
              <a:gd name="connsiteX1193" fmla="*/ 17460 w 21595"/>
              <a:gd name="connsiteY1193" fmla="*/ 6494 h 21600"/>
              <a:gd name="connsiteX1194" fmla="*/ 17408 w 21595"/>
              <a:gd name="connsiteY1194" fmla="*/ 6383 h 21600"/>
              <a:gd name="connsiteX1195" fmla="*/ 17423 w 21595"/>
              <a:gd name="connsiteY1195" fmla="*/ 6311 h 21600"/>
              <a:gd name="connsiteX1196" fmla="*/ 17475 w 21595"/>
              <a:gd name="connsiteY1196" fmla="*/ 6299 h 21600"/>
              <a:gd name="connsiteX1197" fmla="*/ 17491 w 21595"/>
              <a:gd name="connsiteY1197" fmla="*/ 6188 h 21600"/>
              <a:gd name="connsiteX1198" fmla="*/ 17533 w 21595"/>
              <a:gd name="connsiteY1198" fmla="*/ 6078 h 21600"/>
              <a:gd name="connsiteX1199" fmla="*/ 17569 w 21595"/>
              <a:gd name="connsiteY1199" fmla="*/ 6016 h 21600"/>
              <a:gd name="connsiteX1200" fmla="*/ 17616 w 21595"/>
              <a:gd name="connsiteY1200" fmla="*/ 6127 h 21600"/>
              <a:gd name="connsiteX1201" fmla="*/ 17595 w 21595"/>
              <a:gd name="connsiteY1201" fmla="*/ 6238 h 21600"/>
              <a:gd name="connsiteX1202" fmla="*/ 17621 w 21595"/>
              <a:gd name="connsiteY1202" fmla="*/ 6299 h 21600"/>
              <a:gd name="connsiteX1203" fmla="*/ 17604 w 21595"/>
              <a:gd name="connsiteY1203" fmla="*/ 6372 h 21600"/>
              <a:gd name="connsiteX1204" fmla="*/ 17656 w 21595"/>
              <a:gd name="connsiteY1204" fmla="*/ 6322 h 21600"/>
              <a:gd name="connsiteX1205" fmla="*/ 17682 w 21595"/>
              <a:gd name="connsiteY1205" fmla="*/ 6250 h 21600"/>
              <a:gd name="connsiteX1206" fmla="*/ 17750 w 21595"/>
              <a:gd name="connsiteY1206" fmla="*/ 6200 h 21600"/>
              <a:gd name="connsiteX1207" fmla="*/ 17786 w 21595"/>
              <a:gd name="connsiteY1207" fmla="*/ 6250 h 21600"/>
              <a:gd name="connsiteX1208" fmla="*/ 17823 w 21595"/>
              <a:gd name="connsiteY1208" fmla="*/ 6261 h 21600"/>
              <a:gd name="connsiteX1209" fmla="*/ 17833 w 21595"/>
              <a:gd name="connsiteY1209" fmla="*/ 6284 h 21600"/>
              <a:gd name="connsiteX1210" fmla="*/ 17838 w 21595"/>
              <a:gd name="connsiteY1210" fmla="*/ 6372 h 21600"/>
              <a:gd name="connsiteX1211" fmla="*/ 17849 w 21595"/>
              <a:gd name="connsiteY1211" fmla="*/ 6395 h 21600"/>
              <a:gd name="connsiteX1212" fmla="*/ 17838 w 21595"/>
              <a:gd name="connsiteY1212" fmla="*/ 6422 h 21600"/>
              <a:gd name="connsiteX1213" fmla="*/ 17838 w 21595"/>
              <a:gd name="connsiteY1213" fmla="*/ 6494 h 21600"/>
              <a:gd name="connsiteX1214" fmla="*/ 17859 w 21595"/>
              <a:gd name="connsiteY1214" fmla="*/ 6517 h 21600"/>
              <a:gd name="connsiteX1215" fmla="*/ 17875 w 21595"/>
              <a:gd name="connsiteY1215" fmla="*/ 6529 h 21600"/>
              <a:gd name="connsiteX1216" fmla="*/ 17885 w 21595"/>
              <a:gd name="connsiteY1216" fmla="*/ 6555 h 21600"/>
              <a:gd name="connsiteX1217" fmla="*/ 17901 w 21595"/>
              <a:gd name="connsiteY1217" fmla="*/ 6544 h 21600"/>
              <a:gd name="connsiteX1218" fmla="*/ 17901 w 21595"/>
              <a:gd name="connsiteY1218" fmla="*/ 6517 h 21600"/>
              <a:gd name="connsiteX1219" fmla="*/ 17932 w 21595"/>
              <a:gd name="connsiteY1219" fmla="*/ 6555 h 21600"/>
              <a:gd name="connsiteX1220" fmla="*/ 18000 w 21595"/>
              <a:gd name="connsiteY1220" fmla="*/ 6689 h 21600"/>
              <a:gd name="connsiteX1221" fmla="*/ 17962 w 21595"/>
              <a:gd name="connsiteY1221" fmla="*/ 6712 h 21600"/>
              <a:gd name="connsiteX1222" fmla="*/ 18019 w 21595"/>
              <a:gd name="connsiteY1222" fmla="*/ 6884 h 21600"/>
              <a:gd name="connsiteX1223" fmla="*/ 18030 w 21595"/>
              <a:gd name="connsiteY1223" fmla="*/ 7006 h 21600"/>
              <a:gd name="connsiteX1224" fmla="*/ 18051 w 21595"/>
              <a:gd name="connsiteY1224" fmla="*/ 7094 h 21600"/>
              <a:gd name="connsiteX1225" fmla="*/ 18097 w 21595"/>
              <a:gd name="connsiteY1225" fmla="*/ 7079 h 21600"/>
              <a:gd name="connsiteX1226" fmla="*/ 18129 w 21595"/>
              <a:gd name="connsiteY1226" fmla="*/ 7006 h 21600"/>
              <a:gd name="connsiteX1227" fmla="*/ 18175 w 21595"/>
              <a:gd name="connsiteY1227" fmla="*/ 6972 h 21600"/>
              <a:gd name="connsiteX1228" fmla="*/ 18181 w 21595"/>
              <a:gd name="connsiteY1228" fmla="*/ 6884 h 21600"/>
              <a:gd name="connsiteX1229" fmla="*/ 18144 w 21595"/>
              <a:gd name="connsiteY1229" fmla="*/ 6701 h 21600"/>
              <a:gd name="connsiteX1230" fmla="*/ 18108 w 21595"/>
              <a:gd name="connsiteY1230" fmla="*/ 6590 h 21600"/>
              <a:gd name="connsiteX1231" fmla="*/ 18019 w 21595"/>
              <a:gd name="connsiteY1231" fmla="*/ 6395 h 21600"/>
              <a:gd name="connsiteX1232" fmla="*/ 17974 w 21595"/>
              <a:gd name="connsiteY1232" fmla="*/ 6322 h 21600"/>
              <a:gd name="connsiteX1233" fmla="*/ 17948 w 21595"/>
              <a:gd name="connsiteY1233" fmla="*/ 6299 h 21600"/>
              <a:gd name="connsiteX1234" fmla="*/ 17953 w 21595"/>
              <a:gd name="connsiteY1234" fmla="*/ 6284 h 21600"/>
              <a:gd name="connsiteX1235" fmla="*/ 17936 w 21595"/>
              <a:gd name="connsiteY1235" fmla="*/ 6211 h 21600"/>
              <a:gd name="connsiteX1236" fmla="*/ 17953 w 21595"/>
              <a:gd name="connsiteY1236" fmla="*/ 6162 h 21600"/>
              <a:gd name="connsiteX1237" fmla="*/ 17983 w 21595"/>
              <a:gd name="connsiteY1237" fmla="*/ 6139 h 21600"/>
              <a:gd name="connsiteX1238" fmla="*/ 18000 w 21595"/>
              <a:gd name="connsiteY1238" fmla="*/ 6055 h 21600"/>
              <a:gd name="connsiteX1239" fmla="*/ 18004 w 21595"/>
              <a:gd name="connsiteY1239" fmla="*/ 6028 h 21600"/>
              <a:gd name="connsiteX1240" fmla="*/ 18026 w 21595"/>
              <a:gd name="connsiteY1240" fmla="*/ 5993 h 21600"/>
              <a:gd name="connsiteX1241" fmla="*/ 17993 w 21595"/>
              <a:gd name="connsiteY1241" fmla="*/ 5883 h 21600"/>
              <a:gd name="connsiteX1242" fmla="*/ 18000 w 21595"/>
              <a:gd name="connsiteY1242" fmla="*/ 5833 h 21600"/>
              <a:gd name="connsiteX1243" fmla="*/ 18009 w 21595"/>
              <a:gd name="connsiteY1243" fmla="*/ 5783 h 21600"/>
              <a:gd name="connsiteX1244" fmla="*/ 18035 w 21595"/>
              <a:gd name="connsiteY1244" fmla="*/ 5795 h 21600"/>
              <a:gd name="connsiteX1245" fmla="*/ 18030 w 21595"/>
              <a:gd name="connsiteY1245" fmla="*/ 5749 h 21600"/>
              <a:gd name="connsiteX1246" fmla="*/ 18071 w 21595"/>
              <a:gd name="connsiteY1246" fmla="*/ 5626 h 21600"/>
              <a:gd name="connsiteX1247" fmla="*/ 18129 w 21595"/>
              <a:gd name="connsiteY1247" fmla="*/ 5699 h 21600"/>
              <a:gd name="connsiteX1248" fmla="*/ 18165 w 21595"/>
              <a:gd name="connsiteY1248" fmla="*/ 5699 h 21600"/>
              <a:gd name="connsiteX1249" fmla="*/ 18212 w 21595"/>
              <a:gd name="connsiteY1249" fmla="*/ 5600 h 21600"/>
              <a:gd name="connsiteX1250" fmla="*/ 18221 w 21595"/>
              <a:gd name="connsiteY1250" fmla="*/ 5504 h 21600"/>
              <a:gd name="connsiteX1251" fmla="*/ 18243 w 21595"/>
              <a:gd name="connsiteY1251" fmla="*/ 5321 h 21600"/>
              <a:gd name="connsiteX1252" fmla="*/ 18264 w 21595"/>
              <a:gd name="connsiteY1252" fmla="*/ 5137 h 21600"/>
              <a:gd name="connsiteX1253" fmla="*/ 18247 w 21595"/>
              <a:gd name="connsiteY1253" fmla="*/ 5026 h 21600"/>
              <a:gd name="connsiteX1254" fmla="*/ 18259 w 21595"/>
              <a:gd name="connsiteY1254" fmla="*/ 4793 h 21600"/>
              <a:gd name="connsiteX1255" fmla="*/ 18200 w 21595"/>
              <a:gd name="connsiteY1255" fmla="*/ 4537 h 21600"/>
              <a:gd name="connsiteX1256" fmla="*/ 18144 w 21595"/>
              <a:gd name="connsiteY1256" fmla="*/ 4354 h 21600"/>
              <a:gd name="connsiteX1257" fmla="*/ 18131 w 21595"/>
              <a:gd name="connsiteY1257" fmla="*/ 4216 h 21600"/>
              <a:gd name="connsiteX1258" fmla="*/ 18149 w 21595"/>
              <a:gd name="connsiteY1258" fmla="*/ 4266 h 21600"/>
              <a:gd name="connsiteX1259" fmla="*/ 18238 w 21595"/>
              <a:gd name="connsiteY1259" fmla="*/ 4426 h 21600"/>
              <a:gd name="connsiteX1260" fmla="*/ 18304 w 21595"/>
              <a:gd name="connsiteY1260" fmla="*/ 4633 h 21600"/>
              <a:gd name="connsiteX1261" fmla="*/ 18330 w 21595"/>
              <a:gd name="connsiteY1261" fmla="*/ 4755 h 21600"/>
              <a:gd name="connsiteX1262" fmla="*/ 18388 w 21595"/>
              <a:gd name="connsiteY1262" fmla="*/ 4927 h 21600"/>
              <a:gd name="connsiteX1263" fmla="*/ 18429 w 21595"/>
              <a:gd name="connsiteY1263" fmla="*/ 5076 h 21600"/>
              <a:gd name="connsiteX1264" fmla="*/ 18481 w 21595"/>
              <a:gd name="connsiteY1264" fmla="*/ 5210 h 21600"/>
              <a:gd name="connsiteX1265" fmla="*/ 18481 w 21595"/>
              <a:gd name="connsiteY1265" fmla="*/ 5088 h 21600"/>
              <a:gd name="connsiteX1266" fmla="*/ 18549 w 21595"/>
              <a:gd name="connsiteY1266" fmla="*/ 5183 h 21600"/>
              <a:gd name="connsiteX1267" fmla="*/ 18518 w 21595"/>
              <a:gd name="connsiteY1267" fmla="*/ 5076 h 21600"/>
              <a:gd name="connsiteX1268" fmla="*/ 18414 w 21595"/>
              <a:gd name="connsiteY1268" fmla="*/ 4916 h 21600"/>
              <a:gd name="connsiteX1269" fmla="*/ 18372 w 21595"/>
              <a:gd name="connsiteY1269" fmla="*/ 4682 h 21600"/>
              <a:gd name="connsiteX1270" fmla="*/ 18471 w 21595"/>
              <a:gd name="connsiteY1270" fmla="*/ 4732 h 21600"/>
              <a:gd name="connsiteX1271" fmla="*/ 18325 w 21595"/>
              <a:gd name="connsiteY1271" fmla="*/ 4449 h 21600"/>
              <a:gd name="connsiteX1272" fmla="*/ 18247 w 21595"/>
              <a:gd name="connsiteY1272" fmla="*/ 4304 h 21600"/>
              <a:gd name="connsiteX1273" fmla="*/ 18191 w 21595"/>
              <a:gd name="connsiteY1273" fmla="*/ 4143 h 21600"/>
              <a:gd name="connsiteX1274" fmla="*/ 18118 w 21595"/>
              <a:gd name="connsiteY1274" fmla="*/ 3998 h 21600"/>
              <a:gd name="connsiteX1275" fmla="*/ 18066 w 21595"/>
              <a:gd name="connsiteY1275" fmla="*/ 3887 h 21600"/>
              <a:gd name="connsiteX1276" fmla="*/ 18051 w 21595"/>
              <a:gd name="connsiteY1276" fmla="*/ 3914 h 21600"/>
              <a:gd name="connsiteX1277" fmla="*/ 18097 w 21595"/>
              <a:gd name="connsiteY1277" fmla="*/ 3987 h 21600"/>
              <a:gd name="connsiteX1278" fmla="*/ 18077 w 21595"/>
              <a:gd name="connsiteY1278" fmla="*/ 4059 h 21600"/>
              <a:gd name="connsiteX1279" fmla="*/ 17936 w 21595"/>
              <a:gd name="connsiteY1279" fmla="*/ 3887 h 21600"/>
              <a:gd name="connsiteX1280" fmla="*/ 17875 w 21595"/>
              <a:gd name="connsiteY1280" fmla="*/ 3876 h 21600"/>
              <a:gd name="connsiteX1281" fmla="*/ 17870 w 21595"/>
              <a:gd name="connsiteY1281" fmla="*/ 3948 h 21600"/>
              <a:gd name="connsiteX1282" fmla="*/ 17807 w 21595"/>
              <a:gd name="connsiteY1282" fmla="*/ 3914 h 21600"/>
              <a:gd name="connsiteX1283" fmla="*/ 17745 w 21595"/>
              <a:gd name="connsiteY1283" fmla="*/ 3815 h 21600"/>
              <a:gd name="connsiteX1284" fmla="*/ 17656 w 21595"/>
              <a:gd name="connsiteY1284" fmla="*/ 3792 h 21600"/>
              <a:gd name="connsiteX1285" fmla="*/ 17708 w 21595"/>
              <a:gd name="connsiteY1285" fmla="*/ 3436 h 21600"/>
              <a:gd name="connsiteX1286" fmla="*/ 17745 w 21595"/>
              <a:gd name="connsiteY1286" fmla="*/ 3142 h 21600"/>
              <a:gd name="connsiteX1287" fmla="*/ 17885 w 21595"/>
              <a:gd name="connsiteY1287" fmla="*/ 3092 h 21600"/>
              <a:gd name="connsiteX1288" fmla="*/ 18045 w 21595"/>
              <a:gd name="connsiteY1288" fmla="*/ 3119 h 21600"/>
              <a:gd name="connsiteX1289" fmla="*/ 18071 w 21595"/>
              <a:gd name="connsiteY1289" fmla="*/ 3043 h 21600"/>
              <a:gd name="connsiteX1290" fmla="*/ 18160 w 21595"/>
              <a:gd name="connsiteY1290" fmla="*/ 3069 h 21600"/>
              <a:gd name="connsiteX1291" fmla="*/ 18207 w 21595"/>
              <a:gd name="connsiteY1291" fmla="*/ 3180 h 21600"/>
              <a:gd name="connsiteX1292" fmla="*/ 18273 w 21595"/>
              <a:gd name="connsiteY1292" fmla="*/ 3165 h 21600"/>
              <a:gd name="connsiteX1293" fmla="*/ 18367 w 21595"/>
              <a:gd name="connsiteY1293" fmla="*/ 3130 h 21600"/>
              <a:gd name="connsiteX1294" fmla="*/ 18285 w 21595"/>
              <a:gd name="connsiteY1294" fmla="*/ 3043 h 21600"/>
              <a:gd name="connsiteX1295" fmla="*/ 18285 w 21595"/>
              <a:gd name="connsiteY1295" fmla="*/ 2798 h 21600"/>
              <a:gd name="connsiteX1296" fmla="*/ 18382 w 21595"/>
              <a:gd name="connsiteY1296" fmla="*/ 2752 h 21600"/>
              <a:gd name="connsiteX1297" fmla="*/ 18511 w 21595"/>
              <a:gd name="connsiteY1297" fmla="*/ 2936 h 21600"/>
              <a:gd name="connsiteX1298" fmla="*/ 18553 w 21595"/>
              <a:gd name="connsiteY1298" fmla="*/ 2775 h 21600"/>
              <a:gd name="connsiteX1299" fmla="*/ 18518 w 21595"/>
              <a:gd name="connsiteY1299" fmla="*/ 2653 h 21600"/>
              <a:gd name="connsiteX1300" fmla="*/ 18570 w 21595"/>
              <a:gd name="connsiteY1300" fmla="*/ 2641 h 21600"/>
              <a:gd name="connsiteX1301" fmla="*/ 18641 w 21595"/>
              <a:gd name="connsiteY1301" fmla="*/ 2848 h 21600"/>
              <a:gd name="connsiteX1302" fmla="*/ 18615 w 21595"/>
              <a:gd name="connsiteY1302" fmla="*/ 2970 h 21600"/>
              <a:gd name="connsiteX1303" fmla="*/ 18610 w 21595"/>
              <a:gd name="connsiteY1303" fmla="*/ 3130 h 21600"/>
              <a:gd name="connsiteX1304" fmla="*/ 18615 w 21595"/>
              <a:gd name="connsiteY1304" fmla="*/ 3314 h 21600"/>
              <a:gd name="connsiteX1305" fmla="*/ 18553 w 21595"/>
              <a:gd name="connsiteY1305" fmla="*/ 3348 h 21600"/>
              <a:gd name="connsiteX1306" fmla="*/ 18584 w 21595"/>
              <a:gd name="connsiteY1306" fmla="*/ 3425 h 21600"/>
              <a:gd name="connsiteX1307" fmla="*/ 18584 w 21595"/>
              <a:gd name="connsiteY1307" fmla="*/ 3509 h 21600"/>
              <a:gd name="connsiteX1308" fmla="*/ 18652 w 21595"/>
              <a:gd name="connsiteY1308" fmla="*/ 3715 h 21600"/>
              <a:gd name="connsiteX1309" fmla="*/ 18822 w 21595"/>
              <a:gd name="connsiteY1309" fmla="*/ 4059 h 21600"/>
              <a:gd name="connsiteX1310" fmla="*/ 18937 w 21595"/>
              <a:gd name="connsiteY1310" fmla="*/ 4292 h 21600"/>
              <a:gd name="connsiteX1311" fmla="*/ 18999 w 21595"/>
              <a:gd name="connsiteY1311" fmla="*/ 4403 h 21600"/>
              <a:gd name="connsiteX1312" fmla="*/ 19020 w 21595"/>
              <a:gd name="connsiteY1312" fmla="*/ 4254 h 21600"/>
              <a:gd name="connsiteX1313" fmla="*/ 18973 w 21595"/>
              <a:gd name="connsiteY1313" fmla="*/ 4098 h 21600"/>
              <a:gd name="connsiteX1314" fmla="*/ 19036 w 21595"/>
              <a:gd name="connsiteY1314" fmla="*/ 4059 h 21600"/>
              <a:gd name="connsiteX1315" fmla="*/ 18978 w 21595"/>
              <a:gd name="connsiteY1315" fmla="*/ 3887 h 21600"/>
              <a:gd name="connsiteX1316" fmla="*/ 19030 w 21595"/>
              <a:gd name="connsiteY1316" fmla="*/ 3815 h 21600"/>
              <a:gd name="connsiteX1317" fmla="*/ 18978 w 21595"/>
              <a:gd name="connsiteY1317" fmla="*/ 3754 h 21600"/>
              <a:gd name="connsiteX1318" fmla="*/ 18942 w 21595"/>
              <a:gd name="connsiteY1318" fmla="*/ 3631 h 21600"/>
              <a:gd name="connsiteX1319" fmla="*/ 18984 w 21595"/>
              <a:gd name="connsiteY1319" fmla="*/ 3631 h 21600"/>
              <a:gd name="connsiteX1320" fmla="*/ 18885 w 21595"/>
              <a:gd name="connsiteY1320" fmla="*/ 3410 h 21600"/>
              <a:gd name="connsiteX1321" fmla="*/ 18813 w 21595"/>
              <a:gd name="connsiteY1321" fmla="*/ 3375 h 21600"/>
              <a:gd name="connsiteX1322" fmla="*/ 18782 w 21595"/>
              <a:gd name="connsiteY1322" fmla="*/ 3314 h 21600"/>
              <a:gd name="connsiteX1323" fmla="*/ 18770 w 21595"/>
              <a:gd name="connsiteY1323" fmla="*/ 3165 h 21600"/>
              <a:gd name="connsiteX1324" fmla="*/ 18740 w 21595"/>
              <a:gd name="connsiteY1324" fmla="*/ 3069 h 21600"/>
              <a:gd name="connsiteX1325" fmla="*/ 18817 w 21595"/>
              <a:gd name="connsiteY1325" fmla="*/ 3092 h 21600"/>
              <a:gd name="connsiteX1326" fmla="*/ 18834 w 21595"/>
              <a:gd name="connsiteY1326" fmla="*/ 3031 h 21600"/>
              <a:gd name="connsiteX1327" fmla="*/ 18885 w 21595"/>
              <a:gd name="connsiteY1327" fmla="*/ 3092 h 21600"/>
              <a:gd name="connsiteX1328" fmla="*/ 18952 w 21595"/>
              <a:gd name="connsiteY1328" fmla="*/ 2970 h 21600"/>
              <a:gd name="connsiteX1329" fmla="*/ 19077 w 21595"/>
              <a:gd name="connsiteY1329" fmla="*/ 3069 h 21600"/>
              <a:gd name="connsiteX1330" fmla="*/ 19062 w 21595"/>
              <a:gd name="connsiteY1330" fmla="*/ 2997 h 21600"/>
              <a:gd name="connsiteX1331" fmla="*/ 19081 w 21595"/>
              <a:gd name="connsiteY1331" fmla="*/ 2909 h 21600"/>
              <a:gd name="connsiteX1332" fmla="*/ 19098 w 21595"/>
              <a:gd name="connsiteY1332" fmla="*/ 2813 h 21600"/>
              <a:gd name="connsiteX1333" fmla="*/ 19128 w 21595"/>
              <a:gd name="connsiteY1333" fmla="*/ 2798 h 21600"/>
              <a:gd name="connsiteX1334" fmla="*/ 19201 w 21595"/>
              <a:gd name="connsiteY1334" fmla="*/ 2691 h 21600"/>
              <a:gd name="connsiteX1335" fmla="*/ 19310 w 21595"/>
              <a:gd name="connsiteY1335" fmla="*/ 2725 h 21600"/>
              <a:gd name="connsiteX1336" fmla="*/ 19300 w 21595"/>
              <a:gd name="connsiteY1336" fmla="*/ 2691 h 21600"/>
              <a:gd name="connsiteX1337" fmla="*/ 19258 w 21595"/>
              <a:gd name="connsiteY1337" fmla="*/ 2630 h 21600"/>
              <a:gd name="connsiteX1338" fmla="*/ 19211 w 21595"/>
              <a:gd name="connsiteY1338" fmla="*/ 2592 h 21600"/>
              <a:gd name="connsiteX1339" fmla="*/ 19114 w 21595"/>
              <a:gd name="connsiteY1339" fmla="*/ 2469 h 21600"/>
              <a:gd name="connsiteX1340" fmla="*/ 19025 w 21595"/>
              <a:gd name="connsiteY1340" fmla="*/ 2397 h 21600"/>
              <a:gd name="connsiteX1341" fmla="*/ 19093 w 21595"/>
              <a:gd name="connsiteY1341" fmla="*/ 2408 h 21600"/>
              <a:gd name="connsiteX1342" fmla="*/ 19114 w 21595"/>
              <a:gd name="connsiteY1342" fmla="*/ 2347 h 21600"/>
              <a:gd name="connsiteX1343" fmla="*/ 18756 w 21595"/>
              <a:gd name="connsiteY1343" fmla="*/ 1785 h 21600"/>
              <a:gd name="connsiteX1344" fmla="*/ 18652 w 21595"/>
              <a:gd name="connsiteY1344" fmla="*/ 1724 h 21600"/>
              <a:gd name="connsiteX1345" fmla="*/ 18481 w 21595"/>
              <a:gd name="connsiteY1345" fmla="*/ 1663 h 21600"/>
              <a:gd name="connsiteX1346" fmla="*/ 18393 w 21595"/>
              <a:gd name="connsiteY1346" fmla="*/ 1674 h 21600"/>
              <a:gd name="connsiteX1347" fmla="*/ 18226 w 21595"/>
              <a:gd name="connsiteY1347" fmla="*/ 1636 h 21600"/>
              <a:gd name="connsiteX1348" fmla="*/ 18247 w 21595"/>
              <a:gd name="connsiteY1348" fmla="*/ 1697 h 21600"/>
              <a:gd name="connsiteX1349" fmla="*/ 18341 w 21595"/>
              <a:gd name="connsiteY1349" fmla="*/ 1785 h 21600"/>
              <a:gd name="connsiteX1350" fmla="*/ 18315 w 21595"/>
              <a:gd name="connsiteY1350" fmla="*/ 1835 h 21600"/>
              <a:gd name="connsiteX1351" fmla="*/ 18160 w 21595"/>
              <a:gd name="connsiteY1351" fmla="*/ 1712 h 21600"/>
              <a:gd name="connsiteX1352" fmla="*/ 18087 w 21595"/>
              <a:gd name="connsiteY1352" fmla="*/ 1724 h 21600"/>
              <a:gd name="connsiteX1353" fmla="*/ 17988 w 21595"/>
              <a:gd name="connsiteY1353" fmla="*/ 1697 h 21600"/>
              <a:gd name="connsiteX1354" fmla="*/ 17911 w 21595"/>
              <a:gd name="connsiteY1354" fmla="*/ 1697 h 21600"/>
              <a:gd name="connsiteX1355" fmla="*/ 17870 w 21595"/>
              <a:gd name="connsiteY1355" fmla="*/ 1724 h 21600"/>
              <a:gd name="connsiteX1356" fmla="*/ 17792 w 21595"/>
              <a:gd name="connsiteY1356" fmla="*/ 1686 h 21600"/>
              <a:gd name="connsiteX1357" fmla="*/ 17734 w 21595"/>
              <a:gd name="connsiteY1357" fmla="*/ 1590 h 21600"/>
              <a:gd name="connsiteX1358" fmla="*/ 17663 w 21595"/>
              <a:gd name="connsiteY1358" fmla="*/ 1529 h 21600"/>
              <a:gd name="connsiteX1359" fmla="*/ 17564 w 21595"/>
              <a:gd name="connsiteY1359" fmla="*/ 1502 h 21600"/>
              <a:gd name="connsiteX1360" fmla="*/ 17404 w 21595"/>
              <a:gd name="connsiteY1360" fmla="*/ 1529 h 21600"/>
              <a:gd name="connsiteX1361" fmla="*/ 17227 w 21595"/>
              <a:gd name="connsiteY1361" fmla="*/ 1430 h 21600"/>
              <a:gd name="connsiteX1362" fmla="*/ 17144 w 21595"/>
              <a:gd name="connsiteY1362" fmla="*/ 1357 h 21600"/>
              <a:gd name="connsiteX1363" fmla="*/ 16709 w 21595"/>
              <a:gd name="connsiteY1363" fmla="*/ 1269 h 21600"/>
              <a:gd name="connsiteX1364" fmla="*/ 16688 w 21595"/>
              <a:gd name="connsiteY1364" fmla="*/ 1330 h 21600"/>
              <a:gd name="connsiteX1365" fmla="*/ 16791 w 21595"/>
              <a:gd name="connsiteY1365" fmla="*/ 1452 h 21600"/>
              <a:gd name="connsiteX1366" fmla="*/ 16709 w 21595"/>
              <a:gd name="connsiteY1366" fmla="*/ 1430 h 21600"/>
              <a:gd name="connsiteX1367" fmla="*/ 16697 w 21595"/>
              <a:gd name="connsiteY1367" fmla="*/ 1468 h 21600"/>
              <a:gd name="connsiteX1368" fmla="*/ 16594 w 21595"/>
              <a:gd name="connsiteY1368" fmla="*/ 1430 h 21600"/>
              <a:gd name="connsiteX1369" fmla="*/ 16542 w 21595"/>
              <a:gd name="connsiteY1369" fmla="*/ 1468 h 21600"/>
              <a:gd name="connsiteX1370" fmla="*/ 16445 w 21595"/>
              <a:gd name="connsiteY1370" fmla="*/ 1407 h 21600"/>
              <a:gd name="connsiteX1371" fmla="*/ 16476 w 21595"/>
              <a:gd name="connsiteY1371" fmla="*/ 1540 h 21600"/>
              <a:gd name="connsiteX1372" fmla="*/ 16377 w 21595"/>
              <a:gd name="connsiteY1372" fmla="*/ 1491 h 21600"/>
              <a:gd name="connsiteX1373" fmla="*/ 16268 w 21595"/>
              <a:gd name="connsiteY1373" fmla="*/ 1380 h 21600"/>
              <a:gd name="connsiteX1374" fmla="*/ 16263 w 21595"/>
              <a:gd name="connsiteY1374" fmla="*/ 1319 h 21600"/>
              <a:gd name="connsiteX1375" fmla="*/ 16195 w 21595"/>
              <a:gd name="connsiteY1375" fmla="*/ 1235 h 21600"/>
              <a:gd name="connsiteX1376" fmla="*/ 16092 w 21595"/>
              <a:gd name="connsiteY1376" fmla="*/ 1162 h 21600"/>
              <a:gd name="connsiteX1377" fmla="*/ 16024 w 21595"/>
              <a:gd name="connsiteY1377" fmla="*/ 1162 h 21600"/>
              <a:gd name="connsiteX1378" fmla="*/ 15927 w 21595"/>
              <a:gd name="connsiteY1378" fmla="*/ 1135 h 21600"/>
              <a:gd name="connsiteX1379" fmla="*/ 15978 w 21595"/>
              <a:gd name="connsiteY1379" fmla="*/ 1235 h 21600"/>
              <a:gd name="connsiteX1380" fmla="*/ 15791 w 21595"/>
              <a:gd name="connsiteY1380" fmla="*/ 1208 h 21600"/>
              <a:gd name="connsiteX1381" fmla="*/ 15750 w 21595"/>
              <a:gd name="connsiteY1381" fmla="*/ 1147 h 21600"/>
              <a:gd name="connsiteX1382" fmla="*/ 15604 w 21595"/>
              <a:gd name="connsiteY1382" fmla="*/ 1124 h 21600"/>
              <a:gd name="connsiteX1383" fmla="*/ 15548 w 21595"/>
              <a:gd name="connsiteY1383" fmla="*/ 1147 h 21600"/>
              <a:gd name="connsiteX1384" fmla="*/ 15548 w 21595"/>
              <a:gd name="connsiteY1384" fmla="*/ 1185 h 21600"/>
              <a:gd name="connsiteX1385" fmla="*/ 15486 w 21595"/>
              <a:gd name="connsiteY1385" fmla="*/ 1101 h 21600"/>
              <a:gd name="connsiteX1386" fmla="*/ 15460 w 21595"/>
              <a:gd name="connsiteY1386" fmla="*/ 1124 h 21600"/>
              <a:gd name="connsiteX1387" fmla="*/ 15382 w 21595"/>
              <a:gd name="connsiteY1387" fmla="*/ 1086 h 21600"/>
              <a:gd name="connsiteX1388" fmla="*/ 15319 w 21595"/>
              <a:gd name="connsiteY1388" fmla="*/ 1074 h 21600"/>
              <a:gd name="connsiteX1389" fmla="*/ 15331 w 21595"/>
              <a:gd name="connsiteY1389" fmla="*/ 1040 h 21600"/>
              <a:gd name="connsiteX1390" fmla="*/ 15402 w 21595"/>
              <a:gd name="connsiteY1390" fmla="*/ 963 h 21600"/>
              <a:gd name="connsiteX1391" fmla="*/ 15428 w 21595"/>
              <a:gd name="connsiteY1391" fmla="*/ 929 h 21600"/>
              <a:gd name="connsiteX1392" fmla="*/ 15402 w 21595"/>
              <a:gd name="connsiteY1392" fmla="*/ 868 h 21600"/>
              <a:gd name="connsiteX1393" fmla="*/ 15345 w 21595"/>
              <a:gd name="connsiteY1393" fmla="*/ 818 h 21600"/>
              <a:gd name="connsiteX1394" fmla="*/ 15220 w 21595"/>
              <a:gd name="connsiteY1394" fmla="*/ 757 h 21600"/>
              <a:gd name="connsiteX1395" fmla="*/ 15102 w 21595"/>
              <a:gd name="connsiteY1395" fmla="*/ 757 h 21600"/>
              <a:gd name="connsiteX1396" fmla="*/ 15081 w 21595"/>
              <a:gd name="connsiteY1396" fmla="*/ 780 h 21600"/>
              <a:gd name="connsiteX1397" fmla="*/ 15039 w 21595"/>
              <a:gd name="connsiteY1397" fmla="*/ 719 h 21600"/>
              <a:gd name="connsiteX1398" fmla="*/ 14952 w 21595"/>
              <a:gd name="connsiteY1398" fmla="*/ 707 h 21600"/>
              <a:gd name="connsiteX1399" fmla="*/ 14987 w 21595"/>
              <a:gd name="connsiteY1399" fmla="*/ 684 h 21600"/>
              <a:gd name="connsiteX1400" fmla="*/ 14900 w 21595"/>
              <a:gd name="connsiteY1400" fmla="*/ 646 h 21600"/>
              <a:gd name="connsiteX1401" fmla="*/ 6970 w 21595"/>
              <a:gd name="connsiteY1401" fmla="*/ 696 h 21600"/>
              <a:gd name="connsiteX1402" fmla="*/ 6928 w 21595"/>
              <a:gd name="connsiteY1402" fmla="*/ 745 h 21600"/>
              <a:gd name="connsiteX1403" fmla="*/ 6954 w 21595"/>
              <a:gd name="connsiteY1403" fmla="*/ 780 h 21600"/>
              <a:gd name="connsiteX1404" fmla="*/ 7032 w 21595"/>
              <a:gd name="connsiteY1404" fmla="*/ 795 h 21600"/>
              <a:gd name="connsiteX1405" fmla="*/ 7048 w 21595"/>
              <a:gd name="connsiteY1405" fmla="*/ 856 h 21600"/>
              <a:gd name="connsiteX1406" fmla="*/ 7027 w 21595"/>
              <a:gd name="connsiteY1406" fmla="*/ 917 h 21600"/>
              <a:gd name="connsiteX1407" fmla="*/ 7013 w 21595"/>
              <a:gd name="connsiteY1407" fmla="*/ 979 h 21600"/>
              <a:gd name="connsiteX1408" fmla="*/ 7100 w 21595"/>
              <a:gd name="connsiteY1408" fmla="*/ 1024 h 21600"/>
              <a:gd name="connsiteX1409" fmla="*/ 7162 w 21595"/>
              <a:gd name="connsiteY1409" fmla="*/ 1040 h 21600"/>
              <a:gd name="connsiteX1410" fmla="*/ 7246 w 21595"/>
              <a:gd name="connsiteY1410" fmla="*/ 1040 h 21600"/>
              <a:gd name="connsiteX1411" fmla="*/ 7375 w 21595"/>
              <a:gd name="connsiteY1411" fmla="*/ 1013 h 21600"/>
              <a:gd name="connsiteX1412" fmla="*/ 7421 w 21595"/>
              <a:gd name="connsiteY1412" fmla="*/ 1040 h 21600"/>
              <a:gd name="connsiteX1413" fmla="*/ 7494 w 21595"/>
              <a:gd name="connsiteY1413" fmla="*/ 1001 h 21600"/>
              <a:gd name="connsiteX1414" fmla="*/ 7531 w 21595"/>
              <a:gd name="connsiteY1414" fmla="*/ 979 h 21600"/>
              <a:gd name="connsiteX1415" fmla="*/ 7541 w 21595"/>
              <a:gd name="connsiteY1415" fmla="*/ 917 h 21600"/>
              <a:gd name="connsiteX1416" fmla="*/ 7515 w 21595"/>
              <a:gd name="connsiteY1416" fmla="*/ 879 h 21600"/>
              <a:gd name="connsiteX1417" fmla="*/ 7453 w 21595"/>
              <a:gd name="connsiteY1417" fmla="*/ 868 h 21600"/>
              <a:gd name="connsiteX1418" fmla="*/ 7364 w 21595"/>
              <a:gd name="connsiteY1418" fmla="*/ 879 h 21600"/>
              <a:gd name="connsiteX1419" fmla="*/ 7291 w 21595"/>
              <a:gd name="connsiteY1419" fmla="*/ 902 h 21600"/>
              <a:gd name="connsiteX1420" fmla="*/ 7234 w 21595"/>
              <a:gd name="connsiteY1420" fmla="*/ 891 h 21600"/>
              <a:gd name="connsiteX1421" fmla="*/ 7183 w 21595"/>
              <a:gd name="connsiteY1421" fmla="*/ 891 h 21600"/>
              <a:gd name="connsiteX1422" fmla="*/ 7173 w 21595"/>
              <a:gd name="connsiteY1422" fmla="*/ 856 h 21600"/>
              <a:gd name="connsiteX1423" fmla="*/ 7136 w 21595"/>
              <a:gd name="connsiteY1423" fmla="*/ 829 h 21600"/>
              <a:gd name="connsiteX1424" fmla="*/ 7168 w 21595"/>
              <a:gd name="connsiteY1424" fmla="*/ 780 h 21600"/>
              <a:gd name="connsiteX1425" fmla="*/ 7152 w 21595"/>
              <a:gd name="connsiteY1425" fmla="*/ 745 h 21600"/>
              <a:gd name="connsiteX1426" fmla="*/ 7074 w 21595"/>
              <a:gd name="connsiteY1426" fmla="*/ 745 h 21600"/>
              <a:gd name="connsiteX1427" fmla="*/ 7048 w 21595"/>
              <a:gd name="connsiteY1427" fmla="*/ 707 h 21600"/>
              <a:gd name="connsiteX1428" fmla="*/ 6970 w 21595"/>
              <a:gd name="connsiteY1428" fmla="*/ 696 h 21600"/>
              <a:gd name="connsiteX1429" fmla="*/ 13500 w 21595"/>
              <a:gd name="connsiteY1429" fmla="*/ 719 h 21600"/>
              <a:gd name="connsiteX1430" fmla="*/ 13428 w 21595"/>
              <a:gd name="connsiteY1430" fmla="*/ 745 h 21600"/>
              <a:gd name="connsiteX1431" fmla="*/ 13376 w 21595"/>
              <a:gd name="connsiteY1431" fmla="*/ 780 h 21600"/>
              <a:gd name="connsiteX1432" fmla="*/ 13246 w 21595"/>
              <a:gd name="connsiteY1432" fmla="*/ 807 h 21600"/>
              <a:gd name="connsiteX1433" fmla="*/ 13138 w 21595"/>
              <a:gd name="connsiteY1433" fmla="*/ 891 h 21600"/>
              <a:gd name="connsiteX1434" fmla="*/ 13065 w 21595"/>
              <a:gd name="connsiteY1434" fmla="*/ 952 h 21600"/>
              <a:gd name="connsiteX1435" fmla="*/ 13091 w 21595"/>
              <a:gd name="connsiteY1435" fmla="*/ 1013 h 21600"/>
              <a:gd name="connsiteX1436" fmla="*/ 13018 w 21595"/>
              <a:gd name="connsiteY1436" fmla="*/ 1124 h 21600"/>
              <a:gd name="connsiteX1437" fmla="*/ 13060 w 21595"/>
              <a:gd name="connsiteY1437" fmla="*/ 1135 h 21600"/>
              <a:gd name="connsiteX1438" fmla="*/ 13003 w 21595"/>
              <a:gd name="connsiteY1438" fmla="*/ 1246 h 21600"/>
              <a:gd name="connsiteX1439" fmla="*/ 13024 w 21595"/>
              <a:gd name="connsiteY1439" fmla="*/ 1319 h 21600"/>
              <a:gd name="connsiteX1440" fmla="*/ 12982 w 21595"/>
              <a:gd name="connsiteY1440" fmla="*/ 1345 h 21600"/>
              <a:gd name="connsiteX1441" fmla="*/ 13008 w 21595"/>
              <a:gd name="connsiteY1441" fmla="*/ 1418 h 21600"/>
              <a:gd name="connsiteX1442" fmla="*/ 13091 w 21595"/>
              <a:gd name="connsiteY1442" fmla="*/ 1452 h 21600"/>
              <a:gd name="connsiteX1443" fmla="*/ 13117 w 21595"/>
              <a:gd name="connsiteY1443" fmla="*/ 1514 h 21600"/>
              <a:gd name="connsiteX1444" fmla="*/ 13262 w 21595"/>
              <a:gd name="connsiteY1444" fmla="*/ 1529 h 21600"/>
              <a:gd name="connsiteX1445" fmla="*/ 13283 w 21595"/>
              <a:gd name="connsiteY1445" fmla="*/ 1514 h 21600"/>
              <a:gd name="connsiteX1446" fmla="*/ 13173 w 21595"/>
              <a:gd name="connsiteY1446" fmla="*/ 1418 h 21600"/>
              <a:gd name="connsiteX1447" fmla="*/ 13143 w 21595"/>
              <a:gd name="connsiteY1447" fmla="*/ 1307 h 21600"/>
              <a:gd name="connsiteX1448" fmla="*/ 13180 w 21595"/>
              <a:gd name="connsiteY1448" fmla="*/ 1173 h 21600"/>
              <a:gd name="connsiteX1449" fmla="*/ 13211 w 21595"/>
              <a:gd name="connsiteY1449" fmla="*/ 1051 h 21600"/>
              <a:gd name="connsiteX1450" fmla="*/ 13303 w 21595"/>
              <a:gd name="connsiteY1450" fmla="*/ 929 h 21600"/>
              <a:gd name="connsiteX1451" fmla="*/ 13407 w 21595"/>
              <a:gd name="connsiteY1451" fmla="*/ 868 h 21600"/>
              <a:gd name="connsiteX1452" fmla="*/ 13531 w 21595"/>
              <a:gd name="connsiteY1452" fmla="*/ 807 h 21600"/>
              <a:gd name="connsiteX1453" fmla="*/ 13547 w 21595"/>
              <a:gd name="connsiteY1453" fmla="*/ 768 h 21600"/>
              <a:gd name="connsiteX1454" fmla="*/ 13500 w 21595"/>
              <a:gd name="connsiteY1454" fmla="*/ 719 h 21600"/>
              <a:gd name="connsiteX1455" fmla="*/ 6436 w 21595"/>
              <a:gd name="connsiteY1455" fmla="*/ 745 h 21600"/>
              <a:gd name="connsiteX1456" fmla="*/ 6374 w 21595"/>
              <a:gd name="connsiteY1456" fmla="*/ 780 h 21600"/>
              <a:gd name="connsiteX1457" fmla="*/ 6370 w 21595"/>
              <a:gd name="connsiteY1457" fmla="*/ 902 h 21600"/>
              <a:gd name="connsiteX1458" fmla="*/ 6302 w 21595"/>
              <a:gd name="connsiteY1458" fmla="*/ 891 h 21600"/>
              <a:gd name="connsiteX1459" fmla="*/ 6271 w 21595"/>
              <a:gd name="connsiteY1459" fmla="*/ 818 h 21600"/>
              <a:gd name="connsiteX1460" fmla="*/ 6183 w 21595"/>
              <a:gd name="connsiteY1460" fmla="*/ 780 h 21600"/>
              <a:gd name="connsiteX1461" fmla="*/ 6125 w 21595"/>
              <a:gd name="connsiteY1461" fmla="*/ 818 h 21600"/>
              <a:gd name="connsiteX1462" fmla="*/ 6002 w 21595"/>
              <a:gd name="connsiteY1462" fmla="*/ 940 h 21600"/>
              <a:gd name="connsiteX1463" fmla="*/ 6042 w 21595"/>
              <a:gd name="connsiteY1463" fmla="*/ 952 h 21600"/>
              <a:gd name="connsiteX1464" fmla="*/ 6240 w 21595"/>
              <a:gd name="connsiteY1464" fmla="*/ 940 h 21600"/>
              <a:gd name="connsiteX1465" fmla="*/ 6125 w 21595"/>
              <a:gd name="connsiteY1465" fmla="*/ 1001 h 21600"/>
              <a:gd name="connsiteX1466" fmla="*/ 6106 w 21595"/>
              <a:gd name="connsiteY1466" fmla="*/ 1040 h 21600"/>
              <a:gd name="connsiteX1467" fmla="*/ 6172 w 21595"/>
              <a:gd name="connsiteY1467" fmla="*/ 1040 h 21600"/>
              <a:gd name="connsiteX1468" fmla="*/ 6302 w 21595"/>
              <a:gd name="connsiteY1468" fmla="*/ 979 h 21600"/>
              <a:gd name="connsiteX1469" fmla="*/ 6452 w 21595"/>
              <a:gd name="connsiteY1469" fmla="*/ 963 h 21600"/>
              <a:gd name="connsiteX1470" fmla="*/ 6504 w 21595"/>
              <a:gd name="connsiteY1470" fmla="*/ 902 h 21600"/>
              <a:gd name="connsiteX1471" fmla="*/ 6530 w 21595"/>
              <a:gd name="connsiteY1471" fmla="*/ 841 h 21600"/>
              <a:gd name="connsiteX1472" fmla="*/ 6488 w 21595"/>
              <a:gd name="connsiteY1472" fmla="*/ 841 h 21600"/>
              <a:gd name="connsiteX1473" fmla="*/ 6442 w 21595"/>
              <a:gd name="connsiteY1473" fmla="*/ 856 h 21600"/>
              <a:gd name="connsiteX1474" fmla="*/ 6452 w 21595"/>
              <a:gd name="connsiteY1474" fmla="*/ 818 h 21600"/>
              <a:gd name="connsiteX1475" fmla="*/ 6468 w 21595"/>
              <a:gd name="connsiteY1475" fmla="*/ 757 h 21600"/>
              <a:gd name="connsiteX1476" fmla="*/ 6436 w 21595"/>
              <a:gd name="connsiteY1476" fmla="*/ 745 h 21600"/>
              <a:gd name="connsiteX1477" fmla="*/ 6872 w 21595"/>
              <a:gd name="connsiteY1477" fmla="*/ 745 h 21600"/>
              <a:gd name="connsiteX1478" fmla="*/ 6862 w 21595"/>
              <a:gd name="connsiteY1478" fmla="*/ 768 h 21600"/>
              <a:gd name="connsiteX1479" fmla="*/ 6810 w 21595"/>
              <a:gd name="connsiteY1479" fmla="*/ 757 h 21600"/>
              <a:gd name="connsiteX1480" fmla="*/ 6727 w 21595"/>
              <a:gd name="connsiteY1480" fmla="*/ 807 h 21600"/>
              <a:gd name="connsiteX1481" fmla="*/ 6685 w 21595"/>
              <a:gd name="connsiteY1481" fmla="*/ 795 h 21600"/>
              <a:gd name="connsiteX1482" fmla="*/ 6638 w 21595"/>
              <a:gd name="connsiteY1482" fmla="*/ 891 h 21600"/>
              <a:gd name="connsiteX1483" fmla="*/ 6711 w 21595"/>
              <a:gd name="connsiteY1483" fmla="*/ 879 h 21600"/>
              <a:gd name="connsiteX1484" fmla="*/ 6676 w 21595"/>
              <a:gd name="connsiteY1484" fmla="*/ 952 h 21600"/>
              <a:gd name="connsiteX1485" fmla="*/ 6711 w 21595"/>
              <a:gd name="connsiteY1485" fmla="*/ 979 h 21600"/>
              <a:gd name="connsiteX1486" fmla="*/ 6784 w 21595"/>
              <a:gd name="connsiteY1486" fmla="*/ 963 h 21600"/>
              <a:gd name="connsiteX1487" fmla="*/ 6846 w 21595"/>
              <a:gd name="connsiteY1487" fmla="*/ 868 h 21600"/>
              <a:gd name="connsiteX1488" fmla="*/ 6876 w 21595"/>
              <a:gd name="connsiteY1488" fmla="*/ 807 h 21600"/>
              <a:gd name="connsiteX1489" fmla="*/ 6872 w 21595"/>
              <a:gd name="connsiteY1489" fmla="*/ 745 h 21600"/>
              <a:gd name="connsiteX1490" fmla="*/ 16372 w 21595"/>
              <a:gd name="connsiteY1490" fmla="*/ 818 h 21600"/>
              <a:gd name="connsiteX1491" fmla="*/ 16335 w 21595"/>
              <a:gd name="connsiteY1491" fmla="*/ 841 h 21600"/>
              <a:gd name="connsiteX1492" fmla="*/ 16372 w 21595"/>
              <a:gd name="connsiteY1492" fmla="*/ 929 h 21600"/>
              <a:gd name="connsiteX1493" fmla="*/ 16506 w 21595"/>
              <a:gd name="connsiteY1493" fmla="*/ 1013 h 21600"/>
              <a:gd name="connsiteX1494" fmla="*/ 16553 w 21595"/>
              <a:gd name="connsiteY1494" fmla="*/ 979 h 21600"/>
              <a:gd name="connsiteX1495" fmla="*/ 16709 w 21595"/>
              <a:gd name="connsiteY1495" fmla="*/ 990 h 21600"/>
              <a:gd name="connsiteX1496" fmla="*/ 16678 w 21595"/>
              <a:gd name="connsiteY1496" fmla="*/ 891 h 21600"/>
              <a:gd name="connsiteX1497" fmla="*/ 16485 w 21595"/>
              <a:gd name="connsiteY1497" fmla="*/ 829 h 21600"/>
              <a:gd name="connsiteX1498" fmla="*/ 16372 w 21595"/>
              <a:gd name="connsiteY1498" fmla="*/ 818 h 21600"/>
              <a:gd name="connsiteX1499" fmla="*/ 6954 w 21595"/>
              <a:gd name="connsiteY1499" fmla="*/ 879 h 21600"/>
              <a:gd name="connsiteX1500" fmla="*/ 6883 w 21595"/>
              <a:gd name="connsiteY1500" fmla="*/ 917 h 21600"/>
              <a:gd name="connsiteX1501" fmla="*/ 6836 w 21595"/>
              <a:gd name="connsiteY1501" fmla="*/ 979 h 21600"/>
              <a:gd name="connsiteX1502" fmla="*/ 6872 w 21595"/>
              <a:gd name="connsiteY1502" fmla="*/ 1001 h 21600"/>
              <a:gd name="connsiteX1503" fmla="*/ 6923 w 21595"/>
              <a:gd name="connsiteY1503" fmla="*/ 1013 h 21600"/>
              <a:gd name="connsiteX1504" fmla="*/ 6970 w 21595"/>
              <a:gd name="connsiteY1504" fmla="*/ 963 h 21600"/>
              <a:gd name="connsiteX1505" fmla="*/ 6970 w 21595"/>
              <a:gd name="connsiteY1505" fmla="*/ 929 h 21600"/>
              <a:gd name="connsiteX1506" fmla="*/ 6954 w 21595"/>
              <a:gd name="connsiteY1506" fmla="*/ 879 h 21600"/>
              <a:gd name="connsiteX1507" fmla="*/ 16735 w 21595"/>
              <a:gd name="connsiteY1507" fmla="*/ 902 h 21600"/>
              <a:gd name="connsiteX1508" fmla="*/ 16749 w 21595"/>
              <a:gd name="connsiteY1508" fmla="*/ 940 h 21600"/>
              <a:gd name="connsiteX1509" fmla="*/ 16864 w 21595"/>
              <a:gd name="connsiteY1509" fmla="*/ 990 h 21600"/>
              <a:gd name="connsiteX1510" fmla="*/ 16937 w 21595"/>
              <a:gd name="connsiteY1510" fmla="*/ 1001 h 21600"/>
              <a:gd name="connsiteX1511" fmla="*/ 16947 w 21595"/>
              <a:gd name="connsiteY1511" fmla="*/ 952 h 21600"/>
              <a:gd name="connsiteX1512" fmla="*/ 16822 w 21595"/>
              <a:gd name="connsiteY1512" fmla="*/ 917 h 21600"/>
              <a:gd name="connsiteX1513" fmla="*/ 16735 w 21595"/>
              <a:gd name="connsiteY1513" fmla="*/ 902 h 21600"/>
              <a:gd name="connsiteX1514" fmla="*/ 5788 w 21595"/>
              <a:gd name="connsiteY1514" fmla="*/ 1040 h 21600"/>
              <a:gd name="connsiteX1515" fmla="*/ 5639 w 21595"/>
              <a:gd name="connsiteY1515" fmla="*/ 1051 h 21600"/>
              <a:gd name="connsiteX1516" fmla="*/ 5639 w 21595"/>
              <a:gd name="connsiteY1516" fmla="*/ 1135 h 21600"/>
              <a:gd name="connsiteX1517" fmla="*/ 5555 w 21595"/>
              <a:gd name="connsiteY1517" fmla="*/ 1223 h 21600"/>
              <a:gd name="connsiteX1518" fmla="*/ 5463 w 21595"/>
              <a:gd name="connsiteY1518" fmla="*/ 1319 h 21600"/>
              <a:gd name="connsiteX1519" fmla="*/ 5425 w 21595"/>
              <a:gd name="connsiteY1519" fmla="*/ 1368 h 21600"/>
              <a:gd name="connsiteX1520" fmla="*/ 5489 w 21595"/>
              <a:gd name="connsiteY1520" fmla="*/ 1441 h 21600"/>
              <a:gd name="connsiteX1521" fmla="*/ 5484 w 21595"/>
              <a:gd name="connsiteY1521" fmla="*/ 1491 h 21600"/>
              <a:gd name="connsiteX1522" fmla="*/ 5628 w 21595"/>
              <a:gd name="connsiteY1522" fmla="*/ 1430 h 21600"/>
              <a:gd name="connsiteX1523" fmla="*/ 5659 w 21595"/>
              <a:gd name="connsiteY1523" fmla="*/ 1368 h 21600"/>
              <a:gd name="connsiteX1524" fmla="*/ 5757 w 21595"/>
              <a:gd name="connsiteY1524" fmla="*/ 1284 h 21600"/>
              <a:gd name="connsiteX1525" fmla="*/ 5908 w 21595"/>
              <a:gd name="connsiteY1525" fmla="*/ 1185 h 21600"/>
              <a:gd name="connsiteX1526" fmla="*/ 5976 w 21595"/>
              <a:gd name="connsiteY1526" fmla="*/ 1162 h 21600"/>
              <a:gd name="connsiteX1527" fmla="*/ 5960 w 21595"/>
              <a:gd name="connsiteY1527" fmla="*/ 1101 h 21600"/>
              <a:gd name="connsiteX1528" fmla="*/ 5934 w 21595"/>
              <a:gd name="connsiteY1528" fmla="*/ 1063 h 21600"/>
              <a:gd name="connsiteX1529" fmla="*/ 5835 w 21595"/>
              <a:gd name="connsiteY1529" fmla="*/ 1063 h 21600"/>
              <a:gd name="connsiteX1530" fmla="*/ 5788 w 21595"/>
              <a:gd name="connsiteY1530" fmla="*/ 1040 h 21600"/>
              <a:gd name="connsiteX1531" fmla="*/ 6888 w 21595"/>
              <a:gd name="connsiteY1531" fmla="*/ 1074 h 21600"/>
              <a:gd name="connsiteX1532" fmla="*/ 6831 w 21595"/>
              <a:gd name="connsiteY1532" fmla="*/ 1112 h 21600"/>
              <a:gd name="connsiteX1533" fmla="*/ 6784 w 21595"/>
              <a:gd name="connsiteY1533" fmla="*/ 1162 h 21600"/>
              <a:gd name="connsiteX1534" fmla="*/ 6758 w 21595"/>
              <a:gd name="connsiteY1534" fmla="*/ 1223 h 21600"/>
              <a:gd name="connsiteX1535" fmla="*/ 6737 w 21595"/>
              <a:gd name="connsiteY1535" fmla="*/ 1345 h 21600"/>
              <a:gd name="connsiteX1536" fmla="*/ 6784 w 21595"/>
              <a:gd name="connsiteY1536" fmla="*/ 1345 h 21600"/>
              <a:gd name="connsiteX1537" fmla="*/ 6867 w 21595"/>
              <a:gd name="connsiteY1537" fmla="*/ 1246 h 21600"/>
              <a:gd name="connsiteX1538" fmla="*/ 6928 w 21595"/>
              <a:gd name="connsiteY1538" fmla="*/ 1223 h 21600"/>
              <a:gd name="connsiteX1539" fmla="*/ 7038 w 21595"/>
              <a:gd name="connsiteY1539" fmla="*/ 1112 h 21600"/>
              <a:gd name="connsiteX1540" fmla="*/ 6970 w 21595"/>
              <a:gd name="connsiteY1540" fmla="*/ 1074 h 21600"/>
              <a:gd name="connsiteX1541" fmla="*/ 6888 w 21595"/>
              <a:gd name="connsiteY1541" fmla="*/ 1074 h 21600"/>
              <a:gd name="connsiteX1542" fmla="*/ 6629 w 21595"/>
              <a:gd name="connsiteY1542" fmla="*/ 1112 h 21600"/>
              <a:gd name="connsiteX1543" fmla="*/ 6551 w 21595"/>
              <a:gd name="connsiteY1543" fmla="*/ 1173 h 21600"/>
              <a:gd name="connsiteX1544" fmla="*/ 6561 w 21595"/>
              <a:gd name="connsiteY1544" fmla="*/ 1258 h 21600"/>
              <a:gd name="connsiteX1545" fmla="*/ 6483 w 21595"/>
              <a:gd name="connsiteY1545" fmla="*/ 1246 h 21600"/>
              <a:gd name="connsiteX1546" fmla="*/ 6462 w 21595"/>
              <a:gd name="connsiteY1546" fmla="*/ 1284 h 21600"/>
              <a:gd name="connsiteX1547" fmla="*/ 6525 w 21595"/>
              <a:gd name="connsiteY1547" fmla="*/ 1380 h 21600"/>
              <a:gd name="connsiteX1548" fmla="*/ 6535 w 21595"/>
              <a:gd name="connsiteY1548" fmla="*/ 1441 h 21600"/>
              <a:gd name="connsiteX1549" fmla="*/ 6572 w 21595"/>
              <a:gd name="connsiteY1549" fmla="*/ 1441 h 21600"/>
              <a:gd name="connsiteX1550" fmla="*/ 6659 w 21595"/>
              <a:gd name="connsiteY1550" fmla="*/ 1391 h 21600"/>
              <a:gd name="connsiteX1551" fmla="*/ 6716 w 21595"/>
              <a:gd name="connsiteY1551" fmla="*/ 1284 h 21600"/>
              <a:gd name="connsiteX1552" fmla="*/ 6676 w 21595"/>
              <a:gd name="connsiteY1552" fmla="*/ 1223 h 21600"/>
              <a:gd name="connsiteX1553" fmla="*/ 6742 w 21595"/>
              <a:gd name="connsiteY1553" fmla="*/ 1162 h 21600"/>
              <a:gd name="connsiteX1554" fmla="*/ 6747 w 21595"/>
              <a:gd name="connsiteY1554" fmla="*/ 1124 h 21600"/>
              <a:gd name="connsiteX1555" fmla="*/ 6664 w 21595"/>
              <a:gd name="connsiteY1555" fmla="*/ 1135 h 21600"/>
              <a:gd name="connsiteX1556" fmla="*/ 6629 w 21595"/>
              <a:gd name="connsiteY1556" fmla="*/ 1112 h 21600"/>
              <a:gd name="connsiteX1557" fmla="*/ 7230 w 21595"/>
              <a:gd name="connsiteY1557" fmla="*/ 1112 h 21600"/>
              <a:gd name="connsiteX1558" fmla="*/ 7110 w 21595"/>
              <a:gd name="connsiteY1558" fmla="*/ 1147 h 21600"/>
              <a:gd name="connsiteX1559" fmla="*/ 7043 w 21595"/>
              <a:gd name="connsiteY1559" fmla="*/ 1196 h 21600"/>
              <a:gd name="connsiteX1560" fmla="*/ 6970 w 21595"/>
              <a:gd name="connsiteY1560" fmla="*/ 1319 h 21600"/>
              <a:gd name="connsiteX1561" fmla="*/ 6935 w 21595"/>
              <a:gd name="connsiteY1561" fmla="*/ 1452 h 21600"/>
              <a:gd name="connsiteX1562" fmla="*/ 6991 w 21595"/>
              <a:gd name="connsiteY1562" fmla="*/ 1452 h 21600"/>
              <a:gd name="connsiteX1563" fmla="*/ 6928 w 21595"/>
              <a:gd name="connsiteY1563" fmla="*/ 1514 h 21600"/>
              <a:gd name="connsiteX1564" fmla="*/ 6945 w 21595"/>
              <a:gd name="connsiteY1564" fmla="*/ 1563 h 21600"/>
              <a:gd name="connsiteX1565" fmla="*/ 7013 w 21595"/>
              <a:gd name="connsiteY1565" fmla="*/ 1590 h 21600"/>
              <a:gd name="connsiteX1566" fmla="*/ 7090 w 21595"/>
              <a:gd name="connsiteY1566" fmla="*/ 1624 h 21600"/>
              <a:gd name="connsiteX1567" fmla="*/ 7239 w 21595"/>
              <a:gd name="connsiteY1567" fmla="*/ 1651 h 21600"/>
              <a:gd name="connsiteX1568" fmla="*/ 7323 w 21595"/>
              <a:gd name="connsiteY1568" fmla="*/ 1636 h 21600"/>
              <a:gd name="connsiteX1569" fmla="*/ 7359 w 21595"/>
              <a:gd name="connsiteY1569" fmla="*/ 1602 h 21600"/>
              <a:gd name="connsiteX1570" fmla="*/ 7380 w 21595"/>
              <a:gd name="connsiteY1570" fmla="*/ 1636 h 21600"/>
              <a:gd name="connsiteX1571" fmla="*/ 7416 w 21595"/>
              <a:gd name="connsiteY1571" fmla="*/ 1651 h 21600"/>
              <a:gd name="connsiteX1572" fmla="*/ 7437 w 21595"/>
              <a:gd name="connsiteY1572" fmla="*/ 1735 h 21600"/>
              <a:gd name="connsiteX1573" fmla="*/ 7401 w 21595"/>
              <a:gd name="connsiteY1573" fmla="*/ 1774 h 21600"/>
              <a:gd name="connsiteX1574" fmla="*/ 7472 w 21595"/>
              <a:gd name="connsiteY1574" fmla="*/ 1819 h 21600"/>
              <a:gd name="connsiteX1575" fmla="*/ 7524 w 21595"/>
              <a:gd name="connsiteY1575" fmla="*/ 1881 h 21600"/>
              <a:gd name="connsiteX1576" fmla="*/ 7531 w 21595"/>
              <a:gd name="connsiteY1576" fmla="*/ 1930 h 21600"/>
              <a:gd name="connsiteX1577" fmla="*/ 7524 w 21595"/>
              <a:gd name="connsiteY1577" fmla="*/ 1991 h 21600"/>
              <a:gd name="connsiteX1578" fmla="*/ 7432 w 21595"/>
              <a:gd name="connsiteY1578" fmla="*/ 2125 h 21600"/>
              <a:gd name="connsiteX1579" fmla="*/ 7401 w 21595"/>
              <a:gd name="connsiteY1579" fmla="*/ 2202 h 21600"/>
              <a:gd name="connsiteX1580" fmla="*/ 7401 w 21595"/>
              <a:gd name="connsiteY1580" fmla="*/ 2248 h 21600"/>
              <a:gd name="connsiteX1581" fmla="*/ 7302 w 21595"/>
              <a:gd name="connsiteY1581" fmla="*/ 2263 h 21600"/>
              <a:gd name="connsiteX1582" fmla="*/ 7213 w 21595"/>
              <a:gd name="connsiteY1582" fmla="*/ 2274 h 21600"/>
              <a:gd name="connsiteX1583" fmla="*/ 7157 w 21595"/>
              <a:gd name="connsiteY1583" fmla="*/ 2370 h 21600"/>
              <a:gd name="connsiteX1584" fmla="*/ 7183 w 21595"/>
              <a:gd name="connsiteY1584" fmla="*/ 2420 h 21600"/>
              <a:gd name="connsiteX1585" fmla="*/ 7323 w 21595"/>
              <a:gd name="connsiteY1585" fmla="*/ 2397 h 21600"/>
              <a:gd name="connsiteX1586" fmla="*/ 7333 w 21595"/>
              <a:gd name="connsiteY1586" fmla="*/ 2358 h 21600"/>
              <a:gd name="connsiteX1587" fmla="*/ 7385 w 21595"/>
              <a:gd name="connsiteY1587" fmla="*/ 2431 h 21600"/>
              <a:gd name="connsiteX1588" fmla="*/ 7432 w 21595"/>
              <a:gd name="connsiteY1588" fmla="*/ 2507 h 21600"/>
              <a:gd name="connsiteX1589" fmla="*/ 7406 w 21595"/>
              <a:gd name="connsiteY1589" fmla="*/ 2542 h 21600"/>
              <a:gd name="connsiteX1590" fmla="*/ 7447 w 21595"/>
              <a:gd name="connsiteY1590" fmla="*/ 2614 h 21600"/>
              <a:gd name="connsiteX1591" fmla="*/ 7531 w 21595"/>
              <a:gd name="connsiteY1591" fmla="*/ 2702 h 21600"/>
              <a:gd name="connsiteX1592" fmla="*/ 7644 w 21595"/>
              <a:gd name="connsiteY1592" fmla="*/ 2764 h 21600"/>
              <a:gd name="connsiteX1593" fmla="*/ 7649 w 21595"/>
              <a:gd name="connsiteY1593" fmla="*/ 2702 h 21600"/>
              <a:gd name="connsiteX1594" fmla="*/ 7618 w 21595"/>
              <a:gd name="connsiteY1594" fmla="*/ 2614 h 21600"/>
              <a:gd name="connsiteX1595" fmla="*/ 7583 w 21595"/>
              <a:gd name="connsiteY1595" fmla="*/ 2492 h 21600"/>
              <a:gd name="connsiteX1596" fmla="*/ 7675 w 21595"/>
              <a:gd name="connsiteY1596" fmla="*/ 2603 h 21600"/>
              <a:gd name="connsiteX1597" fmla="*/ 7722 w 21595"/>
              <a:gd name="connsiteY1597" fmla="*/ 2653 h 21600"/>
              <a:gd name="connsiteX1598" fmla="*/ 7764 w 21595"/>
              <a:gd name="connsiteY1598" fmla="*/ 2542 h 21600"/>
              <a:gd name="connsiteX1599" fmla="*/ 7764 w 21595"/>
              <a:gd name="connsiteY1599" fmla="*/ 2397 h 21600"/>
              <a:gd name="connsiteX1600" fmla="*/ 7753 w 21595"/>
              <a:gd name="connsiteY1600" fmla="*/ 2358 h 21600"/>
              <a:gd name="connsiteX1601" fmla="*/ 7706 w 21595"/>
              <a:gd name="connsiteY1601" fmla="*/ 2297 h 21600"/>
              <a:gd name="connsiteX1602" fmla="*/ 7675 w 21595"/>
              <a:gd name="connsiteY1602" fmla="*/ 2213 h 21600"/>
              <a:gd name="connsiteX1603" fmla="*/ 7701 w 21595"/>
              <a:gd name="connsiteY1603" fmla="*/ 2141 h 21600"/>
              <a:gd name="connsiteX1604" fmla="*/ 7764 w 21595"/>
              <a:gd name="connsiteY1604" fmla="*/ 2114 h 21600"/>
              <a:gd name="connsiteX1605" fmla="*/ 7804 w 21595"/>
              <a:gd name="connsiteY1605" fmla="*/ 2248 h 21600"/>
              <a:gd name="connsiteX1606" fmla="*/ 7847 w 21595"/>
              <a:gd name="connsiteY1606" fmla="*/ 2309 h 21600"/>
              <a:gd name="connsiteX1607" fmla="*/ 7965 w 21595"/>
              <a:gd name="connsiteY1607" fmla="*/ 2152 h 21600"/>
              <a:gd name="connsiteX1608" fmla="*/ 8002 w 21595"/>
              <a:gd name="connsiteY1608" fmla="*/ 2053 h 21600"/>
              <a:gd name="connsiteX1609" fmla="*/ 7929 w 21595"/>
              <a:gd name="connsiteY1609" fmla="*/ 2041 h 21600"/>
              <a:gd name="connsiteX1610" fmla="*/ 7894 w 21595"/>
              <a:gd name="connsiteY1610" fmla="*/ 1919 h 21600"/>
              <a:gd name="connsiteX1611" fmla="*/ 7830 w 21595"/>
              <a:gd name="connsiteY1611" fmla="*/ 1881 h 21600"/>
              <a:gd name="connsiteX1612" fmla="*/ 7748 w 21595"/>
              <a:gd name="connsiteY1612" fmla="*/ 1796 h 21600"/>
              <a:gd name="connsiteX1613" fmla="*/ 7847 w 21595"/>
              <a:gd name="connsiteY1613" fmla="*/ 1724 h 21600"/>
              <a:gd name="connsiteX1614" fmla="*/ 7835 w 21595"/>
              <a:gd name="connsiteY1614" fmla="*/ 1602 h 21600"/>
              <a:gd name="connsiteX1615" fmla="*/ 7816 w 21595"/>
              <a:gd name="connsiteY1615" fmla="*/ 1552 h 21600"/>
              <a:gd name="connsiteX1616" fmla="*/ 7722 w 21595"/>
              <a:gd name="connsiteY1616" fmla="*/ 1491 h 21600"/>
              <a:gd name="connsiteX1617" fmla="*/ 7706 w 21595"/>
              <a:gd name="connsiteY1617" fmla="*/ 1407 h 21600"/>
              <a:gd name="connsiteX1618" fmla="*/ 7613 w 21595"/>
              <a:gd name="connsiteY1618" fmla="*/ 1441 h 21600"/>
              <a:gd name="connsiteX1619" fmla="*/ 7628 w 21595"/>
              <a:gd name="connsiteY1619" fmla="*/ 1380 h 21600"/>
              <a:gd name="connsiteX1620" fmla="*/ 7587 w 21595"/>
              <a:gd name="connsiteY1620" fmla="*/ 1319 h 21600"/>
              <a:gd name="connsiteX1621" fmla="*/ 7515 w 21595"/>
              <a:gd name="connsiteY1621" fmla="*/ 1246 h 21600"/>
              <a:gd name="connsiteX1622" fmla="*/ 7458 w 21595"/>
              <a:gd name="connsiteY1622" fmla="*/ 1307 h 21600"/>
              <a:gd name="connsiteX1623" fmla="*/ 7364 w 21595"/>
              <a:gd name="connsiteY1623" fmla="*/ 1345 h 21600"/>
              <a:gd name="connsiteX1624" fmla="*/ 7395 w 21595"/>
              <a:gd name="connsiteY1624" fmla="*/ 1258 h 21600"/>
              <a:gd name="connsiteX1625" fmla="*/ 7375 w 21595"/>
              <a:gd name="connsiteY1625" fmla="*/ 1124 h 21600"/>
              <a:gd name="connsiteX1626" fmla="*/ 7246 w 21595"/>
              <a:gd name="connsiteY1626" fmla="*/ 1173 h 21600"/>
              <a:gd name="connsiteX1627" fmla="*/ 7173 w 21595"/>
              <a:gd name="connsiteY1627" fmla="*/ 1284 h 21600"/>
              <a:gd name="connsiteX1628" fmla="*/ 7168 w 21595"/>
              <a:gd name="connsiteY1628" fmla="*/ 1196 h 21600"/>
              <a:gd name="connsiteX1629" fmla="*/ 7230 w 21595"/>
              <a:gd name="connsiteY1629" fmla="*/ 1112 h 21600"/>
              <a:gd name="connsiteX1630" fmla="*/ 16693 w 21595"/>
              <a:gd name="connsiteY1630" fmla="*/ 1112 h 21600"/>
              <a:gd name="connsiteX1631" fmla="*/ 16652 w 21595"/>
              <a:gd name="connsiteY1631" fmla="*/ 1124 h 21600"/>
              <a:gd name="connsiteX1632" fmla="*/ 16641 w 21595"/>
              <a:gd name="connsiteY1632" fmla="*/ 1173 h 21600"/>
              <a:gd name="connsiteX1633" fmla="*/ 16652 w 21595"/>
              <a:gd name="connsiteY1633" fmla="*/ 1173 h 21600"/>
              <a:gd name="connsiteX1634" fmla="*/ 16744 w 21595"/>
              <a:gd name="connsiteY1634" fmla="*/ 1196 h 21600"/>
              <a:gd name="connsiteX1635" fmla="*/ 16812 w 21595"/>
              <a:gd name="connsiteY1635" fmla="*/ 1196 h 21600"/>
              <a:gd name="connsiteX1636" fmla="*/ 16782 w 21595"/>
              <a:gd name="connsiteY1636" fmla="*/ 1162 h 21600"/>
              <a:gd name="connsiteX1637" fmla="*/ 16693 w 21595"/>
              <a:gd name="connsiteY1637" fmla="*/ 1112 h 21600"/>
              <a:gd name="connsiteX1638" fmla="*/ 7432 w 21595"/>
              <a:gd name="connsiteY1638" fmla="*/ 1124 h 21600"/>
              <a:gd name="connsiteX1639" fmla="*/ 7411 w 21595"/>
              <a:gd name="connsiteY1639" fmla="*/ 1173 h 21600"/>
              <a:gd name="connsiteX1640" fmla="*/ 7437 w 21595"/>
              <a:gd name="connsiteY1640" fmla="*/ 1246 h 21600"/>
              <a:gd name="connsiteX1641" fmla="*/ 7447 w 21595"/>
              <a:gd name="connsiteY1641" fmla="*/ 1258 h 21600"/>
              <a:gd name="connsiteX1642" fmla="*/ 7498 w 21595"/>
              <a:gd name="connsiteY1642" fmla="*/ 1235 h 21600"/>
              <a:gd name="connsiteX1643" fmla="*/ 7541 w 21595"/>
              <a:gd name="connsiteY1643" fmla="*/ 1235 h 21600"/>
              <a:gd name="connsiteX1644" fmla="*/ 7587 w 21595"/>
              <a:gd name="connsiteY1644" fmla="*/ 1246 h 21600"/>
              <a:gd name="connsiteX1645" fmla="*/ 7592 w 21595"/>
              <a:gd name="connsiteY1645" fmla="*/ 1208 h 21600"/>
              <a:gd name="connsiteX1646" fmla="*/ 7545 w 21595"/>
              <a:gd name="connsiteY1646" fmla="*/ 1135 h 21600"/>
              <a:gd name="connsiteX1647" fmla="*/ 7453 w 21595"/>
              <a:gd name="connsiteY1647" fmla="*/ 1124 h 21600"/>
              <a:gd name="connsiteX1648" fmla="*/ 7432 w 21595"/>
              <a:gd name="connsiteY1648" fmla="*/ 1124 h 21600"/>
              <a:gd name="connsiteX1649" fmla="*/ 6353 w 21595"/>
              <a:gd name="connsiteY1649" fmla="*/ 1135 h 21600"/>
              <a:gd name="connsiteX1650" fmla="*/ 6332 w 21595"/>
              <a:gd name="connsiteY1650" fmla="*/ 1162 h 21600"/>
              <a:gd name="connsiteX1651" fmla="*/ 6353 w 21595"/>
              <a:gd name="connsiteY1651" fmla="*/ 1246 h 21600"/>
              <a:gd name="connsiteX1652" fmla="*/ 6431 w 21595"/>
              <a:gd name="connsiteY1652" fmla="*/ 1162 h 21600"/>
              <a:gd name="connsiteX1653" fmla="*/ 6410 w 21595"/>
              <a:gd name="connsiteY1653" fmla="*/ 1135 h 21600"/>
              <a:gd name="connsiteX1654" fmla="*/ 6353 w 21595"/>
              <a:gd name="connsiteY1654" fmla="*/ 1135 h 21600"/>
              <a:gd name="connsiteX1655" fmla="*/ 5976 w 21595"/>
              <a:gd name="connsiteY1655" fmla="*/ 1173 h 21600"/>
              <a:gd name="connsiteX1656" fmla="*/ 5825 w 21595"/>
              <a:gd name="connsiteY1656" fmla="*/ 1258 h 21600"/>
              <a:gd name="connsiteX1657" fmla="*/ 5769 w 21595"/>
              <a:gd name="connsiteY1657" fmla="*/ 1307 h 21600"/>
              <a:gd name="connsiteX1658" fmla="*/ 5684 w 21595"/>
              <a:gd name="connsiteY1658" fmla="*/ 1407 h 21600"/>
              <a:gd name="connsiteX1659" fmla="*/ 5743 w 21595"/>
              <a:gd name="connsiteY1659" fmla="*/ 1441 h 21600"/>
              <a:gd name="connsiteX1660" fmla="*/ 5809 w 21595"/>
              <a:gd name="connsiteY1660" fmla="*/ 1441 h 21600"/>
              <a:gd name="connsiteX1661" fmla="*/ 5684 w 21595"/>
              <a:gd name="connsiteY1661" fmla="*/ 1491 h 21600"/>
              <a:gd name="connsiteX1662" fmla="*/ 5684 w 21595"/>
              <a:gd name="connsiteY1662" fmla="*/ 1540 h 21600"/>
              <a:gd name="connsiteX1663" fmla="*/ 5748 w 21595"/>
              <a:gd name="connsiteY1663" fmla="*/ 1552 h 21600"/>
              <a:gd name="connsiteX1664" fmla="*/ 5846 w 21595"/>
              <a:gd name="connsiteY1664" fmla="*/ 1540 h 21600"/>
              <a:gd name="connsiteX1665" fmla="*/ 5913 w 21595"/>
              <a:gd name="connsiteY1665" fmla="*/ 1563 h 21600"/>
              <a:gd name="connsiteX1666" fmla="*/ 5846 w 21595"/>
              <a:gd name="connsiteY1666" fmla="*/ 1590 h 21600"/>
              <a:gd name="connsiteX1667" fmla="*/ 5788 w 21595"/>
              <a:gd name="connsiteY1667" fmla="*/ 1590 h 21600"/>
              <a:gd name="connsiteX1668" fmla="*/ 5710 w 21595"/>
              <a:gd name="connsiteY1668" fmla="*/ 1613 h 21600"/>
              <a:gd name="connsiteX1669" fmla="*/ 5675 w 21595"/>
              <a:gd name="connsiteY1669" fmla="*/ 1624 h 21600"/>
              <a:gd name="connsiteX1670" fmla="*/ 5680 w 21595"/>
              <a:gd name="connsiteY1670" fmla="*/ 1735 h 21600"/>
              <a:gd name="connsiteX1671" fmla="*/ 5727 w 21595"/>
              <a:gd name="connsiteY1671" fmla="*/ 1712 h 21600"/>
              <a:gd name="connsiteX1672" fmla="*/ 5774 w 21595"/>
              <a:gd name="connsiteY1672" fmla="*/ 1747 h 21600"/>
              <a:gd name="connsiteX1673" fmla="*/ 5769 w 21595"/>
              <a:gd name="connsiteY1673" fmla="*/ 1819 h 21600"/>
              <a:gd name="connsiteX1674" fmla="*/ 5830 w 21595"/>
              <a:gd name="connsiteY1674" fmla="*/ 1808 h 21600"/>
              <a:gd name="connsiteX1675" fmla="*/ 5970 w 21595"/>
              <a:gd name="connsiteY1675" fmla="*/ 1785 h 21600"/>
              <a:gd name="connsiteX1676" fmla="*/ 6073 w 21595"/>
              <a:gd name="connsiteY1676" fmla="*/ 1735 h 21600"/>
              <a:gd name="connsiteX1677" fmla="*/ 6131 w 21595"/>
              <a:gd name="connsiteY1677" fmla="*/ 1735 h 21600"/>
              <a:gd name="connsiteX1678" fmla="*/ 6188 w 21595"/>
              <a:gd name="connsiteY1678" fmla="*/ 1774 h 21600"/>
              <a:gd name="connsiteX1679" fmla="*/ 6261 w 21595"/>
              <a:gd name="connsiteY1679" fmla="*/ 1785 h 21600"/>
              <a:gd name="connsiteX1680" fmla="*/ 6297 w 21595"/>
              <a:gd name="connsiteY1680" fmla="*/ 1735 h 21600"/>
              <a:gd name="connsiteX1681" fmla="*/ 6287 w 21595"/>
              <a:gd name="connsiteY1681" fmla="*/ 1686 h 21600"/>
              <a:gd name="connsiteX1682" fmla="*/ 6365 w 21595"/>
              <a:gd name="connsiteY1682" fmla="*/ 1674 h 21600"/>
              <a:gd name="connsiteX1683" fmla="*/ 6391 w 21595"/>
              <a:gd name="connsiteY1683" fmla="*/ 1613 h 21600"/>
              <a:gd name="connsiteX1684" fmla="*/ 6339 w 21595"/>
              <a:gd name="connsiteY1684" fmla="*/ 1552 h 21600"/>
              <a:gd name="connsiteX1685" fmla="*/ 6292 w 21595"/>
              <a:gd name="connsiteY1685" fmla="*/ 1479 h 21600"/>
              <a:gd name="connsiteX1686" fmla="*/ 6318 w 21595"/>
              <a:gd name="connsiteY1686" fmla="*/ 1391 h 21600"/>
              <a:gd name="connsiteX1687" fmla="*/ 6349 w 21595"/>
              <a:gd name="connsiteY1687" fmla="*/ 1258 h 21600"/>
              <a:gd name="connsiteX1688" fmla="*/ 6327 w 21595"/>
              <a:gd name="connsiteY1688" fmla="*/ 1208 h 21600"/>
              <a:gd name="connsiteX1689" fmla="*/ 6292 w 21595"/>
              <a:gd name="connsiteY1689" fmla="*/ 1185 h 21600"/>
              <a:gd name="connsiteX1690" fmla="*/ 6250 w 21595"/>
              <a:gd name="connsiteY1690" fmla="*/ 1208 h 21600"/>
              <a:gd name="connsiteX1691" fmla="*/ 6219 w 21595"/>
              <a:gd name="connsiteY1691" fmla="*/ 1345 h 21600"/>
              <a:gd name="connsiteX1692" fmla="*/ 6172 w 21595"/>
              <a:gd name="connsiteY1692" fmla="*/ 1391 h 21600"/>
              <a:gd name="connsiteX1693" fmla="*/ 6193 w 21595"/>
              <a:gd name="connsiteY1693" fmla="*/ 1269 h 21600"/>
              <a:gd name="connsiteX1694" fmla="*/ 6177 w 21595"/>
              <a:gd name="connsiteY1694" fmla="*/ 1223 h 21600"/>
              <a:gd name="connsiteX1695" fmla="*/ 6099 w 21595"/>
              <a:gd name="connsiteY1695" fmla="*/ 1296 h 21600"/>
              <a:gd name="connsiteX1696" fmla="*/ 6068 w 21595"/>
              <a:gd name="connsiteY1696" fmla="*/ 1223 h 21600"/>
              <a:gd name="connsiteX1697" fmla="*/ 5955 w 21595"/>
              <a:gd name="connsiteY1697" fmla="*/ 1269 h 21600"/>
              <a:gd name="connsiteX1698" fmla="*/ 6007 w 21595"/>
              <a:gd name="connsiteY1698" fmla="*/ 1208 h 21600"/>
              <a:gd name="connsiteX1699" fmla="*/ 5976 w 21595"/>
              <a:gd name="connsiteY1699" fmla="*/ 1173 h 21600"/>
              <a:gd name="connsiteX1700" fmla="*/ 6742 w 21595"/>
              <a:gd name="connsiteY1700" fmla="*/ 1357 h 21600"/>
              <a:gd name="connsiteX1701" fmla="*/ 6650 w 21595"/>
              <a:gd name="connsiteY1701" fmla="*/ 1452 h 21600"/>
              <a:gd name="connsiteX1702" fmla="*/ 6591 w 21595"/>
              <a:gd name="connsiteY1702" fmla="*/ 1602 h 21600"/>
              <a:gd name="connsiteX1703" fmla="*/ 6624 w 21595"/>
              <a:gd name="connsiteY1703" fmla="*/ 1663 h 21600"/>
              <a:gd name="connsiteX1704" fmla="*/ 6638 w 21595"/>
              <a:gd name="connsiteY1704" fmla="*/ 1747 h 21600"/>
              <a:gd name="connsiteX1705" fmla="*/ 6572 w 21595"/>
              <a:gd name="connsiteY1705" fmla="*/ 1881 h 21600"/>
              <a:gd name="connsiteX1706" fmla="*/ 6535 w 21595"/>
              <a:gd name="connsiteY1706" fmla="*/ 1881 h 21600"/>
              <a:gd name="connsiteX1707" fmla="*/ 6473 w 21595"/>
              <a:gd name="connsiteY1707" fmla="*/ 1991 h 21600"/>
              <a:gd name="connsiteX1708" fmla="*/ 6514 w 21595"/>
              <a:gd name="connsiteY1708" fmla="*/ 1858 h 21600"/>
              <a:gd name="connsiteX1709" fmla="*/ 6462 w 21595"/>
              <a:gd name="connsiteY1709" fmla="*/ 1808 h 21600"/>
              <a:gd name="connsiteX1710" fmla="*/ 6417 w 21595"/>
              <a:gd name="connsiteY1710" fmla="*/ 1835 h 21600"/>
              <a:gd name="connsiteX1711" fmla="*/ 6391 w 21595"/>
              <a:gd name="connsiteY1711" fmla="*/ 1919 h 21600"/>
              <a:gd name="connsiteX1712" fmla="*/ 6327 w 21595"/>
              <a:gd name="connsiteY1712" fmla="*/ 1919 h 21600"/>
              <a:gd name="connsiteX1713" fmla="*/ 6250 w 21595"/>
              <a:gd name="connsiteY1713" fmla="*/ 1942 h 21600"/>
              <a:gd name="connsiteX1714" fmla="*/ 6193 w 21595"/>
              <a:gd name="connsiteY1714" fmla="*/ 1881 h 21600"/>
              <a:gd name="connsiteX1715" fmla="*/ 6141 w 21595"/>
              <a:gd name="connsiteY1715" fmla="*/ 1896 h 21600"/>
              <a:gd name="connsiteX1716" fmla="*/ 6120 w 21595"/>
              <a:gd name="connsiteY1716" fmla="*/ 1808 h 21600"/>
              <a:gd name="connsiteX1717" fmla="*/ 6099 w 21595"/>
              <a:gd name="connsiteY1717" fmla="*/ 1785 h 21600"/>
              <a:gd name="connsiteX1718" fmla="*/ 6059 w 21595"/>
              <a:gd name="connsiteY1718" fmla="*/ 1796 h 21600"/>
              <a:gd name="connsiteX1719" fmla="*/ 6002 w 21595"/>
              <a:gd name="connsiteY1719" fmla="*/ 1796 h 21600"/>
              <a:gd name="connsiteX1720" fmla="*/ 5955 w 21595"/>
              <a:gd name="connsiteY1720" fmla="*/ 1846 h 21600"/>
              <a:gd name="connsiteX1721" fmla="*/ 5976 w 21595"/>
              <a:gd name="connsiteY1721" fmla="*/ 1907 h 21600"/>
              <a:gd name="connsiteX1722" fmla="*/ 5903 w 21595"/>
              <a:gd name="connsiteY1722" fmla="*/ 1980 h 21600"/>
              <a:gd name="connsiteX1723" fmla="*/ 5887 w 21595"/>
              <a:gd name="connsiteY1723" fmla="*/ 1896 h 21600"/>
              <a:gd name="connsiteX1724" fmla="*/ 5840 w 21595"/>
              <a:gd name="connsiteY1724" fmla="*/ 1919 h 21600"/>
              <a:gd name="connsiteX1725" fmla="*/ 5710 w 21595"/>
              <a:gd name="connsiteY1725" fmla="*/ 1930 h 21600"/>
              <a:gd name="connsiteX1726" fmla="*/ 5644 w 21595"/>
              <a:gd name="connsiteY1726" fmla="*/ 1907 h 21600"/>
              <a:gd name="connsiteX1727" fmla="*/ 5731 w 21595"/>
              <a:gd name="connsiteY1727" fmla="*/ 1835 h 21600"/>
              <a:gd name="connsiteX1728" fmla="*/ 5706 w 21595"/>
              <a:gd name="connsiteY1728" fmla="*/ 1774 h 21600"/>
              <a:gd name="connsiteX1729" fmla="*/ 5654 w 21595"/>
              <a:gd name="connsiteY1729" fmla="*/ 1774 h 21600"/>
              <a:gd name="connsiteX1730" fmla="*/ 5607 w 21595"/>
              <a:gd name="connsiteY1730" fmla="*/ 1747 h 21600"/>
              <a:gd name="connsiteX1731" fmla="*/ 5524 w 21595"/>
              <a:gd name="connsiteY1731" fmla="*/ 1697 h 21600"/>
              <a:gd name="connsiteX1732" fmla="*/ 5484 w 21595"/>
              <a:gd name="connsiteY1732" fmla="*/ 1651 h 21600"/>
              <a:gd name="connsiteX1733" fmla="*/ 5437 w 21595"/>
              <a:gd name="connsiteY1733" fmla="*/ 1636 h 21600"/>
              <a:gd name="connsiteX1734" fmla="*/ 5399 w 21595"/>
              <a:gd name="connsiteY1734" fmla="*/ 1674 h 21600"/>
              <a:gd name="connsiteX1735" fmla="*/ 5333 w 21595"/>
              <a:gd name="connsiteY1735" fmla="*/ 1697 h 21600"/>
              <a:gd name="connsiteX1736" fmla="*/ 5380 w 21595"/>
              <a:gd name="connsiteY1736" fmla="*/ 1602 h 21600"/>
              <a:gd name="connsiteX1737" fmla="*/ 5276 w 21595"/>
              <a:gd name="connsiteY1737" fmla="*/ 1686 h 21600"/>
              <a:gd name="connsiteX1738" fmla="*/ 5260 w 21595"/>
              <a:gd name="connsiteY1738" fmla="*/ 1563 h 21600"/>
              <a:gd name="connsiteX1739" fmla="*/ 5239 w 21595"/>
              <a:gd name="connsiteY1739" fmla="*/ 1552 h 21600"/>
              <a:gd name="connsiteX1740" fmla="*/ 5199 w 21595"/>
              <a:gd name="connsiteY1740" fmla="*/ 1613 h 21600"/>
              <a:gd name="connsiteX1741" fmla="*/ 5147 w 21595"/>
              <a:gd name="connsiteY1741" fmla="*/ 1651 h 21600"/>
              <a:gd name="connsiteX1742" fmla="*/ 5147 w 21595"/>
              <a:gd name="connsiteY1742" fmla="*/ 1590 h 21600"/>
              <a:gd name="connsiteX1743" fmla="*/ 5058 w 21595"/>
              <a:gd name="connsiteY1743" fmla="*/ 1624 h 21600"/>
              <a:gd name="connsiteX1744" fmla="*/ 4965 w 21595"/>
              <a:gd name="connsiteY1744" fmla="*/ 1686 h 21600"/>
              <a:gd name="connsiteX1745" fmla="*/ 4907 w 21595"/>
              <a:gd name="connsiteY1745" fmla="*/ 1674 h 21600"/>
              <a:gd name="connsiteX1746" fmla="*/ 4829 w 21595"/>
              <a:gd name="connsiteY1746" fmla="*/ 1712 h 21600"/>
              <a:gd name="connsiteX1747" fmla="*/ 4763 w 21595"/>
              <a:gd name="connsiteY1747" fmla="*/ 1774 h 21600"/>
              <a:gd name="connsiteX1748" fmla="*/ 4726 w 21595"/>
              <a:gd name="connsiteY1748" fmla="*/ 1758 h 21600"/>
              <a:gd name="connsiteX1749" fmla="*/ 4690 w 21595"/>
              <a:gd name="connsiteY1749" fmla="*/ 1686 h 21600"/>
              <a:gd name="connsiteX1750" fmla="*/ 4622 w 21595"/>
              <a:gd name="connsiteY1750" fmla="*/ 1663 h 21600"/>
              <a:gd name="connsiteX1751" fmla="*/ 4586 w 21595"/>
              <a:gd name="connsiteY1751" fmla="*/ 1636 h 21600"/>
              <a:gd name="connsiteX1752" fmla="*/ 4544 w 21595"/>
              <a:gd name="connsiteY1752" fmla="*/ 1602 h 21600"/>
              <a:gd name="connsiteX1753" fmla="*/ 4473 w 21595"/>
              <a:gd name="connsiteY1753" fmla="*/ 1613 h 21600"/>
              <a:gd name="connsiteX1754" fmla="*/ 4447 w 21595"/>
              <a:gd name="connsiteY1754" fmla="*/ 1602 h 21600"/>
              <a:gd name="connsiteX1755" fmla="*/ 4374 w 21595"/>
              <a:gd name="connsiteY1755" fmla="*/ 1590 h 21600"/>
              <a:gd name="connsiteX1756" fmla="*/ 4306 w 21595"/>
              <a:gd name="connsiteY1756" fmla="*/ 1552 h 21600"/>
              <a:gd name="connsiteX1757" fmla="*/ 4254 w 21595"/>
              <a:gd name="connsiteY1757" fmla="*/ 1563 h 21600"/>
              <a:gd name="connsiteX1758" fmla="*/ 4203 w 21595"/>
              <a:gd name="connsiteY1758" fmla="*/ 1540 h 21600"/>
              <a:gd name="connsiteX1759" fmla="*/ 4224 w 21595"/>
              <a:gd name="connsiteY1759" fmla="*/ 1502 h 21600"/>
              <a:gd name="connsiteX1760" fmla="*/ 4156 w 21595"/>
              <a:gd name="connsiteY1760" fmla="*/ 1502 h 21600"/>
              <a:gd name="connsiteX1761" fmla="*/ 4120 w 21595"/>
              <a:gd name="connsiteY1761" fmla="*/ 1529 h 21600"/>
              <a:gd name="connsiteX1762" fmla="*/ 4125 w 21595"/>
              <a:gd name="connsiteY1762" fmla="*/ 1468 h 21600"/>
              <a:gd name="connsiteX1763" fmla="*/ 4078 w 21595"/>
              <a:gd name="connsiteY1763" fmla="*/ 1430 h 21600"/>
              <a:gd name="connsiteX1764" fmla="*/ 3965 w 21595"/>
              <a:gd name="connsiteY1764" fmla="*/ 1502 h 21600"/>
              <a:gd name="connsiteX1765" fmla="*/ 3934 w 21595"/>
              <a:gd name="connsiteY1765" fmla="*/ 1502 h 21600"/>
              <a:gd name="connsiteX1766" fmla="*/ 3814 w 21595"/>
              <a:gd name="connsiteY1766" fmla="*/ 1552 h 21600"/>
              <a:gd name="connsiteX1767" fmla="*/ 3762 w 21595"/>
              <a:gd name="connsiteY1767" fmla="*/ 1575 h 21600"/>
              <a:gd name="connsiteX1768" fmla="*/ 3675 w 21595"/>
              <a:gd name="connsiteY1768" fmla="*/ 1636 h 21600"/>
              <a:gd name="connsiteX1769" fmla="*/ 3623 w 21595"/>
              <a:gd name="connsiteY1769" fmla="*/ 1697 h 21600"/>
              <a:gd name="connsiteX1770" fmla="*/ 3529 w 21595"/>
              <a:gd name="connsiteY1770" fmla="*/ 1758 h 21600"/>
              <a:gd name="connsiteX1771" fmla="*/ 3451 w 21595"/>
              <a:gd name="connsiteY1771" fmla="*/ 1774 h 21600"/>
              <a:gd name="connsiteX1772" fmla="*/ 3385 w 21595"/>
              <a:gd name="connsiteY1772" fmla="*/ 1846 h 21600"/>
              <a:gd name="connsiteX1773" fmla="*/ 3415 w 21595"/>
              <a:gd name="connsiteY1773" fmla="*/ 1881 h 21600"/>
              <a:gd name="connsiteX1774" fmla="*/ 3425 w 21595"/>
              <a:gd name="connsiteY1774" fmla="*/ 1942 h 21600"/>
              <a:gd name="connsiteX1775" fmla="*/ 3415 w 21595"/>
              <a:gd name="connsiteY1775" fmla="*/ 2018 h 21600"/>
              <a:gd name="connsiteX1776" fmla="*/ 3441 w 21595"/>
              <a:gd name="connsiteY1776" fmla="*/ 2064 h 21600"/>
              <a:gd name="connsiteX1777" fmla="*/ 3425 w 21595"/>
              <a:gd name="connsiteY1777" fmla="*/ 2152 h 21600"/>
              <a:gd name="connsiteX1778" fmla="*/ 3326 w 21595"/>
              <a:gd name="connsiteY1778" fmla="*/ 2163 h 21600"/>
              <a:gd name="connsiteX1779" fmla="*/ 3373 w 21595"/>
              <a:gd name="connsiteY1779" fmla="*/ 2091 h 21600"/>
              <a:gd name="connsiteX1780" fmla="*/ 3338 w 21595"/>
              <a:gd name="connsiteY1780" fmla="*/ 2091 h 21600"/>
              <a:gd name="connsiteX1781" fmla="*/ 3197 w 21595"/>
              <a:gd name="connsiteY1781" fmla="*/ 2163 h 21600"/>
              <a:gd name="connsiteX1782" fmla="*/ 3100 w 21595"/>
              <a:gd name="connsiteY1782" fmla="*/ 2213 h 21600"/>
              <a:gd name="connsiteX1783" fmla="*/ 3109 w 21595"/>
              <a:gd name="connsiteY1783" fmla="*/ 2297 h 21600"/>
              <a:gd name="connsiteX1784" fmla="*/ 3093 w 21595"/>
              <a:gd name="connsiteY1784" fmla="*/ 2358 h 21600"/>
              <a:gd name="connsiteX1785" fmla="*/ 3145 w 21595"/>
              <a:gd name="connsiteY1785" fmla="*/ 2397 h 21600"/>
              <a:gd name="connsiteX1786" fmla="*/ 3218 w 21595"/>
              <a:gd name="connsiteY1786" fmla="*/ 2370 h 21600"/>
              <a:gd name="connsiteX1787" fmla="*/ 3239 w 21595"/>
              <a:gd name="connsiteY1787" fmla="*/ 2408 h 21600"/>
              <a:gd name="connsiteX1788" fmla="*/ 3270 w 21595"/>
              <a:gd name="connsiteY1788" fmla="*/ 2370 h 21600"/>
              <a:gd name="connsiteX1789" fmla="*/ 3333 w 21595"/>
              <a:gd name="connsiteY1789" fmla="*/ 2347 h 21600"/>
              <a:gd name="connsiteX1790" fmla="*/ 3364 w 21595"/>
              <a:gd name="connsiteY1790" fmla="*/ 2347 h 21600"/>
              <a:gd name="connsiteX1791" fmla="*/ 3301 w 21595"/>
              <a:gd name="connsiteY1791" fmla="*/ 2397 h 21600"/>
              <a:gd name="connsiteX1792" fmla="*/ 3312 w 21595"/>
              <a:gd name="connsiteY1792" fmla="*/ 2420 h 21600"/>
              <a:gd name="connsiteX1793" fmla="*/ 3286 w 21595"/>
              <a:gd name="connsiteY1793" fmla="*/ 2492 h 21600"/>
              <a:gd name="connsiteX1794" fmla="*/ 3223 w 21595"/>
              <a:gd name="connsiteY1794" fmla="*/ 2530 h 21600"/>
              <a:gd name="connsiteX1795" fmla="*/ 3197 w 21595"/>
              <a:gd name="connsiteY1795" fmla="*/ 2519 h 21600"/>
              <a:gd name="connsiteX1796" fmla="*/ 3126 w 21595"/>
              <a:gd name="connsiteY1796" fmla="*/ 2592 h 21600"/>
              <a:gd name="connsiteX1797" fmla="*/ 3105 w 21595"/>
              <a:gd name="connsiteY1797" fmla="*/ 2569 h 21600"/>
              <a:gd name="connsiteX1798" fmla="*/ 3058 w 21595"/>
              <a:gd name="connsiteY1798" fmla="*/ 2580 h 21600"/>
              <a:gd name="connsiteX1799" fmla="*/ 3001 w 21595"/>
              <a:gd name="connsiteY1799" fmla="*/ 2653 h 21600"/>
              <a:gd name="connsiteX1800" fmla="*/ 2918 w 21595"/>
              <a:gd name="connsiteY1800" fmla="*/ 2737 h 21600"/>
              <a:gd name="connsiteX1801" fmla="*/ 2855 w 21595"/>
              <a:gd name="connsiteY1801" fmla="*/ 2825 h 21600"/>
              <a:gd name="connsiteX1802" fmla="*/ 2860 w 21595"/>
              <a:gd name="connsiteY1802" fmla="*/ 2886 h 21600"/>
              <a:gd name="connsiteX1803" fmla="*/ 2820 w 21595"/>
              <a:gd name="connsiteY1803" fmla="*/ 2970 h 21600"/>
              <a:gd name="connsiteX1804" fmla="*/ 2834 w 21595"/>
              <a:gd name="connsiteY1804" fmla="*/ 3008 h 21600"/>
              <a:gd name="connsiteX1805" fmla="*/ 2841 w 21595"/>
              <a:gd name="connsiteY1805" fmla="*/ 3069 h 21600"/>
              <a:gd name="connsiteX1806" fmla="*/ 2918 w 21595"/>
              <a:gd name="connsiteY1806" fmla="*/ 3043 h 21600"/>
              <a:gd name="connsiteX1807" fmla="*/ 2923 w 21595"/>
              <a:gd name="connsiteY1807" fmla="*/ 3092 h 21600"/>
              <a:gd name="connsiteX1808" fmla="*/ 2886 w 21595"/>
              <a:gd name="connsiteY1808" fmla="*/ 3153 h 21600"/>
              <a:gd name="connsiteX1809" fmla="*/ 2845 w 21595"/>
              <a:gd name="connsiteY1809" fmla="*/ 3241 h 21600"/>
              <a:gd name="connsiteX1810" fmla="*/ 2876 w 21595"/>
              <a:gd name="connsiteY1810" fmla="*/ 3241 h 21600"/>
              <a:gd name="connsiteX1811" fmla="*/ 2954 w 21595"/>
              <a:gd name="connsiteY1811" fmla="*/ 3180 h 21600"/>
              <a:gd name="connsiteX1812" fmla="*/ 2933 w 21595"/>
              <a:gd name="connsiteY1812" fmla="*/ 3253 h 21600"/>
              <a:gd name="connsiteX1813" fmla="*/ 2975 w 21595"/>
              <a:gd name="connsiteY1813" fmla="*/ 3203 h 21600"/>
              <a:gd name="connsiteX1814" fmla="*/ 2970 w 21595"/>
              <a:gd name="connsiteY1814" fmla="*/ 3276 h 21600"/>
              <a:gd name="connsiteX1815" fmla="*/ 3022 w 21595"/>
              <a:gd name="connsiteY1815" fmla="*/ 3226 h 21600"/>
              <a:gd name="connsiteX1816" fmla="*/ 3027 w 21595"/>
              <a:gd name="connsiteY1816" fmla="*/ 3253 h 21600"/>
              <a:gd name="connsiteX1817" fmla="*/ 3105 w 21595"/>
              <a:gd name="connsiteY1817" fmla="*/ 3203 h 21600"/>
              <a:gd name="connsiteX1818" fmla="*/ 3037 w 21595"/>
              <a:gd name="connsiteY1818" fmla="*/ 3287 h 21600"/>
              <a:gd name="connsiteX1819" fmla="*/ 2975 w 21595"/>
              <a:gd name="connsiteY1819" fmla="*/ 3410 h 21600"/>
              <a:gd name="connsiteX1820" fmla="*/ 2912 w 21595"/>
              <a:gd name="connsiteY1820" fmla="*/ 3459 h 21600"/>
              <a:gd name="connsiteX1821" fmla="*/ 2886 w 21595"/>
              <a:gd name="connsiteY1821" fmla="*/ 3486 h 21600"/>
              <a:gd name="connsiteX1822" fmla="*/ 2777 w 21595"/>
              <a:gd name="connsiteY1822" fmla="*/ 3582 h 21600"/>
              <a:gd name="connsiteX1823" fmla="*/ 2726 w 21595"/>
              <a:gd name="connsiteY1823" fmla="*/ 3643 h 21600"/>
              <a:gd name="connsiteX1824" fmla="*/ 2653 w 21595"/>
              <a:gd name="connsiteY1824" fmla="*/ 3654 h 21600"/>
              <a:gd name="connsiteX1825" fmla="*/ 2565 w 21595"/>
              <a:gd name="connsiteY1825" fmla="*/ 3742 h 21600"/>
              <a:gd name="connsiteX1826" fmla="*/ 2492 w 21595"/>
              <a:gd name="connsiteY1826" fmla="*/ 3792 h 21600"/>
              <a:gd name="connsiteX1827" fmla="*/ 2405 w 21595"/>
              <a:gd name="connsiteY1827" fmla="*/ 3864 h 21600"/>
              <a:gd name="connsiteX1828" fmla="*/ 2400 w 21595"/>
              <a:gd name="connsiteY1828" fmla="*/ 3887 h 21600"/>
              <a:gd name="connsiteX1829" fmla="*/ 2509 w 21595"/>
              <a:gd name="connsiteY1829" fmla="*/ 3838 h 21600"/>
              <a:gd name="connsiteX1830" fmla="*/ 2575 w 21595"/>
              <a:gd name="connsiteY1830" fmla="*/ 3792 h 21600"/>
              <a:gd name="connsiteX1831" fmla="*/ 2648 w 21595"/>
              <a:gd name="connsiteY1831" fmla="*/ 3742 h 21600"/>
              <a:gd name="connsiteX1832" fmla="*/ 2716 w 21595"/>
              <a:gd name="connsiteY1832" fmla="*/ 3692 h 21600"/>
              <a:gd name="connsiteX1833" fmla="*/ 2742 w 21595"/>
              <a:gd name="connsiteY1833" fmla="*/ 3704 h 21600"/>
              <a:gd name="connsiteX1834" fmla="*/ 2829 w 21595"/>
              <a:gd name="connsiteY1834" fmla="*/ 3643 h 21600"/>
              <a:gd name="connsiteX1835" fmla="*/ 2881 w 21595"/>
              <a:gd name="connsiteY1835" fmla="*/ 3570 h 21600"/>
              <a:gd name="connsiteX1836" fmla="*/ 2990 w 21595"/>
              <a:gd name="connsiteY1836" fmla="*/ 3497 h 21600"/>
              <a:gd name="connsiteX1837" fmla="*/ 3037 w 21595"/>
              <a:gd name="connsiteY1837" fmla="*/ 3425 h 21600"/>
              <a:gd name="connsiteX1838" fmla="*/ 3105 w 21595"/>
              <a:gd name="connsiteY1838" fmla="*/ 3387 h 21600"/>
              <a:gd name="connsiteX1839" fmla="*/ 3187 w 21595"/>
              <a:gd name="connsiteY1839" fmla="*/ 3314 h 21600"/>
              <a:gd name="connsiteX1840" fmla="*/ 3286 w 21595"/>
              <a:gd name="connsiteY1840" fmla="*/ 3215 h 21600"/>
              <a:gd name="connsiteX1841" fmla="*/ 3281 w 21595"/>
              <a:gd name="connsiteY1841" fmla="*/ 3142 h 21600"/>
              <a:gd name="connsiteX1842" fmla="*/ 3404 w 21595"/>
              <a:gd name="connsiteY1842" fmla="*/ 3031 h 21600"/>
              <a:gd name="connsiteX1843" fmla="*/ 3482 w 21595"/>
              <a:gd name="connsiteY1843" fmla="*/ 2936 h 21600"/>
              <a:gd name="connsiteX1844" fmla="*/ 3581 w 21595"/>
              <a:gd name="connsiteY1844" fmla="*/ 2848 h 21600"/>
              <a:gd name="connsiteX1845" fmla="*/ 3576 w 21595"/>
              <a:gd name="connsiteY1845" fmla="*/ 2886 h 21600"/>
              <a:gd name="connsiteX1846" fmla="*/ 3503 w 21595"/>
              <a:gd name="connsiteY1846" fmla="*/ 2936 h 21600"/>
              <a:gd name="connsiteX1847" fmla="*/ 3415 w 21595"/>
              <a:gd name="connsiteY1847" fmla="*/ 3081 h 21600"/>
              <a:gd name="connsiteX1848" fmla="*/ 3378 w 21595"/>
              <a:gd name="connsiteY1848" fmla="*/ 3165 h 21600"/>
              <a:gd name="connsiteX1849" fmla="*/ 3451 w 21595"/>
              <a:gd name="connsiteY1849" fmla="*/ 3142 h 21600"/>
              <a:gd name="connsiteX1850" fmla="*/ 3514 w 21595"/>
              <a:gd name="connsiteY1850" fmla="*/ 3081 h 21600"/>
              <a:gd name="connsiteX1851" fmla="*/ 3586 w 21595"/>
              <a:gd name="connsiteY1851" fmla="*/ 3058 h 21600"/>
              <a:gd name="connsiteX1852" fmla="*/ 3618 w 21595"/>
              <a:gd name="connsiteY1852" fmla="*/ 3043 h 21600"/>
              <a:gd name="connsiteX1853" fmla="*/ 3654 w 21595"/>
              <a:gd name="connsiteY1853" fmla="*/ 2947 h 21600"/>
              <a:gd name="connsiteX1854" fmla="*/ 3722 w 21595"/>
              <a:gd name="connsiteY1854" fmla="*/ 2909 h 21600"/>
              <a:gd name="connsiteX1855" fmla="*/ 3752 w 21595"/>
              <a:gd name="connsiteY1855" fmla="*/ 2970 h 21600"/>
              <a:gd name="connsiteX1856" fmla="*/ 3814 w 21595"/>
              <a:gd name="connsiteY1856" fmla="*/ 3043 h 21600"/>
              <a:gd name="connsiteX1857" fmla="*/ 3887 w 21595"/>
              <a:gd name="connsiteY1857" fmla="*/ 3031 h 21600"/>
              <a:gd name="connsiteX1858" fmla="*/ 3948 w 21595"/>
              <a:gd name="connsiteY1858" fmla="*/ 3081 h 21600"/>
              <a:gd name="connsiteX1859" fmla="*/ 3986 w 21595"/>
              <a:gd name="connsiteY1859" fmla="*/ 3104 h 21600"/>
              <a:gd name="connsiteX1860" fmla="*/ 4021 w 21595"/>
              <a:gd name="connsiteY1860" fmla="*/ 3264 h 21600"/>
              <a:gd name="connsiteX1861" fmla="*/ 4058 w 21595"/>
              <a:gd name="connsiteY1861" fmla="*/ 3314 h 21600"/>
              <a:gd name="connsiteX1862" fmla="*/ 4136 w 21595"/>
              <a:gd name="connsiteY1862" fmla="*/ 3314 h 21600"/>
              <a:gd name="connsiteX1863" fmla="*/ 4182 w 21595"/>
              <a:gd name="connsiteY1863" fmla="*/ 3325 h 21600"/>
              <a:gd name="connsiteX1864" fmla="*/ 4151 w 21595"/>
              <a:gd name="connsiteY1864" fmla="*/ 3459 h 21600"/>
              <a:gd name="connsiteX1865" fmla="*/ 4167 w 21595"/>
              <a:gd name="connsiteY1865" fmla="*/ 3582 h 21600"/>
              <a:gd name="connsiteX1866" fmla="*/ 4136 w 21595"/>
              <a:gd name="connsiteY1866" fmla="*/ 3715 h 21600"/>
              <a:gd name="connsiteX1867" fmla="*/ 4162 w 21595"/>
              <a:gd name="connsiteY1867" fmla="*/ 3765 h 21600"/>
              <a:gd name="connsiteX1868" fmla="*/ 4167 w 21595"/>
              <a:gd name="connsiteY1868" fmla="*/ 3826 h 21600"/>
              <a:gd name="connsiteX1869" fmla="*/ 4141 w 21595"/>
              <a:gd name="connsiteY1869" fmla="*/ 3899 h 21600"/>
              <a:gd name="connsiteX1870" fmla="*/ 4162 w 21595"/>
              <a:gd name="connsiteY1870" fmla="*/ 4021 h 21600"/>
              <a:gd name="connsiteX1871" fmla="*/ 4130 w 21595"/>
              <a:gd name="connsiteY1871" fmla="*/ 4143 h 21600"/>
              <a:gd name="connsiteX1872" fmla="*/ 4172 w 21595"/>
              <a:gd name="connsiteY1872" fmla="*/ 4205 h 21600"/>
              <a:gd name="connsiteX1873" fmla="*/ 4136 w 21595"/>
              <a:gd name="connsiteY1873" fmla="*/ 4304 h 21600"/>
              <a:gd name="connsiteX1874" fmla="*/ 4120 w 21595"/>
              <a:gd name="connsiteY1874" fmla="*/ 4438 h 21600"/>
              <a:gd name="connsiteX1875" fmla="*/ 4198 w 21595"/>
              <a:gd name="connsiteY1875" fmla="*/ 4510 h 21600"/>
              <a:gd name="connsiteX1876" fmla="*/ 4214 w 21595"/>
              <a:gd name="connsiteY1876" fmla="*/ 4572 h 21600"/>
              <a:gd name="connsiteX1877" fmla="*/ 4271 w 21595"/>
              <a:gd name="connsiteY1877" fmla="*/ 4732 h 21600"/>
              <a:gd name="connsiteX1878" fmla="*/ 4280 w 21595"/>
              <a:gd name="connsiteY1878" fmla="*/ 4732 h 21600"/>
              <a:gd name="connsiteX1879" fmla="*/ 4259 w 21595"/>
              <a:gd name="connsiteY1879" fmla="*/ 4854 h 21600"/>
              <a:gd name="connsiteX1880" fmla="*/ 4233 w 21595"/>
              <a:gd name="connsiteY1880" fmla="*/ 4988 h 21600"/>
              <a:gd name="connsiteX1881" fmla="*/ 4214 w 21595"/>
              <a:gd name="connsiteY1881" fmla="*/ 5026 h 21600"/>
              <a:gd name="connsiteX1882" fmla="*/ 4224 w 21595"/>
              <a:gd name="connsiteY1882" fmla="*/ 4877 h 21600"/>
              <a:gd name="connsiteX1883" fmla="*/ 4162 w 21595"/>
              <a:gd name="connsiteY1883" fmla="*/ 4831 h 21600"/>
              <a:gd name="connsiteX1884" fmla="*/ 4146 w 21595"/>
              <a:gd name="connsiteY1884" fmla="*/ 4854 h 21600"/>
              <a:gd name="connsiteX1885" fmla="*/ 4141 w 21595"/>
              <a:gd name="connsiteY1885" fmla="*/ 4927 h 21600"/>
              <a:gd name="connsiteX1886" fmla="*/ 4120 w 21595"/>
              <a:gd name="connsiteY1886" fmla="*/ 5061 h 21600"/>
              <a:gd name="connsiteX1887" fmla="*/ 4073 w 21595"/>
              <a:gd name="connsiteY1887" fmla="*/ 5282 h 21600"/>
              <a:gd name="connsiteX1888" fmla="*/ 3990 w 21595"/>
              <a:gd name="connsiteY1888" fmla="*/ 5577 h 21600"/>
              <a:gd name="connsiteX1889" fmla="*/ 3929 w 21595"/>
              <a:gd name="connsiteY1889" fmla="*/ 5722 h 21600"/>
              <a:gd name="connsiteX1890" fmla="*/ 3918 w 21595"/>
              <a:gd name="connsiteY1890" fmla="*/ 5844 h 21600"/>
              <a:gd name="connsiteX1891" fmla="*/ 3887 w 21595"/>
              <a:gd name="connsiteY1891" fmla="*/ 5978 h 21600"/>
              <a:gd name="connsiteX1892" fmla="*/ 3845 w 21595"/>
              <a:gd name="connsiteY1892" fmla="*/ 6116 h 21600"/>
              <a:gd name="connsiteX1893" fmla="*/ 3856 w 21595"/>
              <a:gd name="connsiteY1893" fmla="*/ 6200 h 21600"/>
              <a:gd name="connsiteX1894" fmla="*/ 3840 w 21595"/>
              <a:gd name="connsiteY1894" fmla="*/ 6334 h 21600"/>
              <a:gd name="connsiteX1895" fmla="*/ 3856 w 21595"/>
              <a:gd name="connsiteY1895" fmla="*/ 6467 h 21600"/>
              <a:gd name="connsiteX1896" fmla="*/ 3866 w 21595"/>
              <a:gd name="connsiteY1896" fmla="*/ 6517 h 21600"/>
              <a:gd name="connsiteX1897" fmla="*/ 3861 w 21595"/>
              <a:gd name="connsiteY1897" fmla="*/ 6567 h 21600"/>
              <a:gd name="connsiteX1898" fmla="*/ 3866 w 21595"/>
              <a:gd name="connsiteY1898" fmla="*/ 6788 h 21600"/>
              <a:gd name="connsiteX1899" fmla="*/ 3892 w 21595"/>
              <a:gd name="connsiteY1899" fmla="*/ 6945 h 21600"/>
              <a:gd name="connsiteX1900" fmla="*/ 3882 w 21595"/>
              <a:gd name="connsiteY1900" fmla="*/ 7033 h 21600"/>
              <a:gd name="connsiteX1901" fmla="*/ 3892 w 21595"/>
              <a:gd name="connsiteY1901" fmla="*/ 7067 h 21600"/>
              <a:gd name="connsiteX1902" fmla="*/ 3943 w 21595"/>
              <a:gd name="connsiteY1902" fmla="*/ 7079 h 21600"/>
              <a:gd name="connsiteX1903" fmla="*/ 3955 w 21595"/>
              <a:gd name="connsiteY1903" fmla="*/ 7129 h 21600"/>
              <a:gd name="connsiteX1904" fmla="*/ 3986 w 21595"/>
              <a:gd name="connsiteY1904" fmla="*/ 7129 h 21600"/>
              <a:gd name="connsiteX1905" fmla="*/ 3986 w 21595"/>
              <a:gd name="connsiteY1905" fmla="*/ 7178 h 21600"/>
              <a:gd name="connsiteX1906" fmla="*/ 4007 w 21595"/>
              <a:gd name="connsiteY1906" fmla="*/ 7201 h 21600"/>
              <a:gd name="connsiteX1907" fmla="*/ 4033 w 21595"/>
              <a:gd name="connsiteY1907" fmla="*/ 7289 h 21600"/>
              <a:gd name="connsiteX1908" fmla="*/ 4026 w 21595"/>
              <a:gd name="connsiteY1908" fmla="*/ 7373 h 21600"/>
              <a:gd name="connsiteX1909" fmla="*/ 4033 w 21595"/>
              <a:gd name="connsiteY1909" fmla="*/ 7522 h 21600"/>
              <a:gd name="connsiteX1910" fmla="*/ 4037 w 21595"/>
              <a:gd name="connsiteY1910" fmla="*/ 7645 h 21600"/>
              <a:gd name="connsiteX1911" fmla="*/ 4047 w 21595"/>
              <a:gd name="connsiteY1911" fmla="*/ 7752 h 21600"/>
              <a:gd name="connsiteX1912" fmla="*/ 4052 w 21595"/>
              <a:gd name="connsiteY1912" fmla="*/ 7851 h 21600"/>
              <a:gd name="connsiteX1913" fmla="*/ 4084 w 21595"/>
              <a:gd name="connsiteY1913" fmla="*/ 7901 h 21600"/>
              <a:gd name="connsiteX1914" fmla="*/ 4115 w 21595"/>
              <a:gd name="connsiteY1914" fmla="*/ 8023 h 21600"/>
              <a:gd name="connsiteX1915" fmla="*/ 4104 w 21595"/>
              <a:gd name="connsiteY1915" fmla="*/ 8096 h 21600"/>
              <a:gd name="connsiteX1916" fmla="*/ 4073 w 21595"/>
              <a:gd name="connsiteY1916" fmla="*/ 8157 h 21600"/>
              <a:gd name="connsiteX1917" fmla="*/ 4052 w 21595"/>
              <a:gd name="connsiteY1917" fmla="*/ 8145 h 21600"/>
              <a:gd name="connsiteX1918" fmla="*/ 4047 w 21595"/>
              <a:gd name="connsiteY1918" fmla="*/ 8157 h 21600"/>
              <a:gd name="connsiteX1919" fmla="*/ 4068 w 21595"/>
              <a:gd name="connsiteY1919" fmla="*/ 8241 h 21600"/>
              <a:gd name="connsiteX1920" fmla="*/ 4099 w 21595"/>
              <a:gd name="connsiteY1920" fmla="*/ 8291 h 21600"/>
              <a:gd name="connsiteX1921" fmla="*/ 4110 w 21595"/>
              <a:gd name="connsiteY1921" fmla="*/ 8329 h 21600"/>
              <a:gd name="connsiteX1922" fmla="*/ 4120 w 21595"/>
              <a:gd name="connsiteY1922" fmla="*/ 8302 h 21600"/>
              <a:gd name="connsiteX1923" fmla="*/ 4156 w 21595"/>
              <a:gd name="connsiteY1923" fmla="*/ 8379 h 21600"/>
              <a:gd name="connsiteX1924" fmla="*/ 4177 w 21595"/>
              <a:gd name="connsiteY1924" fmla="*/ 8424 h 21600"/>
              <a:gd name="connsiteX1925" fmla="*/ 4177 w 21595"/>
              <a:gd name="connsiteY1925" fmla="*/ 8524 h 21600"/>
              <a:gd name="connsiteX1926" fmla="*/ 4167 w 21595"/>
              <a:gd name="connsiteY1926" fmla="*/ 8635 h 21600"/>
              <a:gd name="connsiteX1927" fmla="*/ 4193 w 21595"/>
              <a:gd name="connsiteY1927" fmla="*/ 8684 h 21600"/>
              <a:gd name="connsiteX1928" fmla="*/ 4229 w 21595"/>
              <a:gd name="connsiteY1928" fmla="*/ 8757 h 21600"/>
              <a:gd name="connsiteX1929" fmla="*/ 4259 w 21595"/>
              <a:gd name="connsiteY1929" fmla="*/ 8853 h 21600"/>
              <a:gd name="connsiteX1930" fmla="*/ 4271 w 21595"/>
              <a:gd name="connsiteY1930" fmla="*/ 8952 h 21600"/>
              <a:gd name="connsiteX1931" fmla="*/ 4280 w 21595"/>
              <a:gd name="connsiteY1931" fmla="*/ 8952 h 21600"/>
              <a:gd name="connsiteX1932" fmla="*/ 4306 w 21595"/>
              <a:gd name="connsiteY1932" fmla="*/ 8891 h 21600"/>
              <a:gd name="connsiteX1933" fmla="*/ 4311 w 21595"/>
              <a:gd name="connsiteY1933" fmla="*/ 8868 h 21600"/>
              <a:gd name="connsiteX1934" fmla="*/ 4297 w 21595"/>
              <a:gd name="connsiteY1934" fmla="*/ 8791 h 21600"/>
              <a:gd name="connsiteX1935" fmla="*/ 4280 w 21595"/>
              <a:gd name="connsiteY1935" fmla="*/ 8719 h 21600"/>
              <a:gd name="connsiteX1936" fmla="*/ 4250 w 21595"/>
              <a:gd name="connsiteY1936" fmla="*/ 8707 h 21600"/>
              <a:gd name="connsiteX1937" fmla="*/ 4254 w 21595"/>
              <a:gd name="connsiteY1937" fmla="*/ 8623 h 21600"/>
              <a:gd name="connsiteX1938" fmla="*/ 4245 w 21595"/>
              <a:gd name="connsiteY1938" fmla="*/ 8547 h 21600"/>
              <a:gd name="connsiteX1939" fmla="*/ 4233 w 21595"/>
              <a:gd name="connsiteY1939" fmla="*/ 8474 h 21600"/>
              <a:gd name="connsiteX1940" fmla="*/ 4229 w 21595"/>
              <a:gd name="connsiteY1940" fmla="*/ 8329 h 21600"/>
              <a:gd name="connsiteX1941" fmla="*/ 4203 w 21595"/>
              <a:gd name="connsiteY1941" fmla="*/ 8241 h 21600"/>
              <a:gd name="connsiteX1942" fmla="*/ 4193 w 21595"/>
              <a:gd name="connsiteY1942" fmla="*/ 8180 h 21600"/>
              <a:gd name="connsiteX1943" fmla="*/ 4182 w 21595"/>
              <a:gd name="connsiteY1943" fmla="*/ 8145 h 21600"/>
              <a:gd name="connsiteX1944" fmla="*/ 4182 w 21595"/>
              <a:gd name="connsiteY1944" fmla="*/ 8035 h 21600"/>
              <a:gd name="connsiteX1945" fmla="*/ 4172 w 21595"/>
              <a:gd name="connsiteY1945" fmla="*/ 8046 h 21600"/>
              <a:gd name="connsiteX1946" fmla="*/ 4172 w 21595"/>
              <a:gd name="connsiteY1946" fmla="*/ 7985 h 21600"/>
              <a:gd name="connsiteX1947" fmla="*/ 4162 w 21595"/>
              <a:gd name="connsiteY1947" fmla="*/ 7973 h 21600"/>
              <a:gd name="connsiteX1948" fmla="*/ 4156 w 21595"/>
              <a:gd name="connsiteY1948" fmla="*/ 7935 h 21600"/>
              <a:gd name="connsiteX1949" fmla="*/ 4125 w 21595"/>
              <a:gd name="connsiteY1949" fmla="*/ 7828 h 21600"/>
              <a:gd name="connsiteX1950" fmla="*/ 4115 w 21595"/>
              <a:gd name="connsiteY1950" fmla="*/ 7752 h 21600"/>
              <a:gd name="connsiteX1951" fmla="*/ 4125 w 21595"/>
              <a:gd name="connsiteY1951" fmla="*/ 7629 h 21600"/>
              <a:gd name="connsiteX1952" fmla="*/ 4125 w 21595"/>
              <a:gd name="connsiteY1952" fmla="*/ 7557 h 21600"/>
              <a:gd name="connsiteX1953" fmla="*/ 4146 w 21595"/>
              <a:gd name="connsiteY1953" fmla="*/ 7496 h 21600"/>
              <a:gd name="connsiteX1954" fmla="*/ 4172 w 21595"/>
              <a:gd name="connsiteY1954" fmla="*/ 7534 h 21600"/>
              <a:gd name="connsiteX1955" fmla="*/ 4193 w 21595"/>
              <a:gd name="connsiteY1955" fmla="*/ 7534 h 21600"/>
              <a:gd name="connsiteX1956" fmla="*/ 4229 w 21595"/>
              <a:gd name="connsiteY1956" fmla="*/ 7595 h 21600"/>
              <a:gd name="connsiteX1957" fmla="*/ 4219 w 21595"/>
              <a:gd name="connsiteY1957" fmla="*/ 7656 h 21600"/>
              <a:gd name="connsiteX1958" fmla="*/ 4224 w 21595"/>
              <a:gd name="connsiteY1958" fmla="*/ 7778 h 21600"/>
              <a:gd name="connsiteX1959" fmla="*/ 4240 w 21595"/>
              <a:gd name="connsiteY1959" fmla="*/ 7901 h 21600"/>
              <a:gd name="connsiteX1960" fmla="*/ 4233 w 21595"/>
              <a:gd name="connsiteY1960" fmla="*/ 7950 h 21600"/>
              <a:gd name="connsiteX1961" fmla="*/ 4254 w 21595"/>
              <a:gd name="connsiteY1961" fmla="*/ 8035 h 21600"/>
              <a:gd name="connsiteX1962" fmla="*/ 4275 w 21595"/>
              <a:gd name="connsiteY1962" fmla="*/ 8119 h 21600"/>
              <a:gd name="connsiteX1963" fmla="*/ 4306 w 21595"/>
              <a:gd name="connsiteY1963" fmla="*/ 8134 h 21600"/>
              <a:gd name="connsiteX1964" fmla="*/ 4311 w 21595"/>
              <a:gd name="connsiteY1964" fmla="*/ 8241 h 21600"/>
              <a:gd name="connsiteX1965" fmla="*/ 4337 w 21595"/>
              <a:gd name="connsiteY1965" fmla="*/ 8329 h 21600"/>
              <a:gd name="connsiteX1966" fmla="*/ 4363 w 21595"/>
              <a:gd name="connsiteY1966" fmla="*/ 8363 h 21600"/>
              <a:gd name="connsiteX1967" fmla="*/ 4344 w 21595"/>
              <a:gd name="connsiteY1967" fmla="*/ 8463 h 21600"/>
              <a:gd name="connsiteX1968" fmla="*/ 4348 w 21595"/>
              <a:gd name="connsiteY1968" fmla="*/ 8501 h 21600"/>
              <a:gd name="connsiteX1969" fmla="*/ 4395 w 21595"/>
              <a:gd name="connsiteY1969" fmla="*/ 8573 h 21600"/>
              <a:gd name="connsiteX1970" fmla="*/ 4415 w 21595"/>
              <a:gd name="connsiteY1970" fmla="*/ 8669 h 21600"/>
              <a:gd name="connsiteX1971" fmla="*/ 4467 w 21595"/>
              <a:gd name="connsiteY1971" fmla="*/ 8791 h 21600"/>
              <a:gd name="connsiteX1972" fmla="*/ 4504 w 21595"/>
              <a:gd name="connsiteY1972" fmla="*/ 8952 h 21600"/>
              <a:gd name="connsiteX1973" fmla="*/ 4518 w 21595"/>
              <a:gd name="connsiteY1973" fmla="*/ 9036 h 21600"/>
              <a:gd name="connsiteX1974" fmla="*/ 4518 w 21595"/>
              <a:gd name="connsiteY1974" fmla="*/ 9097 h 21600"/>
              <a:gd name="connsiteX1975" fmla="*/ 4535 w 21595"/>
              <a:gd name="connsiteY1975" fmla="*/ 9174 h 21600"/>
              <a:gd name="connsiteX1976" fmla="*/ 4530 w 21595"/>
              <a:gd name="connsiteY1976" fmla="*/ 9235 h 21600"/>
              <a:gd name="connsiteX1977" fmla="*/ 4514 w 21595"/>
              <a:gd name="connsiteY1977" fmla="*/ 9269 h 21600"/>
              <a:gd name="connsiteX1978" fmla="*/ 4518 w 21595"/>
              <a:gd name="connsiteY1978" fmla="*/ 9319 h 21600"/>
              <a:gd name="connsiteX1979" fmla="*/ 4499 w 21595"/>
              <a:gd name="connsiteY1979" fmla="*/ 9330 h 21600"/>
              <a:gd name="connsiteX1980" fmla="*/ 4504 w 21595"/>
              <a:gd name="connsiteY1980" fmla="*/ 9418 h 21600"/>
              <a:gd name="connsiteX1981" fmla="*/ 4530 w 21595"/>
              <a:gd name="connsiteY1981" fmla="*/ 9514 h 21600"/>
              <a:gd name="connsiteX1982" fmla="*/ 4586 w 21595"/>
              <a:gd name="connsiteY1982" fmla="*/ 9613 h 21600"/>
              <a:gd name="connsiteX1983" fmla="*/ 4607 w 21595"/>
              <a:gd name="connsiteY1983" fmla="*/ 9686 h 21600"/>
              <a:gd name="connsiteX1984" fmla="*/ 4664 w 21595"/>
              <a:gd name="connsiteY1984" fmla="*/ 9735 h 21600"/>
              <a:gd name="connsiteX1985" fmla="*/ 4695 w 21595"/>
              <a:gd name="connsiteY1985" fmla="*/ 9747 h 21600"/>
              <a:gd name="connsiteX1986" fmla="*/ 4711 w 21595"/>
              <a:gd name="connsiteY1986" fmla="*/ 9785 h 21600"/>
              <a:gd name="connsiteX1987" fmla="*/ 4752 w 21595"/>
              <a:gd name="connsiteY1987" fmla="*/ 9869 h 21600"/>
              <a:gd name="connsiteX1988" fmla="*/ 4820 w 21595"/>
              <a:gd name="connsiteY1988" fmla="*/ 9942 h 21600"/>
              <a:gd name="connsiteX1989" fmla="*/ 4862 w 21595"/>
              <a:gd name="connsiteY1989" fmla="*/ 9969 h 21600"/>
              <a:gd name="connsiteX1990" fmla="*/ 4914 w 21595"/>
              <a:gd name="connsiteY1990" fmla="*/ 10041 h 21600"/>
              <a:gd name="connsiteX1991" fmla="*/ 4959 w 21595"/>
              <a:gd name="connsiteY1991" fmla="*/ 10064 h 21600"/>
              <a:gd name="connsiteX1992" fmla="*/ 4996 w 21595"/>
              <a:gd name="connsiteY1992" fmla="*/ 10114 h 21600"/>
              <a:gd name="connsiteX1993" fmla="*/ 5027 w 21595"/>
              <a:gd name="connsiteY1993" fmla="*/ 10102 h 21600"/>
              <a:gd name="connsiteX1994" fmla="*/ 5079 w 21595"/>
              <a:gd name="connsiteY1994" fmla="*/ 10041 h 21600"/>
              <a:gd name="connsiteX1995" fmla="*/ 5114 w 21595"/>
              <a:gd name="connsiteY1995" fmla="*/ 10030 h 21600"/>
              <a:gd name="connsiteX1996" fmla="*/ 5161 w 21595"/>
              <a:gd name="connsiteY1996" fmla="*/ 10064 h 21600"/>
              <a:gd name="connsiteX1997" fmla="*/ 5187 w 21595"/>
              <a:gd name="connsiteY1997" fmla="*/ 10114 h 21600"/>
              <a:gd name="connsiteX1998" fmla="*/ 5250 w 21595"/>
              <a:gd name="connsiteY1998" fmla="*/ 10297 h 21600"/>
              <a:gd name="connsiteX1999" fmla="*/ 5281 w 21595"/>
              <a:gd name="connsiteY1999" fmla="*/ 10359 h 21600"/>
              <a:gd name="connsiteX2000" fmla="*/ 5307 w 21595"/>
              <a:gd name="connsiteY2000" fmla="*/ 10397 h 21600"/>
              <a:gd name="connsiteX2001" fmla="*/ 5343 w 21595"/>
              <a:gd name="connsiteY2001" fmla="*/ 10397 h 21600"/>
              <a:gd name="connsiteX2002" fmla="*/ 5374 w 21595"/>
              <a:gd name="connsiteY2002" fmla="*/ 10420 h 21600"/>
              <a:gd name="connsiteX2003" fmla="*/ 5390 w 21595"/>
              <a:gd name="connsiteY2003" fmla="*/ 10458 h 21600"/>
              <a:gd name="connsiteX2004" fmla="*/ 5421 w 21595"/>
              <a:gd name="connsiteY2004" fmla="*/ 10469 h 21600"/>
              <a:gd name="connsiteX2005" fmla="*/ 5446 w 21595"/>
              <a:gd name="connsiteY2005" fmla="*/ 10504 h 21600"/>
              <a:gd name="connsiteX2006" fmla="*/ 5467 w 21595"/>
              <a:gd name="connsiteY2006" fmla="*/ 10519 h 21600"/>
              <a:gd name="connsiteX2007" fmla="*/ 5498 w 21595"/>
              <a:gd name="connsiteY2007" fmla="*/ 10519 h 21600"/>
              <a:gd name="connsiteX2008" fmla="*/ 5510 w 21595"/>
              <a:gd name="connsiteY2008" fmla="*/ 10481 h 21600"/>
              <a:gd name="connsiteX2009" fmla="*/ 5524 w 21595"/>
              <a:gd name="connsiteY2009" fmla="*/ 10492 h 21600"/>
              <a:gd name="connsiteX2010" fmla="*/ 5535 w 21595"/>
              <a:gd name="connsiteY2010" fmla="*/ 10542 h 21600"/>
              <a:gd name="connsiteX2011" fmla="*/ 5529 w 21595"/>
              <a:gd name="connsiteY2011" fmla="*/ 10553 h 21600"/>
              <a:gd name="connsiteX2012" fmla="*/ 5519 w 21595"/>
              <a:gd name="connsiteY2012" fmla="*/ 10531 h 21600"/>
              <a:gd name="connsiteX2013" fmla="*/ 5514 w 21595"/>
              <a:gd name="connsiteY2013" fmla="*/ 10553 h 21600"/>
              <a:gd name="connsiteX2014" fmla="*/ 5540 w 21595"/>
              <a:gd name="connsiteY2014" fmla="*/ 10626 h 21600"/>
              <a:gd name="connsiteX2015" fmla="*/ 5566 w 21595"/>
              <a:gd name="connsiteY2015" fmla="*/ 10676 h 21600"/>
              <a:gd name="connsiteX2016" fmla="*/ 5576 w 21595"/>
              <a:gd name="connsiteY2016" fmla="*/ 10737 h 21600"/>
              <a:gd name="connsiteX2017" fmla="*/ 5602 w 21595"/>
              <a:gd name="connsiteY2017" fmla="*/ 10798 h 21600"/>
              <a:gd name="connsiteX2018" fmla="*/ 5623 w 21595"/>
              <a:gd name="connsiteY2018" fmla="*/ 10848 h 21600"/>
              <a:gd name="connsiteX2019" fmla="*/ 5607 w 21595"/>
              <a:gd name="connsiteY2019" fmla="*/ 10886 h 21600"/>
              <a:gd name="connsiteX2020" fmla="*/ 5623 w 21595"/>
              <a:gd name="connsiteY2020" fmla="*/ 10909 h 21600"/>
              <a:gd name="connsiteX2021" fmla="*/ 5613 w 21595"/>
              <a:gd name="connsiteY2021" fmla="*/ 10959 h 21600"/>
              <a:gd name="connsiteX2022" fmla="*/ 5613 w 21595"/>
              <a:gd name="connsiteY2022" fmla="*/ 11008 h 21600"/>
              <a:gd name="connsiteX2023" fmla="*/ 5618 w 21595"/>
              <a:gd name="connsiteY2023" fmla="*/ 11043 h 21600"/>
              <a:gd name="connsiteX2024" fmla="*/ 5639 w 21595"/>
              <a:gd name="connsiteY2024" fmla="*/ 11054 h 21600"/>
              <a:gd name="connsiteX2025" fmla="*/ 5649 w 21595"/>
              <a:gd name="connsiteY2025" fmla="*/ 11104 h 21600"/>
              <a:gd name="connsiteX2026" fmla="*/ 5665 w 21595"/>
              <a:gd name="connsiteY2026" fmla="*/ 11054 h 21600"/>
              <a:gd name="connsiteX2027" fmla="*/ 5659 w 21595"/>
              <a:gd name="connsiteY2027" fmla="*/ 11020 h 21600"/>
              <a:gd name="connsiteX2028" fmla="*/ 5675 w 21595"/>
              <a:gd name="connsiteY2028" fmla="*/ 11043 h 21600"/>
              <a:gd name="connsiteX2029" fmla="*/ 5680 w 21595"/>
              <a:gd name="connsiteY2029" fmla="*/ 11092 h 21600"/>
              <a:gd name="connsiteX2030" fmla="*/ 5701 w 21595"/>
              <a:gd name="connsiteY2030" fmla="*/ 11115 h 21600"/>
              <a:gd name="connsiteX2031" fmla="*/ 5722 w 21595"/>
              <a:gd name="connsiteY2031" fmla="*/ 11142 h 21600"/>
              <a:gd name="connsiteX2032" fmla="*/ 5736 w 21595"/>
              <a:gd name="connsiteY2032" fmla="*/ 11176 h 21600"/>
              <a:gd name="connsiteX2033" fmla="*/ 5736 w 21595"/>
              <a:gd name="connsiteY2033" fmla="*/ 11215 h 21600"/>
              <a:gd name="connsiteX2034" fmla="*/ 5731 w 21595"/>
              <a:gd name="connsiteY2034" fmla="*/ 11253 h 21600"/>
              <a:gd name="connsiteX2035" fmla="*/ 5743 w 21595"/>
              <a:gd name="connsiteY2035" fmla="*/ 11276 h 21600"/>
              <a:gd name="connsiteX2036" fmla="*/ 5774 w 21595"/>
              <a:gd name="connsiteY2036" fmla="*/ 11314 h 21600"/>
              <a:gd name="connsiteX2037" fmla="*/ 5783 w 21595"/>
              <a:gd name="connsiteY2037" fmla="*/ 11337 h 21600"/>
              <a:gd name="connsiteX2038" fmla="*/ 5783 w 21595"/>
              <a:gd name="connsiteY2038" fmla="*/ 11299 h 21600"/>
              <a:gd name="connsiteX2039" fmla="*/ 5809 w 21595"/>
              <a:gd name="connsiteY2039" fmla="*/ 11299 h 21600"/>
              <a:gd name="connsiteX2040" fmla="*/ 5825 w 21595"/>
              <a:gd name="connsiteY2040" fmla="*/ 11326 h 21600"/>
              <a:gd name="connsiteX2041" fmla="*/ 5851 w 21595"/>
              <a:gd name="connsiteY2041" fmla="*/ 11337 h 21600"/>
              <a:gd name="connsiteX2042" fmla="*/ 5861 w 21595"/>
              <a:gd name="connsiteY2042" fmla="*/ 11398 h 21600"/>
              <a:gd name="connsiteX2043" fmla="*/ 5882 w 21595"/>
              <a:gd name="connsiteY2043" fmla="*/ 11410 h 21600"/>
              <a:gd name="connsiteX2044" fmla="*/ 5887 w 21595"/>
              <a:gd name="connsiteY2044" fmla="*/ 11387 h 21600"/>
              <a:gd name="connsiteX2045" fmla="*/ 5898 w 21595"/>
              <a:gd name="connsiteY2045" fmla="*/ 11482 h 21600"/>
              <a:gd name="connsiteX2046" fmla="*/ 5924 w 21595"/>
              <a:gd name="connsiteY2046" fmla="*/ 11471 h 21600"/>
              <a:gd name="connsiteX2047" fmla="*/ 5934 w 21595"/>
              <a:gd name="connsiteY2047" fmla="*/ 11448 h 21600"/>
              <a:gd name="connsiteX2048" fmla="*/ 5955 w 21595"/>
              <a:gd name="connsiteY2048" fmla="*/ 11421 h 21600"/>
              <a:gd name="connsiteX2049" fmla="*/ 5924 w 21595"/>
              <a:gd name="connsiteY2049" fmla="*/ 11337 h 21600"/>
              <a:gd name="connsiteX2050" fmla="*/ 5934 w 21595"/>
              <a:gd name="connsiteY2050" fmla="*/ 11299 h 21600"/>
              <a:gd name="connsiteX2051" fmla="*/ 5944 w 21595"/>
              <a:gd name="connsiteY2051" fmla="*/ 11299 h 21600"/>
              <a:gd name="connsiteX2052" fmla="*/ 5970 w 21595"/>
              <a:gd name="connsiteY2052" fmla="*/ 11264 h 21600"/>
              <a:gd name="connsiteX2053" fmla="*/ 5986 w 21595"/>
              <a:gd name="connsiteY2053" fmla="*/ 11203 h 21600"/>
              <a:gd name="connsiteX2054" fmla="*/ 6012 w 21595"/>
              <a:gd name="connsiteY2054" fmla="*/ 11192 h 21600"/>
              <a:gd name="connsiteX2055" fmla="*/ 6038 w 21595"/>
              <a:gd name="connsiteY2055" fmla="*/ 11238 h 21600"/>
              <a:gd name="connsiteX2056" fmla="*/ 6047 w 21595"/>
              <a:gd name="connsiteY2056" fmla="*/ 11287 h 21600"/>
              <a:gd name="connsiteX2057" fmla="*/ 6063 w 21595"/>
              <a:gd name="connsiteY2057" fmla="*/ 11299 h 21600"/>
              <a:gd name="connsiteX2058" fmla="*/ 6047 w 21595"/>
              <a:gd name="connsiteY2058" fmla="*/ 11349 h 21600"/>
              <a:gd name="connsiteX2059" fmla="*/ 6059 w 21595"/>
              <a:gd name="connsiteY2059" fmla="*/ 11436 h 21600"/>
              <a:gd name="connsiteX2060" fmla="*/ 6080 w 21595"/>
              <a:gd name="connsiteY2060" fmla="*/ 11482 h 21600"/>
              <a:gd name="connsiteX2061" fmla="*/ 6106 w 21595"/>
              <a:gd name="connsiteY2061" fmla="*/ 11570 h 21600"/>
              <a:gd name="connsiteX2062" fmla="*/ 6110 w 21595"/>
              <a:gd name="connsiteY2062" fmla="*/ 11704 h 21600"/>
              <a:gd name="connsiteX2063" fmla="*/ 6094 w 21595"/>
              <a:gd name="connsiteY2063" fmla="*/ 11742 h 21600"/>
              <a:gd name="connsiteX2064" fmla="*/ 6110 w 21595"/>
              <a:gd name="connsiteY2064" fmla="*/ 11887 h 21600"/>
              <a:gd name="connsiteX2065" fmla="*/ 6094 w 21595"/>
              <a:gd name="connsiteY2065" fmla="*/ 11987 h 21600"/>
              <a:gd name="connsiteX2066" fmla="*/ 6115 w 21595"/>
              <a:gd name="connsiteY2066" fmla="*/ 12021 h 21600"/>
              <a:gd name="connsiteX2067" fmla="*/ 6094 w 21595"/>
              <a:gd name="connsiteY2067" fmla="*/ 12109 h 21600"/>
              <a:gd name="connsiteX2068" fmla="*/ 6068 w 21595"/>
              <a:gd name="connsiteY2068" fmla="*/ 12216 h 21600"/>
              <a:gd name="connsiteX2069" fmla="*/ 6038 w 21595"/>
              <a:gd name="connsiteY2069" fmla="*/ 12231 h 21600"/>
              <a:gd name="connsiteX2070" fmla="*/ 6021 w 21595"/>
              <a:gd name="connsiteY2070" fmla="*/ 12277 h 21600"/>
              <a:gd name="connsiteX2071" fmla="*/ 6021 w 21595"/>
              <a:gd name="connsiteY2071" fmla="*/ 12365 h 21600"/>
              <a:gd name="connsiteX2072" fmla="*/ 6002 w 21595"/>
              <a:gd name="connsiteY2072" fmla="*/ 12377 h 21600"/>
              <a:gd name="connsiteX2073" fmla="*/ 6007 w 21595"/>
              <a:gd name="connsiteY2073" fmla="*/ 12426 h 21600"/>
              <a:gd name="connsiteX2074" fmla="*/ 5965 w 21595"/>
              <a:gd name="connsiteY2074" fmla="*/ 12488 h 21600"/>
              <a:gd name="connsiteX2075" fmla="*/ 5934 w 21595"/>
              <a:gd name="connsiteY2075" fmla="*/ 12522 h 21600"/>
              <a:gd name="connsiteX2076" fmla="*/ 5939 w 21595"/>
              <a:gd name="connsiteY2076" fmla="*/ 12598 h 21600"/>
              <a:gd name="connsiteX2077" fmla="*/ 5913 w 21595"/>
              <a:gd name="connsiteY2077" fmla="*/ 12694 h 21600"/>
              <a:gd name="connsiteX2078" fmla="*/ 5903 w 21595"/>
              <a:gd name="connsiteY2078" fmla="*/ 12793 h 21600"/>
              <a:gd name="connsiteX2079" fmla="*/ 5882 w 21595"/>
              <a:gd name="connsiteY2079" fmla="*/ 12816 h 21600"/>
              <a:gd name="connsiteX2080" fmla="*/ 5892 w 21595"/>
              <a:gd name="connsiteY2080" fmla="*/ 12965 h 21600"/>
              <a:gd name="connsiteX2081" fmla="*/ 5882 w 21595"/>
              <a:gd name="connsiteY2081" fmla="*/ 13011 h 21600"/>
              <a:gd name="connsiteX2082" fmla="*/ 5918 w 21595"/>
              <a:gd name="connsiteY2082" fmla="*/ 13088 h 21600"/>
              <a:gd name="connsiteX2083" fmla="*/ 5939 w 21595"/>
              <a:gd name="connsiteY2083" fmla="*/ 13011 h 21600"/>
              <a:gd name="connsiteX2084" fmla="*/ 5955 w 21595"/>
              <a:gd name="connsiteY2084" fmla="*/ 13088 h 21600"/>
              <a:gd name="connsiteX2085" fmla="*/ 5924 w 21595"/>
              <a:gd name="connsiteY2085" fmla="*/ 13210 h 21600"/>
              <a:gd name="connsiteX2086" fmla="*/ 5877 w 21595"/>
              <a:gd name="connsiteY2086" fmla="*/ 13306 h 21600"/>
              <a:gd name="connsiteX2087" fmla="*/ 5861 w 21595"/>
              <a:gd name="connsiteY2087" fmla="*/ 13416 h 21600"/>
              <a:gd name="connsiteX2088" fmla="*/ 5892 w 21595"/>
              <a:gd name="connsiteY2088" fmla="*/ 13577 h 21600"/>
              <a:gd name="connsiteX2089" fmla="*/ 5872 w 21595"/>
              <a:gd name="connsiteY2089" fmla="*/ 13650 h 21600"/>
              <a:gd name="connsiteX2090" fmla="*/ 5918 w 21595"/>
              <a:gd name="connsiteY2090" fmla="*/ 13711 h 21600"/>
              <a:gd name="connsiteX2091" fmla="*/ 5965 w 21595"/>
              <a:gd name="connsiteY2091" fmla="*/ 13822 h 21600"/>
              <a:gd name="connsiteX2092" fmla="*/ 5986 w 21595"/>
              <a:gd name="connsiteY2092" fmla="*/ 13944 h 21600"/>
              <a:gd name="connsiteX2093" fmla="*/ 6012 w 21595"/>
              <a:gd name="connsiteY2093" fmla="*/ 14016 h 21600"/>
              <a:gd name="connsiteX2094" fmla="*/ 6080 w 21595"/>
              <a:gd name="connsiteY2094" fmla="*/ 14334 h 21600"/>
              <a:gd name="connsiteX2095" fmla="*/ 6146 w 21595"/>
              <a:gd name="connsiteY2095" fmla="*/ 14628 h 21600"/>
              <a:gd name="connsiteX2096" fmla="*/ 6203 w 21595"/>
              <a:gd name="connsiteY2096" fmla="*/ 14846 h 21600"/>
              <a:gd name="connsiteX2097" fmla="*/ 6193 w 21595"/>
              <a:gd name="connsiteY2097" fmla="*/ 14896 h 21600"/>
              <a:gd name="connsiteX2098" fmla="*/ 6224 w 21595"/>
              <a:gd name="connsiteY2098" fmla="*/ 15029 h 21600"/>
              <a:gd name="connsiteX2099" fmla="*/ 6276 w 21595"/>
              <a:gd name="connsiteY2099" fmla="*/ 15129 h 21600"/>
              <a:gd name="connsiteX2100" fmla="*/ 6391 w 21595"/>
              <a:gd name="connsiteY2100" fmla="*/ 15301 h 21600"/>
              <a:gd name="connsiteX2101" fmla="*/ 6514 w 21595"/>
              <a:gd name="connsiteY2101" fmla="*/ 15473 h 21600"/>
              <a:gd name="connsiteX2102" fmla="*/ 6525 w 21595"/>
              <a:gd name="connsiteY2102" fmla="*/ 15534 h 21600"/>
              <a:gd name="connsiteX2103" fmla="*/ 6587 w 21595"/>
              <a:gd name="connsiteY2103" fmla="*/ 15630 h 21600"/>
              <a:gd name="connsiteX2104" fmla="*/ 6608 w 21595"/>
              <a:gd name="connsiteY2104" fmla="*/ 15851 h 21600"/>
              <a:gd name="connsiteX2105" fmla="*/ 6629 w 21595"/>
              <a:gd name="connsiteY2105" fmla="*/ 16119 h 21600"/>
              <a:gd name="connsiteX2106" fmla="*/ 6624 w 21595"/>
              <a:gd name="connsiteY2106" fmla="*/ 16486 h 21600"/>
              <a:gd name="connsiteX2107" fmla="*/ 6624 w 21595"/>
              <a:gd name="connsiteY2107" fmla="*/ 16818 h 21600"/>
              <a:gd name="connsiteX2108" fmla="*/ 6634 w 21595"/>
              <a:gd name="connsiteY2108" fmla="*/ 17136 h 21600"/>
              <a:gd name="connsiteX2109" fmla="*/ 6613 w 21595"/>
              <a:gd name="connsiteY2109" fmla="*/ 17330 h 21600"/>
              <a:gd name="connsiteX2110" fmla="*/ 6638 w 21595"/>
              <a:gd name="connsiteY2110" fmla="*/ 17525 h 21600"/>
              <a:gd name="connsiteX2111" fmla="*/ 6634 w 21595"/>
              <a:gd name="connsiteY2111" fmla="*/ 17659 h 21600"/>
              <a:gd name="connsiteX2112" fmla="*/ 6664 w 21595"/>
              <a:gd name="connsiteY2112" fmla="*/ 17904 h 21600"/>
              <a:gd name="connsiteX2113" fmla="*/ 6664 w 21595"/>
              <a:gd name="connsiteY2113" fmla="*/ 18148 h 21600"/>
              <a:gd name="connsiteX2114" fmla="*/ 6655 w 21595"/>
              <a:gd name="connsiteY2114" fmla="*/ 18408 h 21600"/>
              <a:gd name="connsiteX2115" fmla="*/ 6643 w 21595"/>
              <a:gd name="connsiteY2115" fmla="*/ 18676 h 21600"/>
              <a:gd name="connsiteX2116" fmla="*/ 6624 w 21595"/>
              <a:gd name="connsiteY2116" fmla="*/ 18676 h 21600"/>
              <a:gd name="connsiteX2117" fmla="*/ 6650 w 21595"/>
              <a:gd name="connsiteY2117" fmla="*/ 18859 h 21600"/>
              <a:gd name="connsiteX2118" fmla="*/ 6685 w 21595"/>
              <a:gd name="connsiteY2118" fmla="*/ 19020 h 21600"/>
              <a:gd name="connsiteX2119" fmla="*/ 6669 w 21595"/>
              <a:gd name="connsiteY2119" fmla="*/ 19127 h 21600"/>
              <a:gd name="connsiteX2120" fmla="*/ 6690 w 21595"/>
              <a:gd name="connsiteY2120" fmla="*/ 19421 h 21600"/>
              <a:gd name="connsiteX2121" fmla="*/ 6706 w 21595"/>
              <a:gd name="connsiteY2121" fmla="*/ 19654 h 21600"/>
              <a:gd name="connsiteX2122" fmla="*/ 6747 w 21595"/>
              <a:gd name="connsiteY2122" fmla="*/ 19677 h 21600"/>
              <a:gd name="connsiteX2123" fmla="*/ 6737 w 21595"/>
              <a:gd name="connsiteY2123" fmla="*/ 19471 h 21600"/>
              <a:gd name="connsiteX2124" fmla="*/ 6779 w 21595"/>
              <a:gd name="connsiteY2124" fmla="*/ 19521 h 21600"/>
              <a:gd name="connsiteX2125" fmla="*/ 6799 w 21595"/>
              <a:gd name="connsiteY2125" fmla="*/ 19849 h 21600"/>
              <a:gd name="connsiteX2126" fmla="*/ 6727 w 21595"/>
              <a:gd name="connsiteY2126" fmla="*/ 19788 h 21600"/>
              <a:gd name="connsiteX2127" fmla="*/ 6753 w 21595"/>
              <a:gd name="connsiteY2127" fmla="*/ 20060 h 21600"/>
              <a:gd name="connsiteX2128" fmla="*/ 6721 w 21595"/>
              <a:gd name="connsiteY2128" fmla="*/ 20205 h 21600"/>
              <a:gd name="connsiteX2129" fmla="*/ 6810 w 21595"/>
              <a:gd name="connsiteY2129" fmla="*/ 20243 h 21600"/>
              <a:gd name="connsiteX2130" fmla="*/ 6773 w 21595"/>
              <a:gd name="connsiteY2130" fmla="*/ 20365 h 21600"/>
              <a:gd name="connsiteX2131" fmla="*/ 6773 w 21595"/>
              <a:gd name="connsiteY2131" fmla="*/ 20522 h 21600"/>
              <a:gd name="connsiteX2132" fmla="*/ 6831 w 21595"/>
              <a:gd name="connsiteY2132" fmla="*/ 20793 h 21600"/>
              <a:gd name="connsiteX2133" fmla="*/ 6872 w 21595"/>
              <a:gd name="connsiteY2133" fmla="*/ 20889 h 21600"/>
              <a:gd name="connsiteX2134" fmla="*/ 6876 w 21595"/>
              <a:gd name="connsiteY2134" fmla="*/ 20988 h 21600"/>
              <a:gd name="connsiteX2135" fmla="*/ 6914 w 21595"/>
              <a:gd name="connsiteY2135" fmla="*/ 21084 h 21600"/>
              <a:gd name="connsiteX2136" fmla="*/ 6991 w 21595"/>
              <a:gd name="connsiteY2136" fmla="*/ 21172 h 21600"/>
              <a:gd name="connsiteX2137" fmla="*/ 7074 w 21595"/>
              <a:gd name="connsiteY2137" fmla="*/ 21283 h 21600"/>
              <a:gd name="connsiteX2138" fmla="*/ 7142 w 21595"/>
              <a:gd name="connsiteY2138" fmla="*/ 21329 h 21600"/>
              <a:gd name="connsiteX2139" fmla="*/ 7162 w 21595"/>
              <a:gd name="connsiteY2139" fmla="*/ 21329 h 21600"/>
              <a:gd name="connsiteX2140" fmla="*/ 7142 w 21595"/>
              <a:gd name="connsiteY2140" fmla="*/ 21183 h 21600"/>
              <a:gd name="connsiteX2141" fmla="*/ 7178 w 21595"/>
              <a:gd name="connsiteY2141" fmla="*/ 21122 h 21600"/>
              <a:gd name="connsiteX2142" fmla="*/ 7199 w 21595"/>
              <a:gd name="connsiteY2142" fmla="*/ 21084 h 21600"/>
              <a:gd name="connsiteX2143" fmla="*/ 7246 w 21595"/>
              <a:gd name="connsiteY2143" fmla="*/ 21084 h 21600"/>
              <a:gd name="connsiteX2144" fmla="*/ 7265 w 21595"/>
              <a:gd name="connsiteY2144" fmla="*/ 21099 h 21600"/>
              <a:gd name="connsiteX2145" fmla="*/ 7213 w 21595"/>
              <a:gd name="connsiteY2145" fmla="*/ 21000 h 21600"/>
              <a:gd name="connsiteX2146" fmla="*/ 7173 w 21595"/>
              <a:gd name="connsiteY2146" fmla="*/ 20839 h 21600"/>
              <a:gd name="connsiteX2147" fmla="*/ 7183 w 21595"/>
              <a:gd name="connsiteY2147" fmla="*/ 20767 h 21600"/>
              <a:gd name="connsiteX2148" fmla="*/ 7220 w 21595"/>
              <a:gd name="connsiteY2148" fmla="*/ 20706 h 21600"/>
              <a:gd name="connsiteX2149" fmla="*/ 7225 w 21595"/>
              <a:gd name="connsiteY2149" fmla="*/ 20522 h 21600"/>
              <a:gd name="connsiteX2150" fmla="*/ 7277 w 21595"/>
              <a:gd name="connsiteY2150" fmla="*/ 20438 h 21600"/>
              <a:gd name="connsiteX2151" fmla="*/ 7272 w 21595"/>
              <a:gd name="connsiteY2151" fmla="*/ 20289 h 21600"/>
              <a:gd name="connsiteX2152" fmla="*/ 7220 w 21595"/>
              <a:gd name="connsiteY2152" fmla="*/ 20266 h 21600"/>
              <a:gd name="connsiteX2153" fmla="*/ 7147 w 21595"/>
              <a:gd name="connsiteY2153" fmla="*/ 20144 h 21600"/>
              <a:gd name="connsiteX2154" fmla="*/ 7147 w 21595"/>
              <a:gd name="connsiteY2154" fmla="*/ 20021 h 21600"/>
              <a:gd name="connsiteX2155" fmla="*/ 7178 w 21595"/>
              <a:gd name="connsiteY2155" fmla="*/ 19949 h 21600"/>
              <a:gd name="connsiteX2156" fmla="*/ 7230 w 21595"/>
              <a:gd name="connsiteY2156" fmla="*/ 19949 h 21600"/>
              <a:gd name="connsiteX2157" fmla="*/ 7230 w 21595"/>
              <a:gd name="connsiteY2157" fmla="*/ 19861 h 21600"/>
              <a:gd name="connsiteX2158" fmla="*/ 7220 w 21595"/>
              <a:gd name="connsiteY2158" fmla="*/ 19693 h 21600"/>
              <a:gd name="connsiteX2159" fmla="*/ 7251 w 21595"/>
              <a:gd name="connsiteY2159" fmla="*/ 19593 h 21600"/>
              <a:gd name="connsiteX2160" fmla="*/ 7291 w 21595"/>
              <a:gd name="connsiteY2160" fmla="*/ 19544 h 21600"/>
              <a:gd name="connsiteX2161" fmla="*/ 7265 w 21595"/>
              <a:gd name="connsiteY2161" fmla="*/ 19459 h 21600"/>
              <a:gd name="connsiteX2162" fmla="*/ 7239 w 21595"/>
              <a:gd name="connsiteY2162" fmla="*/ 19521 h 21600"/>
              <a:gd name="connsiteX2163" fmla="*/ 7199 w 21595"/>
              <a:gd name="connsiteY2163" fmla="*/ 19471 h 21600"/>
              <a:gd name="connsiteX2164" fmla="*/ 7173 w 21595"/>
              <a:gd name="connsiteY2164" fmla="*/ 19310 h 21600"/>
              <a:gd name="connsiteX2165" fmla="*/ 7187 w 21595"/>
              <a:gd name="connsiteY2165" fmla="*/ 19265 h 21600"/>
              <a:gd name="connsiteX2166" fmla="*/ 7251 w 21595"/>
              <a:gd name="connsiteY2166" fmla="*/ 19326 h 21600"/>
              <a:gd name="connsiteX2167" fmla="*/ 7302 w 21595"/>
              <a:gd name="connsiteY2167" fmla="*/ 19299 h 21600"/>
              <a:gd name="connsiteX2168" fmla="*/ 7328 w 21595"/>
              <a:gd name="connsiteY2168" fmla="*/ 19238 h 21600"/>
              <a:gd name="connsiteX2169" fmla="*/ 7312 w 21595"/>
              <a:gd name="connsiteY2169" fmla="*/ 19165 h 21600"/>
              <a:gd name="connsiteX2170" fmla="*/ 7307 w 21595"/>
              <a:gd name="connsiteY2170" fmla="*/ 19043 h 21600"/>
              <a:gd name="connsiteX2171" fmla="*/ 7286 w 21595"/>
              <a:gd name="connsiteY2171" fmla="*/ 18943 h 21600"/>
              <a:gd name="connsiteX2172" fmla="*/ 7349 w 21595"/>
              <a:gd name="connsiteY2172" fmla="*/ 18959 h 21600"/>
              <a:gd name="connsiteX2173" fmla="*/ 7463 w 21595"/>
              <a:gd name="connsiteY2173" fmla="*/ 18932 h 21600"/>
              <a:gd name="connsiteX2174" fmla="*/ 7536 w 21595"/>
              <a:gd name="connsiteY2174" fmla="*/ 18848 h 21600"/>
              <a:gd name="connsiteX2175" fmla="*/ 7571 w 21595"/>
              <a:gd name="connsiteY2175" fmla="*/ 18638 h 21600"/>
              <a:gd name="connsiteX2176" fmla="*/ 7566 w 21595"/>
              <a:gd name="connsiteY2176" fmla="*/ 18554 h 21600"/>
              <a:gd name="connsiteX2177" fmla="*/ 7524 w 21595"/>
              <a:gd name="connsiteY2177" fmla="*/ 18481 h 21600"/>
              <a:gd name="connsiteX2178" fmla="*/ 7524 w 21595"/>
              <a:gd name="connsiteY2178" fmla="*/ 18370 h 21600"/>
              <a:gd name="connsiteX2179" fmla="*/ 7442 w 21595"/>
              <a:gd name="connsiteY2179" fmla="*/ 18236 h 21600"/>
              <a:gd name="connsiteX2180" fmla="*/ 7437 w 21595"/>
              <a:gd name="connsiteY2180" fmla="*/ 18148 h 21600"/>
              <a:gd name="connsiteX2181" fmla="*/ 7479 w 21595"/>
              <a:gd name="connsiteY2181" fmla="*/ 18236 h 21600"/>
              <a:gd name="connsiteX2182" fmla="*/ 7519 w 21595"/>
              <a:gd name="connsiteY2182" fmla="*/ 18236 h 21600"/>
              <a:gd name="connsiteX2183" fmla="*/ 7576 w 21595"/>
              <a:gd name="connsiteY2183" fmla="*/ 18309 h 21600"/>
              <a:gd name="connsiteX2184" fmla="*/ 7609 w 21595"/>
              <a:gd name="connsiteY2184" fmla="*/ 18286 h 21600"/>
              <a:gd name="connsiteX2185" fmla="*/ 7649 w 21595"/>
              <a:gd name="connsiteY2185" fmla="*/ 18320 h 21600"/>
              <a:gd name="connsiteX2186" fmla="*/ 7706 w 21595"/>
              <a:gd name="connsiteY2186" fmla="*/ 18225 h 21600"/>
              <a:gd name="connsiteX2187" fmla="*/ 7727 w 21595"/>
              <a:gd name="connsiteY2187" fmla="*/ 18125 h 21600"/>
              <a:gd name="connsiteX2188" fmla="*/ 7758 w 21595"/>
              <a:gd name="connsiteY2188" fmla="*/ 18041 h 21600"/>
              <a:gd name="connsiteX2189" fmla="*/ 7774 w 21595"/>
              <a:gd name="connsiteY2189" fmla="*/ 17881 h 21600"/>
              <a:gd name="connsiteX2190" fmla="*/ 7804 w 21595"/>
              <a:gd name="connsiteY2190" fmla="*/ 17808 h 21600"/>
              <a:gd name="connsiteX2191" fmla="*/ 7851 w 21595"/>
              <a:gd name="connsiteY2191" fmla="*/ 17674 h 21600"/>
              <a:gd name="connsiteX2192" fmla="*/ 7898 w 21595"/>
              <a:gd name="connsiteY2192" fmla="*/ 17392 h 21600"/>
              <a:gd name="connsiteX2193" fmla="*/ 7934 w 21595"/>
              <a:gd name="connsiteY2193" fmla="*/ 17308 h 21600"/>
              <a:gd name="connsiteX2194" fmla="*/ 7945 w 21595"/>
              <a:gd name="connsiteY2194" fmla="*/ 17220 h 21600"/>
              <a:gd name="connsiteX2195" fmla="*/ 7945 w 21595"/>
              <a:gd name="connsiteY2195" fmla="*/ 17063 h 21600"/>
              <a:gd name="connsiteX2196" fmla="*/ 7934 w 21595"/>
              <a:gd name="connsiteY2196" fmla="*/ 16964 h 21600"/>
              <a:gd name="connsiteX2197" fmla="*/ 7934 w 21595"/>
              <a:gd name="connsiteY2197" fmla="*/ 16853 h 21600"/>
              <a:gd name="connsiteX2198" fmla="*/ 7981 w 21595"/>
              <a:gd name="connsiteY2198" fmla="*/ 16681 h 21600"/>
              <a:gd name="connsiteX2199" fmla="*/ 8043 w 21595"/>
              <a:gd name="connsiteY2199" fmla="*/ 16558 h 21600"/>
              <a:gd name="connsiteX2200" fmla="*/ 8111 w 21595"/>
              <a:gd name="connsiteY2200" fmla="*/ 16512 h 21600"/>
              <a:gd name="connsiteX2201" fmla="*/ 8146 w 21595"/>
              <a:gd name="connsiteY2201" fmla="*/ 16436 h 21600"/>
              <a:gd name="connsiteX2202" fmla="*/ 8240 w 21595"/>
              <a:gd name="connsiteY2202" fmla="*/ 16375 h 21600"/>
              <a:gd name="connsiteX2203" fmla="*/ 8308 w 21595"/>
              <a:gd name="connsiteY2203" fmla="*/ 16375 h 21600"/>
              <a:gd name="connsiteX2204" fmla="*/ 8318 w 21595"/>
              <a:gd name="connsiteY2204" fmla="*/ 16279 h 21600"/>
              <a:gd name="connsiteX2205" fmla="*/ 8365 w 21595"/>
              <a:gd name="connsiteY2205" fmla="*/ 16207 h 21600"/>
              <a:gd name="connsiteX2206" fmla="*/ 8370 w 21595"/>
              <a:gd name="connsiteY2206" fmla="*/ 16046 h 21600"/>
              <a:gd name="connsiteX2207" fmla="*/ 8422 w 21595"/>
              <a:gd name="connsiteY2207" fmla="*/ 15824 h 21600"/>
              <a:gd name="connsiteX2208" fmla="*/ 8426 w 21595"/>
              <a:gd name="connsiteY2208" fmla="*/ 15618 h 21600"/>
              <a:gd name="connsiteX2209" fmla="*/ 8447 w 21595"/>
              <a:gd name="connsiteY2209" fmla="*/ 15545 h 21600"/>
              <a:gd name="connsiteX2210" fmla="*/ 8447 w 21595"/>
              <a:gd name="connsiteY2210" fmla="*/ 15446 h 21600"/>
              <a:gd name="connsiteX2211" fmla="*/ 8464 w 21595"/>
              <a:gd name="connsiteY2211" fmla="*/ 15190 h 21600"/>
              <a:gd name="connsiteX2212" fmla="*/ 8452 w 21595"/>
              <a:gd name="connsiteY2212" fmla="*/ 14884 h 21600"/>
              <a:gd name="connsiteX2213" fmla="*/ 8464 w 21595"/>
              <a:gd name="connsiteY2213" fmla="*/ 14773 h 21600"/>
              <a:gd name="connsiteX2214" fmla="*/ 8478 w 21595"/>
              <a:gd name="connsiteY2214" fmla="*/ 14762 h 21600"/>
              <a:gd name="connsiteX2215" fmla="*/ 8525 w 21595"/>
              <a:gd name="connsiteY2215" fmla="*/ 14628 h 21600"/>
              <a:gd name="connsiteX2216" fmla="*/ 8556 w 21595"/>
              <a:gd name="connsiteY2216" fmla="*/ 14445 h 21600"/>
              <a:gd name="connsiteX2217" fmla="*/ 8639 w 21595"/>
              <a:gd name="connsiteY2217" fmla="*/ 14211 h 21600"/>
              <a:gd name="connsiteX2218" fmla="*/ 8671 w 21595"/>
              <a:gd name="connsiteY2218" fmla="*/ 14112 h 21600"/>
              <a:gd name="connsiteX2219" fmla="*/ 8690 w 21595"/>
              <a:gd name="connsiteY2219" fmla="*/ 13844 h 21600"/>
              <a:gd name="connsiteX2220" fmla="*/ 8681 w 21595"/>
              <a:gd name="connsiteY2220" fmla="*/ 13745 h 21600"/>
              <a:gd name="connsiteX2221" fmla="*/ 8660 w 21595"/>
              <a:gd name="connsiteY2221" fmla="*/ 13539 h 21600"/>
              <a:gd name="connsiteX2222" fmla="*/ 8639 w 21595"/>
              <a:gd name="connsiteY2222" fmla="*/ 13489 h 21600"/>
              <a:gd name="connsiteX2223" fmla="*/ 8587 w 21595"/>
              <a:gd name="connsiteY2223" fmla="*/ 13478 h 21600"/>
              <a:gd name="connsiteX2224" fmla="*/ 8541 w 21595"/>
              <a:gd name="connsiteY2224" fmla="*/ 13428 h 21600"/>
              <a:gd name="connsiteX2225" fmla="*/ 8457 w 21595"/>
              <a:gd name="connsiteY2225" fmla="*/ 13244 h 21600"/>
              <a:gd name="connsiteX2226" fmla="*/ 8370 w 21595"/>
              <a:gd name="connsiteY2226" fmla="*/ 13111 h 21600"/>
              <a:gd name="connsiteX2227" fmla="*/ 8276 w 21595"/>
              <a:gd name="connsiteY2227" fmla="*/ 13122 h 21600"/>
              <a:gd name="connsiteX2228" fmla="*/ 8162 w 21595"/>
              <a:gd name="connsiteY2228" fmla="*/ 13038 h 21600"/>
              <a:gd name="connsiteX2229" fmla="*/ 8090 w 21595"/>
              <a:gd name="connsiteY2229" fmla="*/ 13088 h 21600"/>
              <a:gd name="connsiteX2230" fmla="*/ 8101 w 21595"/>
              <a:gd name="connsiteY2230" fmla="*/ 13000 h 21600"/>
              <a:gd name="connsiteX2231" fmla="*/ 8068 w 21595"/>
              <a:gd name="connsiteY2231" fmla="*/ 12904 h 21600"/>
              <a:gd name="connsiteX2232" fmla="*/ 7971 w 21595"/>
              <a:gd name="connsiteY2232" fmla="*/ 12805 h 21600"/>
              <a:gd name="connsiteX2233" fmla="*/ 7894 w 21595"/>
              <a:gd name="connsiteY2233" fmla="*/ 12744 h 21600"/>
              <a:gd name="connsiteX2234" fmla="*/ 7847 w 21595"/>
              <a:gd name="connsiteY2234" fmla="*/ 12855 h 21600"/>
              <a:gd name="connsiteX2235" fmla="*/ 7847 w 21595"/>
              <a:gd name="connsiteY2235" fmla="*/ 12694 h 21600"/>
              <a:gd name="connsiteX2236" fmla="*/ 7738 w 21595"/>
              <a:gd name="connsiteY2236" fmla="*/ 12660 h 21600"/>
              <a:gd name="connsiteX2237" fmla="*/ 7717 w 21595"/>
              <a:gd name="connsiteY2237" fmla="*/ 12610 h 21600"/>
              <a:gd name="connsiteX2238" fmla="*/ 7764 w 21595"/>
              <a:gd name="connsiteY2238" fmla="*/ 12488 h 21600"/>
              <a:gd name="connsiteX2239" fmla="*/ 7764 w 21595"/>
              <a:gd name="connsiteY2239" fmla="*/ 12365 h 21600"/>
              <a:gd name="connsiteX2240" fmla="*/ 7732 w 21595"/>
              <a:gd name="connsiteY2240" fmla="*/ 12338 h 21600"/>
              <a:gd name="connsiteX2241" fmla="*/ 7696 w 21595"/>
              <a:gd name="connsiteY2241" fmla="*/ 12059 h 21600"/>
              <a:gd name="connsiteX2242" fmla="*/ 7686 w 21595"/>
              <a:gd name="connsiteY2242" fmla="*/ 11972 h 21600"/>
              <a:gd name="connsiteX2243" fmla="*/ 7665 w 21595"/>
              <a:gd name="connsiteY2243" fmla="*/ 11972 h 21600"/>
              <a:gd name="connsiteX2244" fmla="*/ 7654 w 21595"/>
              <a:gd name="connsiteY2244" fmla="*/ 11910 h 21600"/>
              <a:gd name="connsiteX2245" fmla="*/ 7592 w 21595"/>
              <a:gd name="connsiteY2245" fmla="*/ 11777 h 21600"/>
              <a:gd name="connsiteX2246" fmla="*/ 7545 w 21595"/>
              <a:gd name="connsiteY2246" fmla="*/ 11742 h 21600"/>
              <a:gd name="connsiteX2247" fmla="*/ 7524 w 21595"/>
              <a:gd name="connsiteY2247" fmla="*/ 11715 h 21600"/>
              <a:gd name="connsiteX2248" fmla="*/ 7463 w 21595"/>
              <a:gd name="connsiteY2248" fmla="*/ 11666 h 21600"/>
              <a:gd name="connsiteX2249" fmla="*/ 7411 w 21595"/>
              <a:gd name="connsiteY2249" fmla="*/ 11681 h 21600"/>
              <a:gd name="connsiteX2250" fmla="*/ 7406 w 21595"/>
              <a:gd name="connsiteY2250" fmla="*/ 11715 h 21600"/>
              <a:gd name="connsiteX2251" fmla="*/ 7333 w 21595"/>
              <a:gd name="connsiteY2251" fmla="*/ 11681 h 21600"/>
              <a:gd name="connsiteX2252" fmla="*/ 7307 w 21595"/>
              <a:gd name="connsiteY2252" fmla="*/ 11631 h 21600"/>
              <a:gd name="connsiteX2253" fmla="*/ 7277 w 21595"/>
              <a:gd name="connsiteY2253" fmla="*/ 11543 h 21600"/>
              <a:gd name="connsiteX2254" fmla="*/ 7255 w 21595"/>
              <a:gd name="connsiteY2254" fmla="*/ 11543 h 21600"/>
              <a:gd name="connsiteX2255" fmla="*/ 7255 w 21595"/>
              <a:gd name="connsiteY2255" fmla="*/ 11459 h 21600"/>
              <a:gd name="connsiteX2256" fmla="*/ 7220 w 21595"/>
              <a:gd name="connsiteY2256" fmla="*/ 11349 h 21600"/>
              <a:gd name="connsiteX2257" fmla="*/ 7178 w 21595"/>
              <a:gd name="connsiteY2257" fmla="*/ 11287 h 21600"/>
              <a:gd name="connsiteX2258" fmla="*/ 7157 w 21595"/>
              <a:gd name="connsiteY2258" fmla="*/ 11253 h 21600"/>
              <a:gd name="connsiteX2259" fmla="*/ 7126 w 21595"/>
              <a:gd name="connsiteY2259" fmla="*/ 11264 h 21600"/>
              <a:gd name="connsiteX2260" fmla="*/ 7116 w 21595"/>
              <a:gd name="connsiteY2260" fmla="*/ 11131 h 21600"/>
              <a:gd name="connsiteX2261" fmla="*/ 7074 w 21595"/>
              <a:gd name="connsiteY2261" fmla="*/ 11043 h 21600"/>
              <a:gd name="connsiteX2262" fmla="*/ 7027 w 21595"/>
              <a:gd name="connsiteY2262" fmla="*/ 11031 h 21600"/>
              <a:gd name="connsiteX2263" fmla="*/ 7006 w 21595"/>
              <a:gd name="connsiteY2263" fmla="*/ 10959 h 21600"/>
              <a:gd name="connsiteX2264" fmla="*/ 7058 w 21595"/>
              <a:gd name="connsiteY2264" fmla="*/ 10909 h 21600"/>
              <a:gd name="connsiteX2265" fmla="*/ 6987 w 21595"/>
              <a:gd name="connsiteY2265" fmla="*/ 10909 h 21600"/>
              <a:gd name="connsiteX2266" fmla="*/ 6914 w 21595"/>
              <a:gd name="connsiteY2266" fmla="*/ 10920 h 21600"/>
              <a:gd name="connsiteX2267" fmla="*/ 6909 w 21595"/>
              <a:gd name="connsiteY2267" fmla="*/ 10970 h 21600"/>
              <a:gd name="connsiteX2268" fmla="*/ 6872 w 21595"/>
              <a:gd name="connsiteY2268" fmla="*/ 11020 h 21600"/>
              <a:gd name="connsiteX2269" fmla="*/ 6831 w 21595"/>
              <a:gd name="connsiteY2269" fmla="*/ 10993 h 21600"/>
              <a:gd name="connsiteX2270" fmla="*/ 6794 w 21595"/>
              <a:gd name="connsiteY2270" fmla="*/ 10920 h 21600"/>
              <a:gd name="connsiteX2271" fmla="*/ 6732 w 21595"/>
              <a:gd name="connsiteY2271" fmla="*/ 10947 h 21600"/>
              <a:gd name="connsiteX2272" fmla="*/ 6676 w 21595"/>
              <a:gd name="connsiteY2272" fmla="*/ 10932 h 21600"/>
              <a:gd name="connsiteX2273" fmla="*/ 6676 w 21595"/>
              <a:gd name="connsiteY2273" fmla="*/ 10886 h 21600"/>
              <a:gd name="connsiteX2274" fmla="*/ 6638 w 21595"/>
              <a:gd name="connsiteY2274" fmla="*/ 10798 h 21600"/>
              <a:gd name="connsiteX2275" fmla="*/ 6598 w 21595"/>
              <a:gd name="connsiteY2275" fmla="*/ 10787 h 21600"/>
              <a:gd name="connsiteX2276" fmla="*/ 6577 w 21595"/>
              <a:gd name="connsiteY2276" fmla="*/ 10676 h 21600"/>
              <a:gd name="connsiteX2277" fmla="*/ 6556 w 21595"/>
              <a:gd name="connsiteY2277" fmla="*/ 10725 h 21600"/>
              <a:gd name="connsiteX2278" fmla="*/ 6561 w 21595"/>
              <a:gd name="connsiteY2278" fmla="*/ 10810 h 21600"/>
              <a:gd name="connsiteX2279" fmla="*/ 6483 w 21595"/>
              <a:gd name="connsiteY2279" fmla="*/ 10871 h 21600"/>
              <a:gd name="connsiteX2280" fmla="*/ 6483 w 21595"/>
              <a:gd name="connsiteY2280" fmla="*/ 10993 h 21600"/>
              <a:gd name="connsiteX2281" fmla="*/ 6504 w 21595"/>
              <a:gd name="connsiteY2281" fmla="*/ 11054 h 21600"/>
              <a:gd name="connsiteX2282" fmla="*/ 6488 w 21595"/>
              <a:gd name="connsiteY2282" fmla="*/ 11165 h 21600"/>
              <a:gd name="connsiteX2283" fmla="*/ 6457 w 21595"/>
              <a:gd name="connsiteY2283" fmla="*/ 11176 h 21600"/>
              <a:gd name="connsiteX2284" fmla="*/ 6442 w 21595"/>
              <a:gd name="connsiteY2284" fmla="*/ 11054 h 21600"/>
              <a:gd name="connsiteX2285" fmla="*/ 6468 w 21595"/>
              <a:gd name="connsiteY2285" fmla="*/ 10959 h 21600"/>
              <a:gd name="connsiteX2286" fmla="*/ 6473 w 21595"/>
              <a:gd name="connsiteY2286" fmla="*/ 10871 h 21600"/>
              <a:gd name="connsiteX2287" fmla="*/ 6452 w 21595"/>
              <a:gd name="connsiteY2287" fmla="*/ 10798 h 21600"/>
              <a:gd name="connsiteX2288" fmla="*/ 6488 w 21595"/>
              <a:gd name="connsiteY2288" fmla="*/ 10775 h 21600"/>
              <a:gd name="connsiteX2289" fmla="*/ 6494 w 21595"/>
              <a:gd name="connsiteY2289" fmla="*/ 10737 h 21600"/>
              <a:gd name="connsiteX2290" fmla="*/ 6504 w 21595"/>
              <a:gd name="connsiteY2290" fmla="*/ 10687 h 21600"/>
              <a:gd name="connsiteX2291" fmla="*/ 6488 w 21595"/>
              <a:gd name="connsiteY2291" fmla="*/ 10641 h 21600"/>
              <a:gd name="connsiteX2292" fmla="*/ 6468 w 21595"/>
              <a:gd name="connsiteY2292" fmla="*/ 10626 h 21600"/>
              <a:gd name="connsiteX2293" fmla="*/ 6436 w 21595"/>
              <a:gd name="connsiteY2293" fmla="*/ 10714 h 21600"/>
              <a:gd name="connsiteX2294" fmla="*/ 6417 w 21595"/>
              <a:gd name="connsiteY2294" fmla="*/ 10748 h 21600"/>
              <a:gd name="connsiteX2295" fmla="*/ 6365 w 21595"/>
              <a:gd name="connsiteY2295" fmla="*/ 10836 h 21600"/>
              <a:gd name="connsiteX2296" fmla="*/ 6318 w 21595"/>
              <a:gd name="connsiteY2296" fmla="*/ 10810 h 21600"/>
              <a:gd name="connsiteX2297" fmla="*/ 6313 w 21595"/>
              <a:gd name="connsiteY2297" fmla="*/ 10848 h 21600"/>
              <a:gd name="connsiteX2298" fmla="*/ 6276 w 21595"/>
              <a:gd name="connsiteY2298" fmla="*/ 10848 h 21600"/>
              <a:gd name="connsiteX2299" fmla="*/ 6235 w 21595"/>
              <a:gd name="connsiteY2299" fmla="*/ 10932 h 21600"/>
              <a:gd name="connsiteX2300" fmla="*/ 6224 w 21595"/>
              <a:gd name="connsiteY2300" fmla="*/ 11069 h 21600"/>
              <a:gd name="connsiteX2301" fmla="*/ 6219 w 21595"/>
              <a:gd name="connsiteY2301" fmla="*/ 11115 h 21600"/>
              <a:gd name="connsiteX2302" fmla="*/ 6193 w 21595"/>
              <a:gd name="connsiteY2302" fmla="*/ 11142 h 21600"/>
              <a:gd name="connsiteX2303" fmla="*/ 6146 w 21595"/>
              <a:gd name="connsiteY2303" fmla="*/ 11253 h 21600"/>
              <a:gd name="connsiteX2304" fmla="*/ 6115 w 21595"/>
              <a:gd name="connsiteY2304" fmla="*/ 11238 h 21600"/>
              <a:gd name="connsiteX2305" fmla="*/ 6094 w 21595"/>
              <a:gd name="connsiteY2305" fmla="*/ 11203 h 21600"/>
              <a:gd name="connsiteX2306" fmla="*/ 6073 w 21595"/>
              <a:gd name="connsiteY2306" fmla="*/ 11154 h 21600"/>
              <a:gd name="connsiteX2307" fmla="*/ 6047 w 21595"/>
              <a:gd name="connsiteY2307" fmla="*/ 11115 h 21600"/>
              <a:gd name="connsiteX2308" fmla="*/ 6017 w 21595"/>
              <a:gd name="connsiteY2308" fmla="*/ 11115 h 21600"/>
              <a:gd name="connsiteX2309" fmla="*/ 6017 w 21595"/>
              <a:gd name="connsiteY2309" fmla="*/ 11104 h 21600"/>
              <a:gd name="connsiteX2310" fmla="*/ 5986 w 21595"/>
              <a:gd name="connsiteY2310" fmla="*/ 11092 h 21600"/>
              <a:gd name="connsiteX2311" fmla="*/ 5965 w 21595"/>
              <a:gd name="connsiteY2311" fmla="*/ 11142 h 21600"/>
              <a:gd name="connsiteX2312" fmla="*/ 5929 w 21595"/>
              <a:gd name="connsiteY2312" fmla="*/ 11176 h 21600"/>
              <a:gd name="connsiteX2313" fmla="*/ 5898 w 21595"/>
              <a:gd name="connsiteY2313" fmla="*/ 11215 h 21600"/>
              <a:gd name="connsiteX2314" fmla="*/ 5872 w 21595"/>
              <a:gd name="connsiteY2314" fmla="*/ 11226 h 21600"/>
              <a:gd name="connsiteX2315" fmla="*/ 5856 w 21595"/>
              <a:gd name="connsiteY2315" fmla="*/ 11192 h 21600"/>
              <a:gd name="connsiteX2316" fmla="*/ 5846 w 21595"/>
              <a:gd name="connsiteY2316" fmla="*/ 11203 h 21600"/>
              <a:gd name="connsiteX2317" fmla="*/ 5825 w 21595"/>
              <a:gd name="connsiteY2317" fmla="*/ 11192 h 21600"/>
              <a:gd name="connsiteX2318" fmla="*/ 5825 w 21595"/>
              <a:gd name="connsiteY2318" fmla="*/ 11154 h 21600"/>
              <a:gd name="connsiteX2319" fmla="*/ 5804 w 21595"/>
              <a:gd name="connsiteY2319" fmla="*/ 11104 h 21600"/>
              <a:gd name="connsiteX2320" fmla="*/ 5778 w 21595"/>
              <a:gd name="connsiteY2320" fmla="*/ 11031 h 21600"/>
              <a:gd name="connsiteX2321" fmla="*/ 5757 w 21595"/>
              <a:gd name="connsiteY2321" fmla="*/ 10970 h 21600"/>
              <a:gd name="connsiteX2322" fmla="*/ 5743 w 21595"/>
              <a:gd name="connsiteY2322" fmla="*/ 10871 h 21600"/>
              <a:gd name="connsiteX2323" fmla="*/ 5736 w 21595"/>
              <a:gd name="connsiteY2323" fmla="*/ 10848 h 21600"/>
              <a:gd name="connsiteX2324" fmla="*/ 5736 w 21595"/>
              <a:gd name="connsiteY2324" fmla="*/ 10810 h 21600"/>
              <a:gd name="connsiteX2325" fmla="*/ 5748 w 21595"/>
              <a:gd name="connsiteY2325" fmla="*/ 10764 h 21600"/>
              <a:gd name="connsiteX2326" fmla="*/ 5748 w 21595"/>
              <a:gd name="connsiteY2326" fmla="*/ 10725 h 21600"/>
              <a:gd name="connsiteX2327" fmla="*/ 5753 w 21595"/>
              <a:gd name="connsiteY2327" fmla="*/ 10653 h 21600"/>
              <a:gd name="connsiteX2328" fmla="*/ 5762 w 21595"/>
              <a:gd name="connsiteY2328" fmla="*/ 10641 h 21600"/>
              <a:gd name="connsiteX2329" fmla="*/ 5762 w 21595"/>
              <a:gd name="connsiteY2329" fmla="*/ 10565 h 21600"/>
              <a:gd name="connsiteX2330" fmla="*/ 5762 w 21595"/>
              <a:gd name="connsiteY2330" fmla="*/ 10519 h 21600"/>
              <a:gd name="connsiteX2331" fmla="*/ 5769 w 21595"/>
              <a:gd name="connsiteY2331" fmla="*/ 10443 h 21600"/>
              <a:gd name="connsiteX2332" fmla="*/ 5774 w 21595"/>
              <a:gd name="connsiteY2332" fmla="*/ 10381 h 21600"/>
              <a:gd name="connsiteX2333" fmla="*/ 5795 w 21595"/>
              <a:gd name="connsiteY2333" fmla="*/ 10336 h 21600"/>
              <a:gd name="connsiteX2334" fmla="*/ 5788 w 21595"/>
              <a:gd name="connsiteY2334" fmla="*/ 10274 h 21600"/>
              <a:gd name="connsiteX2335" fmla="*/ 5795 w 21595"/>
              <a:gd name="connsiteY2335" fmla="*/ 10236 h 21600"/>
              <a:gd name="connsiteX2336" fmla="*/ 5799 w 21595"/>
              <a:gd name="connsiteY2336" fmla="*/ 10225 h 21600"/>
              <a:gd name="connsiteX2337" fmla="*/ 5783 w 21595"/>
              <a:gd name="connsiteY2337" fmla="*/ 10175 h 21600"/>
              <a:gd name="connsiteX2338" fmla="*/ 5762 w 21595"/>
              <a:gd name="connsiteY2338" fmla="*/ 10152 h 21600"/>
              <a:gd name="connsiteX2339" fmla="*/ 5748 w 21595"/>
              <a:gd name="connsiteY2339" fmla="*/ 10114 h 21600"/>
              <a:gd name="connsiteX2340" fmla="*/ 5731 w 21595"/>
              <a:gd name="connsiteY2340" fmla="*/ 10076 h 21600"/>
              <a:gd name="connsiteX2341" fmla="*/ 5722 w 21595"/>
              <a:gd name="connsiteY2341" fmla="*/ 10076 h 21600"/>
              <a:gd name="connsiteX2342" fmla="*/ 5696 w 21595"/>
              <a:gd name="connsiteY2342" fmla="*/ 10053 h 21600"/>
              <a:gd name="connsiteX2343" fmla="*/ 5680 w 21595"/>
              <a:gd name="connsiteY2343" fmla="*/ 10064 h 21600"/>
              <a:gd name="connsiteX2344" fmla="*/ 5665 w 21595"/>
              <a:gd name="connsiteY2344" fmla="*/ 10076 h 21600"/>
              <a:gd name="connsiteX2345" fmla="*/ 5654 w 21595"/>
              <a:gd name="connsiteY2345" fmla="*/ 10064 h 21600"/>
              <a:gd name="connsiteX2346" fmla="*/ 5633 w 21595"/>
              <a:gd name="connsiteY2346" fmla="*/ 10053 h 21600"/>
              <a:gd name="connsiteX2347" fmla="*/ 5628 w 21595"/>
              <a:gd name="connsiteY2347" fmla="*/ 10076 h 21600"/>
              <a:gd name="connsiteX2348" fmla="*/ 5607 w 21595"/>
              <a:gd name="connsiteY2348" fmla="*/ 10091 h 21600"/>
              <a:gd name="connsiteX2349" fmla="*/ 5576 w 21595"/>
              <a:gd name="connsiteY2349" fmla="*/ 10091 h 21600"/>
              <a:gd name="connsiteX2350" fmla="*/ 5550 w 21595"/>
              <a:gd name="connsiteY2350" fmla="*/ 10076 h 21600"/>
              <a:gd name="connsiteX2351" fmla="*/ 5540 w 21595"/>
              <a:gd name="connsiteY2351" fmla="*/ 10091 h 21600"/>
              <a:gd name="connsiteX2352" fmla="*/ 5535 w 21595"/>
              <a:gd name="connsiteY2352" fmla="*/ 10076 h 21600"/>
              <a:gd name="connsiteX2353" fmla="*/ 5519 w 21595"/>
              <a:gd name="connsiteY2353" fmla="*/ 10076 h 21600"/>
              <a:gd name="connsiteX2354" fmla="*/ 5503 w 21595"/>
              <a:gd name="connsiteY2354" fmla="*/ 10102 h 21600"/>
              <a:gd name="connsiteX2355" fmla="*/ 5498 w 21595"/>
              <a:gd name="connsiteY2355" fmla="*/ 10102 h 21600"/>
              <a:gd name="connsiteX2356" fmla="*/ 5484 w 21595"/>
              <a:gd name="connsiteY2356" fmla="*/ 10076 h 21600"/>
              <a:gd name="connsiteX2357" fmla="*/ 5477 w 21595"/>
              <a:gd name="connsiteY2357" fmla="*/ 10102 h 21600"/>
              <a:gd name="connsiteX2358" fmla="*/ 5458 w 21595"/>
              <a:gd name="connsiteY2358" fmla="*/ 10076 h 21600"/>
              <a:gd name="connsiteX2359" fmla="*/ 5472 w 21595"/>
              <a:gd name="connsiteY2359" fmla="*/ 10015 h 21600"/>
              <a:gd name="connsiteX2360" fmla="*/ 5484 w 21595"/>
              <a:gd name="connsiteY2360" fmla="*/ 10015 h 21600"/>
              <a:gd name="connsiteX2361" fmla="*/ 5498 w 21595"/>
              <a:gd name="connsiteY2361" fmla="*/ 9969 h 21600"/>
              <a:gd name="connsiteX2362" fmla="*/ 5510 w 21595"/>
              <a:gd name="connsiteY2362" fmla="*/ 9881 h 21600"/>
              <a:gd name="connsiteX2363" fmla="*/ 5503 w 21595"/>
              <a:gd name="connsiteY2363" fmla="*/ 9869 h 21600"/>
              <a:gd name="connsiteX2364" fmla="*/ 5514 w 21595"/>
              <a:gd name="connsiteY2364" fmla="*/ 9808 h 21600"/>
              <a:gd name="connsiteX2365" fmla="*/ 5510 w 21595"/>
              <a:gd name="connsiteY2365" fmla="*/ 9785 h 21600"/>
              <a:gd name="connsiteX2366" fmla="*/ 5524 w 21595"/>
              <a:gd name="connsiteY2366" fmla="*/ 9724 h 21600"/>
              <a:gd name="connsiteX2367" fmla="*/ 5524 w 21595"/>
              <a:gd name="connsiteY2367" fmla="*/ 9674 h 21600"/>
              <a:gd name="connsiteX2368" fmla="*/ 5514 w 21595"/>
              <a:gd name="connsiteY2368" fmla="*/ 9674 h 21600"/>
              <a:gd name="connsiteX2369" fmla="*/ 5514 w 21595"/>
              <a:gd name="connsiteY2369" fmla="*/ 9648 h 21600"/>
              <a:gd name="connsiteX2370" fmla="*/ 5529 w 21595"/>
              <a:gd name="connsiteY2370" fmla="*/ 9648 h 21600"/>
              <a:gd name="connsiteX2371" fmla="*/ 5540 w 21595"/>
              <a:gd name="connsiteY2371" fmla="*/ 9686 h 21600"/>
              <a:gd name="connsiteX2372" fmla="*/ 5566 w 21595"/>
              <a:gd name="connsiteY2372" fmla="*/ 9563 h 21600"/>
              <a:gd name="connsiteX2373" fmla="*/ 5576 w 21595"/>
              <a:gd name="connsiteY2373" fmla="*/ 9491 h 21600"/>
              <a:gd name="connsiteX2374" fmla="*/ 5566 w 21595"/>
              <a:gd name="connsiteY2374" fmla="*/ 9464 h 21600"/>
              <a:gd name="connsiteX2375" fmla="*/ 5587 w 21595"/>
              <a:gd name="connsiteY2375" fmla="*/ 9369 h 21600"/>
              <a:gd name="connsiteX2376" fmla="*/ 5623 w 21595"/>
              <a:gd name="connsiteY2376" fmla="*/ 9269 h 21600"/>
              <a:gd name="connsiteX2377" fmla="*/ 5633 w 21595"/>
              <a:gd name="connsiteY2377" fmla="*/ 9197 h 21600"/>
              <a:gd name="connsiteX2378" fmla="*/ 5618 w 21595"/>
              <a:gd name="connsiteY2378" fmla="*/ 9158 h 21600"/>
              <a:gd name="connsiteX2379" fmla="*/ 5581 w 21595"/>
              <a:gd name="connsiteY2379" fmla="*/ 9174 h 21600"/>
              <a:gd name="connsiteX2380" fmla="*/ 5529 w 21595"/>
              <a:gd name="connsiteY2380" fmla="*/ 9158 h 21600"/>
              <a:gd name="connsiteX2381" fmla="*/ 5463 w 21595"/>
              <a:gd name="connsiteY2381" fmla="*/ 9197 h 21600"/>
              <a:gd name="connsiteX2382" fmla="*/ 5421 w 21595"/>
              <a:gd name="connsiteY2382" fmla="*/ 9246 h 21600"/>
              <a:gd name="connsiteX2383" fmla="*/ 5411 w 21595"/>
              <a:gd name="connsiteY2383" fmla="*/ 9296 h 21600"/>
              <a:gd name="connsiteX2384" fmla="*/ 5395 w 21595"/>
              <a:gd name="connsiteY2384" fmla="*/ 9430 h 21600"/>
              <a:gd name="connsiteX2385" fmla="*/ 5374 w 21595"/>
              <a:gd name="connsiteY2385" fmla="*/ 9525 h 21600"/>
              <a:gd name="connsiteX2386" fmla="*/ 5333 w 21595"/>
              <a:gd name="connsiteY2386" fmla="*/ 9586 h 21600"/>
              <a:gd name="connsiteX2387" fmla="*/ 5296 w 21595"/>
              <a:gd name="connsiteY2387" fmla="*/ 9613 h 21600"/>
              <a:gd name="connsiteX2388" fmla="*/ 5250 w 21595"/>
              <a:gd name="connsiteY2388" fmla="*/ 9648 h 21600"/>
              <a:gd name="connsiteX2389" fmla="*/ 5203 w 21595"/>
              <a:gd name="connsiteY2389" fmla="*/ 9663 h 21600"/>
              <a:gd name="connsiteX2390" fmla="*/ 5147 w 21595"/>
              <a:gd name="connsiteY2390" fmla="*/ 9709 h 21600"/>
              <a:gd name="connsiteX2391" fmla="*/ 5126 w 21595"/>
              <a:gd name="connsiteY2391" fmla="*/ 9636 h 21600"/>
              <a:gd name="connsiteX2392" fmla="*/ 5063 w 21595"/>
              <a:gd name="connsiteY2392" fmla="*/ 9602 h 21600"/>
              <a:gd name="connsiteX2393" fmla="*/ 5048 w 21595"/>
              <a:gd name="connsiteY2393" fmla="*/ 9514 h 21600"/>
              <a:gd name="connsiteX2394" fmla="*/ 5037 w 21595"/>
              <a:gd name="connsiteY2394" fmla="*/ 9430 h 21600"/>
              <a:gd name="connsiteX2395" fmla="*/ 5006 w 21595"/>
              <a:gd name="connsiteY2395" fmla="*/ 9307 h 21600"/>
              <a:gd name="connsiteX2396" fmla="*/ 5001 w 21595"/>
              <a:gd name="connsiteY2396" fmla="*/ 9174 h 21600"/>
              <a:gd name="connsiteX2397" fmla="*/ 4991 w 21595"/>
              <a:gd name="connsiteY2397" fmla="*/ 9097 h 21600"/>
              <a:gd name="connsiteX2398" fmla="*/ 4985 w 21595"/>
              <a:gd name="connsiteY2398" fmla="*/ 9013 h 21600"/>
              <a:gd name="connsiteX2399" fmla="*/ 4996 w 21595"/>
              <a:gd name="connsiteY2399" fmla="*/ 8929 h 21600"/>
              <a:gd name="connsiteX2400" fmla="*/ 5017 w 21595"/>
              <a:gd name="connsiteY2400" fmla="*/ 8719 h 21600"/>
              <a:gd name="connsiteX2401" fmla="*/ 5032 w 21595"/>
              <a:gd name="connsiteY2401" fmla="*/ 8596 h 21600"/>
              <a:gd name="connsiteX2402" fmla="*/ 5069 w 21595"/>
              <a:gd name="connsiteY2402" fmla="*/ 8451 h 21600"/>
              <a:gd name="connsiteX2403" fmla="*/ 5063 w 21595"/>
              <a:gd name="connsiteY2403" fmla="*/ 8401 h 21600"/>
              <a:gd name="connsiteX2404" fmla="*/ 5069 w 21595"/>
              <a:gd name="connsiteY2404" fmla="*/ 8317 h 21600"/>
              <a:gd name="connsiteX2405" fmla="*/ 5079 w 21595"/>
              <a:gd name="connsiteY2405" fmla="*/ 8207 h 21600"/>
              <a:gd name="connsiteX2406" fmla="*/ 5100 w 21595"/>
              <a:gd name="connsiteY2406" fmla="*/ 8134 h 21600"/>
              <a:gd name="connsiteX2407" fmla="*/ 5135 w 21595"/>
              <a:gd name="connsiteY2407" fmla="*/ 8057 h 21600"/>
              <a:gd name="connsiteX2408" fmla="*/ 5203 w 21595"/>
              <a:gd name="connsiteY2408" fmla="*/ 7985 h 21600"/>
              <a:gd name="connsiteX2409" fmla="*/ 5270 w 21595"/>
              <a:gd name="connsiteY2409" fmla="*/ 7863 h 21600"/>
              <a:gd name="connsiteX2410" fmla="*/ 5322 w 21595"/>
              <a:gd name="connsiteY2410" fmla="*/ 7828 h 21600"/>
              <a:gd name="connsiteX2411" fmla="*/ 5359 w 21595"/>
              <a:gd name="connsiteY2411" fmla="*/ 7813 h 21600"/>
              <a:gd name="connsiteX2412" fmla="*/ 5395 w 21595"/>
              <a:gd name="connsiteY2412" fmla="*/ 7863 h 21600"/>
              <a:gd name="connsiteX2413" fmla="*/ 5451 w 21595"/>
              <a:gd name="connsiteY2413" fmla="*/ 7840 h 21600"/>
              <a:gd name="connsiteX2414" fmla="*/ 5484 w 21595"/>
              <a:gd name="connsiteY2414" fmla="*/ 7924 h 21600"/>
              <a:gd name="connsiteX2415" fmla="*/ 5529 w 21595"/>
              <a:gd name="connsiteY2415" fmla="*/ 7924 h 21600"/>
              <a:gd name="connsiteX2416" fmla="*/ 5550 w 21595"/>
              <a:gd name="connsiteY2416" fmla="*/ 7901 h 21600"/>
              <a:gd name="connsiteX2417" fmla="*/ 5571 w 21595"/>
              <a:gd name="connsiteY2417" fmla="*/ 7924 h 21600"/>
              <a:gd name="connsiteX2418" fmla="*/ 5587 w 21595"/>
              <a:gd name="connsiteY2418" fmla="*/ 7901 h 21600"/>
              <a:gd name="connsiteX2419" fmla="*/ 5576 w 21595"/>
              <a:gd name="connsiteY2419" fmla="*/ 7863 h 21600"/>
              <a:gd name="connsiteX2420" fmla="*/ 5581 w 21595"/>
              <a:gd name="connsiteY2420" fmla="*/ 7801 h 21600"/>
              <a:gd name="connsiteX2421" fmla="*/ 5576 w 21595"/>
              <a:gd name="connsiteY2421" fmla="*/ 7752 h 21600"/>
              <a:gd name="connsiteX2422" fmla="*/ 5602 w 21595"/>
              <a:gd name="connsiteY2422" fmla="*/ 7729 h 21600"/>
              <a:gd name="connsiteX2423" fmla="*/ 5649 w 21595"/>
              <a:gd name="connsiteY2423" fmla="*/ 7717 h 21600"/>
              <a:gd name="connsiteX2424" fmla="*/ 5701 w 21595"/>
              <a:gd name="connsiteY2424" fmla="*/ 7740 h 21600"/>
              <a:gd name="connsiteX2425" fmla="*/ 5769 w 21595"/>
              <a:gd name="connsiteY2425" fmla="*/ 7717 h 21600"/>
              <a:gd name="connsiteX2426" fmla="*/ 5799 w 21595"/>
              <a:gd name="connsiteY2426" fmla="*/ 7767 h 21600"/>
              <a:gd name="connsiteX2427" fmla="*/ 5821 w 21595"/>
              <a:gd name="connsiteY2427" fmla="*/ 7840 h 21600"/>
              <a:gd name="connsiteX2428" fmla="*/ 5830 w 21595"/>
              <a:gd name="connsiteY2428" fmla="*/ 7840 h 21600"/>
              <a:gd name="connsiteX2429" fmla="*/ 5898 w 21595"/>
              <a:gd name="connsiteY2429" fmla="*/ 7767 h 21600"/>
              <a:gd name="connsiteX2430" fmla="*/ 5918 w 21595"/>
              <a:gd name="connsiteY2430" fmla="*/ 7790 h 21600"/>
              <a:gd name="connsiteX2431" fmla="*/ 5950 w 21595"/>
              <a:gd name="connsiteY2431" fmla="*/ 7935 h 21600"/>
              <a:gd name="connsiteX2432" fmla="*/ 5960 w 21595"/>
              <a:gd name="connsiteY2432" fmla="*/ 8023 h 21600"/>
              <a:gd name="connsiteX2433" fmla="*/ 5939 w 21595"/>
              <a:gd name="connsiteY2433" fmla="*/ 8134 h 21600"/>
              <a:gd name="connsiteX2434" fmla="*/ 5939 w 21595"/>
              <a:gd name="connsiteY2434" fmla="*/ 8195 h 21600"/>
              <a:gd name="connsiteX2435" fmla="*/ 5960 w 21595"/>
              <a:gd name="connsiteY2435" fmla="*/ 8317 h 21600"/>
              <a:gd name="connsiteX2436" fmla="*/ 5981 w 21595"/>
              <a:gd name="connsiteY2436" fmla="*/ 8451 h 21600"/>
              <a:gd name="connsiteX2437" fmla="*/ 5995 w 21595"/>
              <a:gd name="connsiteY2437" fmla="*/ 8486 h 21600"/>
              <a:gd name="connsiteX2438" fmla="*/ 6002 w 21595"/>
              <a:gd name="connsiteY2438" fmla="*/ 8562 h 21600"/>
              <a:gd name="connsiteX2439" fmla="*/ 6033 w 21595"/>
              <a:gd name="connsiteY2439" fmla="*/ 8585 h 21600"/>
              <a:gd name="connsiteX2440" fmla="*/ 6047 w 21595"/>
              <a:gd name="connsiteY2440" fmla="*/ 8562 h 21600"/>
              <a:gd name="connsiteX2441" fmla="*/ 6068 w 21595"/>
              <a:gd name="connsiteY2441" fmla="*/ 8463 h 21600"/>
              <a:gd name="connsiteX2442" fmla="*/ 6080 w 21595"/>
              <a:gd name="connsiteY2442" fmla="*/ 8401 h 21600"/>
              <a:gd name="connsiteX2443" fmla="*/ 6089 w 21595"/>
              <a:gd name="connsiteY2443" fmla="*/ 8291 h 21600"/>
              <a:gd name="connsiteX2444" fmla="*/ 6073 w 21595"/>
              <a:gd name="connsiteY2444" fmla="*/ 8107 h 21600"/>
              <a:gd name="connsiteX2445" fmla="*/ 6080 w 21595"/>
              <a:gd name="connsiteY2445" fmla="*/ 8035 h 21600"/>
              <a:gd name="connsiteX2446" fmla="*/ 6063 w 21595"/>
              <a:gd name="connsiteY2446" fmla="*/ 7912 h 21600"/>
              <a:gd name="connsiteX2447" fmla="*/ 6059 w 21595"/>
              <a:gd name="connsiteY2447" fmla="*/ 7778 h 21600"/>
              <a:gd name="connsiteX2448" fmla="*/ 6059 w 21595"/>
              <a:gd name="connsiteY2448" fmla="*/ 7668 h 21600"/>
              <a:gd name="connsiteX2449" fmla="*/ 6080 w 21595"/>
              <a:gd name="connsiteY2449" fmla="*/ 7545 h 21600"/>
              <a:gd name="connsiteX2450" fmla="*/ 6115 w 21595"/>
              <a:gd name="connsiteY2450" fmla="*/ 7461 h 21600"/>
              <a:gd name="connsiteX2451" fmla="*/ 6157 w 21595"/>
              <a:gd name="connsiteY2451" fmla="*/ 7373 h 21600"/>
              <a:gd name="connsiteX2452" fmla="*/ 6229 w 21595"/>
              <a:gd name="connsiteY2452" fmla="*/ 7278 h 21600"/>
              <a:gd name="connsiteX2453" fmla="*/ 6245 w 21595"/>
              <a:gd name="connsiteY2453" fmla="*/ 7217 h 21600"/>
              <a:gd name="connsiteX2454" fmla="*/ 6280 w 21595"/>
              <a:gd name="connsiteY2454" fmla="*/ 7155 h 21600"/>
              <a:gd name="connsiteX2455" fmla="*/ 6306 w 21595"/>
              <a:gd name="connsiteY2455" fmla="*/ 7155 h 21600"/>
              <a:gd name="connsiteX2456" fmla="*/ 6358 w 21595"/>
              <a:gd name="connsiteY2456" fmla="*/ 7056 h 21600"/>
              <a:gd name="connsiteX2457" fmla="*/ 6421 w 21595"/>
              <a:gd name="connsiteY2457" fmla="*/ 7006 h 21600"/>
              <a:gd name="connsiteX2458" fmla="*/ 6473 w 21595"/>
              <a:gd name="connsiteY2458" fmla="*/ 6884 h 21600"/>
              <a:gd name="connsiteX2459" fmla="*/ 6483 w 21595"/>
              <a:gd name="connsiteY2459" fmla="*/ 6727 h 21600"/>
              <a:gd name="connsiteX2460" fmla="*/ 6483 w 21595"/>
              <a:gd name="connsiteY2460" fmla="*/ 6666 h 21600"/>
              <a:gd name="connsiteX2461" fmla="*/ 6468 w 21595"/>
              <a:gd name="connsiteY2461" fmla="*/ 6651 h 21600"/>
              <a:gd name="connsiteX2462" fmla="*/ 6483 w 21595"/>
              <a:gd name="connsiteY2462" fmla="*/ 6506 h 21600"/>
              <a:gd name="connsiteX2463" fmla="*/ 6452 w 21595"/>
              <a:gd name="connsiteY2463" fmla="*/ 6456 h 21600"/>
              <a:gd name="connsiteX2464" fmla="*/ 6483 w 21595"/>
              <a:gd name="connsiteY2464" fmla="*/ 6467 h 21600"/>
              <a:gd name="connsiteX2465" fmla="*/ 6488 w 21595"/>
              <a:gd name="connsiteY2465" fmla="*/ 6372 h 21600"/>
              <a:gd name="connsiteX2466" fmla="*/ 6504 w 21595"/>
              <a:gd name="connsiteY2466" fmla="*/ 6299 h 21600"/>
              <a:gd name="connsiteX2467" fmla="*/ 6494 w 21595"/>
              <a:gd name="connsiteY2467" fmla="*/ 6433 h 21600"/>
              <a:gd name="connsiteX2468" fmla="*/ 6514 w 21595"/>
              <a:gd name="connsiteY2468" fmla="*/ 6494 h 21600"/>
              <a:gd name="connsiteX2469" fmla="*/ 6488 w 21595"/>
              <a:gd name="connsiteY2469" fmla="*/ 6605 h 21600"/>
              <a:gd name="connsiteX2470" fmla="*/ 6488 w 21595"/>
              <a:gd name="connsiteY2470" fmla="*/ 6616 h 21600"/>
              <a:gd name="connsiteX2471" fmla="*/ 6540 w 21595"/>
              <a:gd name="connsiteY2471" fmla="*/ 6483 h 21600"/>
              <a:gd name="connsiteX2472" fmla="*/ 6561 w 21595"/>
              <a:gd name="connsiteY2472" fmla="*/ 6422 h 21600"/>
              <a:gd name="connsiteX2473" fmla="*/ 6572 w 21595"/>
              <a:gd name="connsiteY2473" fmla="*/ 6360 h 21600"/>
              <a:gd name="connsiteX2474" fmla="*/ 6561 w 21595"/>
              <a:gd name="connsiteY2474" fmla="*/ 6334 h 21600"/>
              <a:gd name="connsiteX2475" fmla="*/ 6561 w 21595"/>
              <a:gd name="connsiteY2475" fmla="*/ 6250 h 21600"/>
              <a:gd name="connsiteX2476" fmla="*/ 6572 w 21595"/>
              <a:gd name="connsiteY2476" fmla="*/ 6284 h 21600"/>
              <a:gd name="connsiteX2477" fmla="*/ 6582 w 21595"/>
              <a:gd name="connsiteY2477" fmla="*/ 6299 h 21600"/>
              <a:gd name="connsiteX2478" fmla="*/ 6582 w 21595"/>
              <a:gd name="connsiteY2478" fmla="*/ 6334 h 21600"/>
              <a:gd name="connsiteX2479" fmla="*/ 6638 w 21595"/>
              <a:gd name="connsiteY2479" fmla="*/ 6211 h 21600"/>
              <a:gd name="connsiteX2480" fmla="*/ 6664 w 21595"/>
              <a:gd name="connsiteY2480" fmla="*/ 6100 h 21600"/>
              <a:gd name="connsiteX2481" fmla="*/ 6650 w 21595"/>
              <a:gd name="connsiteY2481" fmla="*/ 6089 h 21600"/>
              <a:gd name="connsiteX2482" fmla="*/ 6676 w 21595"/>
              <a:gd name="connsiteY2482" fmla="*/ 6039 h 21600"/>
              <a:gd name="connsiteX2483" fmla="*/ 6669 w 21595"/>
              <a:gd name="connsiteY2483" fmla="*/ 6066 h 21600"/>
              <a:gd name="connsiteX2484" fmla="*/ 6706 w 21595"/>
              <a:gd name="connsiteY2484" fmla="*/ 6066 h 21600"/>
              <a:gd name="connsiteX2485" fmla="*/ 6789 w 21595"/>
              <a:gd name="connsiteY2485" fmla="*/ 6016 h 21600"/>
              <a:gd name="connsiteX2486" fmla="*/ 6779 w 21595"/>
              <a:gd name="connsiteY2486" fmla="*/ 5978 h 21600"/>
              <a:gd name="connsiteX2487" fmla="*/ 6690 w 21595"/>
              <a:gd name="connsiteY2487" fmla="*/ 6016 h 21600"/>
              <a:gd name="connsiteX2488" fmla="*/ 6742 w 21595"/>
              <a:gd name="connsiteY2488" fmla="*/ 5967 h 21600"/>
              <a:gd name="connsiteX2489" fmla="*/ 6779 w 21595"/>
              <a:gd name="connsiteY2489" fmla="*/ 5955 h 21600"/>
              <a:gd name="connsiteX2490" fmla="*/ 6805 w 21595"/>
              <a:gd name="connsiteY2490" fmla="*/ 5955 h 21600"/>
              <a:gd name="connsiteX2491" fmla="*/ 6846 w 21595"/>
              <a:gd name="connsiteY2491" fmla="*/ 5932 h 21600"/>
              <a:gd name="connsiteX2492" fmla="*/ 6872 w 21595"/>
              <a:gd name="connsiteY2492" fmla="*/ 5932 h 21600"/>
              <a:gd name="connsiteX2493" fmla="*/ 6914 w 21595"/>
              <a:gd name="connsiteY2493" fmla="*/ 5906 h 21600"/>
              <a:gd name="connsiteX2494" fmla="*/ 6923 w 21595"/>
              <a:gd name="connsiteY2494" fmla="*/ 5856 h 21600"/>
              <a:gd name="connsiteX2495" fmla="*/ 6914 w 21595"/>
              <a:gd name="connsiteY2495" fmla="*/ 5821 h 21600"/>
              <a:gd name="connsiteX2496" fmla="*/ 6914 w 21595"/>
              <a:gd name="connsiteY2496" fmla="*/ 5883 h 21600"/>
              <a:gd name="connsiteX2497" fmla="*/ 6888 w 21595"/>
              <a:gd name="connsiteY2497" fmla="*/ 5871 h 21600"/>
              <a:gd name="connsiteX2498" fmla="*/ 6883 w 21595"/>
              <a:gd name="connsiteY2498" fmla="*/ 5795 h 21600"/>
              <a:gd name="connsiteX2499" fmla="*/ 6893 w 21595"/>
              <a:gd name="connsiteY2499" fmla="*/ 5711 h 21600"/>
              <a:gd name="connsiteX2500" fmla="*/ 6902 w 21595"/>
              <a:gd name="connsiteY2500" fmla="*/ 5672 h 21600"/>
              <a:gd name="connsiteX2501" fmla="*/ 6949 w 21595"/>
              <a:gd name="connsiteY2501" fmla="*/ 5577 h 21600"/>
              <a:gd name="connsiteX2502" fmla="*/ 7017 w 21595"/>
              <a:gd name="connsiteY2502" fmla="*/ 5527 h 21600"/>
              <a:gd name="connsiteX2503" fmla="*/ 7079 w 21595"/>
              <a:gd name="connsiteY2503" fmla="*/ 5466 h 21600"/>
              <a:gd name="connsiteX2504" fmla="*/ 7147 w 21595"/>
              <a:gd name="connsiteY2504" fmla="*/ 5393 h 21600"/>
              <a:gd name="connsiteX2505" fmla="*/ 7147 w 21595"/>
              <a:gd name="connsiteY2505" fmla="*/ 5344 h 21600"/>
              <a:gd name="connsiteX2506" fmla="*/ 7208 w 21595"/>
              <a:gd name="connsiteY2506" fmla="*/ 5321 h 21600"/>
              <a:gd name="connsiteX2507" fmla="*/ 7298 w 21595"/>
              <a:gd name="connsiteY2507" fmla="*/ 5321 h 21600"/>
              <a:gd name="connsiteX2508" fmla="*/ 7183 w 21595"/>
              <a:gd name="connsiteY2508" fmla="*/ 5454 h 21600"/>
              <a:gd name="connsiteX2509" fmla="*/ 7168 w 21595"/>
              <a:gd name="connsiteY2509" fmla="*/ 5588 h 21600"/>
              <a:gd name="connsiteX2510" fmla="*/ 7208 w 21595"/>
              <a:gd name="connsiteY2510" fmla="*/ 5600 h 21600"/>
              <a:gd name="connsiteX2511" fmla="*/ 7286 w 21595"/>
              <a:gd name="connsiteY2511" fmla="*/ 5477 h 21600"/>
              <a:gd name="connsiteX2512" fmla="*/ 7349 w 21595"/>
              <a:gd name="connsiteY2512" fmla="*/ 5416 h 21600"/>
              <a:gd name="connsiteX2513" fmla="*/ 7479 w 21595"/>
              <a:gd name="connsiteY2513" fmla="*/ 5321 h 21600"/>
              <a:gd name="connsiteX2514" fmla="*/ 7562 w 21595"/>
              <a:gd name="connsiteY2514" fmla="*/ 5221 h 21600"/>
              <a:gd name="connsiteX2515" fmla="*/ 7531 w 21595"/>
              <a:gd name="connsiteY2515" fmla="*/ 5160 h 21600"/>
              <a:gd name="connsiteX2516" fmla="*/ 7545 w 21595"/>
              <a:gd name="connsiteY2516" fmla="*/ 5049 h 21600"/>
              <a:gd name="connsiteX2517" fmla="*/ 7468 w 21595"/>
              <a:gd name="connsiteY2517" fmla="*/ 5221 h 21600"/>
              <a:gd name="connsiteX2518" fmla="*/ 7375 w 21595"/>
              <a:gd name="connsiteY2518" fmla="*/ 5244 h 21600"/>
              <a:gd name="connsiteX2519" fmla="*/ 7312 w 21595"/>
              <a:gd name="connsiteY2519" fmla="*/ 5172 h 21600"/>
              <a:gd name="connsiteX2520" fmla="*/ 7312 w 21595"/>
              <a:gd name="connsiteY2520" fmla="*/ 5049 h 21600"/>
              <a:gd name="connsiteX2521" fmla="*/ 7317 w 21595"/>
              <a:gd name="connsiteY2521" fmla="*/ 4877 h 21600"/>
              <a:gd name="connsiteX2522" fmla="*/ 7385 w 21595"/>
              <a:gd name="connsiteY2522" fmla="*/ 4770 h 21600"/>
              <a:gd name="connsiteX2523" fmla="*/ 7349 w 21595"/>
              <a:gd name="connsiteY2523" fmla="*/ 4694 h 21600"/>
              <a:gd name="connsiteX2524" fmla="*/ 7265 w 21595"/>
              <a:gd name="connsiteY2524" fmla="*/ 4709 h 21600"/>
              <a:gd name="connsiteX2525" fmla="*/ 7136 w 21595"/>
              <a:gd name="connsiteY2525" fmla="*/ 4843 h 21600"/>
              <a:gd name="connsiteX2526" fmla="*/ 7017 w 21595"/>
              <a:gd name="connsiteY2526" fmla="*/ 5049 h 21600"/>
              <a:gd name="connsiteX2527" fmla="*/ 6970 w 21595"/>
              <a:gd name="connsiteY2527" fmla="*/ 5076 h 21600"/>
              <a:gd name="connsiteX2528" fmla="*/ 7053 w 21595"/>
              <a:gd name="connsiteY2528" fmla="*/ 4927 h 21600"/>
              <a:gd name="connsiteX2529" fmla="*/ 7162 w 21595"/>
              <a:gd name="connsiteY2529" fmla="*/ 4721 h 21600"/>
              <a:gd name="connsiteX2530" fmla="*/ 7239 w 21595"/>
              <a:gd name="connsiteY2530" fmla="*/ 4648 h 21600"/>
              <a:gd name="connsiteX2531" fmla="*/ 7302 w 21595"/>
              <a:gd name="connsiteY2531" fmla="*/ 4537 h 21600"/>
              <a:gd name="connsiteX2532" fmla="*/ 7359 w 21595"/>
              <a:gd name="connsiteY2532" fmla="*/ 4526 h 21600"/>
              <a:gd name="connsiteX2533" fmla="*/ 7437 w 21595"/>
              <a:gd name="connsiteY2533" fmla="*/ 4526 h 21600"/>
              <a:gd name="connsiteX2534" fmla="*/ 7545 w 21595"/>
              <a:gd name="connsiteY2534" fmla="*/ 4560 h 21600"/>
              <a:gd name="connsiteX2535" fmla="*/ 7639 w 21595"/>
              <a:gd name="connsiteY2535" fmla="*/ 4537 h 21600"/>
              <a:gd name="connsiteX2536" fmla="*/ 7722 w 21595"/>
              <a:gd name="connsiteY2536" fmla="*/ 4403 h 21600"/>
              <a:gd name="connsiteX2537" fmla="*/ 7816 w 21595"/>
              <a:gd name="connsiteY2537" fmla="*/ 4354 h 21600"/>
              <a:gd name="connsiteX2538" fmla="*/ 7861 w 21595"/>
              <a:gd name="connsiteY2538" fmla="*/ 4292 h 21600"/>
              <a:gd name="connsiteX2539" fmla="*/ 7908 w 21595"/>
              <a:gd name="connsiteY2539" fmla="*/ 4243 h 21600"/>
              <a:gd name="connsiteX2540" fmla="*/ 7929 w 21595"/>
              <a:gd name="connsiteY2540" fmla="*/ 4059 h 21600"/>
              <a:gd name="connsiteX2541" fmla="*/ 7919 w 21595"/>
              <a:gd name="connsiteY2541" fmla="*/ 4010 h 21600"/>
              <a:gd name="connsiteX2542" fmla="*/ 7877 w 21595"/>
              <a:gd name="connsiteY2542" fmla="*/ 3987 h 21600"/>
              <a:gd name="connsiteX2543" fmla="*/ 7877 w 21595"/>
              <a:gd name="connsiteY2543" fmla="*/ 3853 h 21600"/>
              <a:gd name="connsiteX2544" fmla="*/ 7856 w 21595"/>
              <a:gd name="connsiteY2544" fmla="*/ 3803 h 21600"/>
              <a:gd name="connsiteX2545" fmla="*/ 7779 w 21595"/>
              <a:gd name="connsiteY2545" fmla="*/ 3765 h 21600"/>
              <a:gd name="connsiteX2546" fmla="*/ 7748 w 21595"/>
              <a:gd name="connsiteY2546" fmla="*/ 3681 h 21600"/>
              <a:gd name="connsiteX2547" fmla="*/ 7696 w 21595"/>
              <a:gd name="connsiteY2547" fmla="*/ 3593 h 21600"/>
              <a:gd name="connsiteX2548" fmla="*/ 7738 w 21595"/>
              <a:gd name="connsiteY2548" fmla="*/ 3497 h 21600"/>
              <a:gd name="connsiteX2549" fmla="*/ 7712 w 21595"/>
              <a:gd name="connsiteY2549" fmla="*/ 3314 h 21600"/>
              <a:gd name="connsiteX2550" fmla="*/ 7686 w 21595"/>
              <a:gd name="connsiteY2550" fmla="*/ 3130 h 21600"/>
              <a:gd name="connsiteX2551" fmla="*/ 7675 w 21595"/>
              <a:gd name="connsiteY2551" fmla="*/ 2997 h 21600"/>
              <a:gd name="connsiteX2552" fmla="*/ 7628 w 21595"/>
              <a:gd name="connsiteY2552" fmla="*/ 3058 h 21600"/>
              <a:gd name="connsiteX2553" fmla="*/ 7550 w 21595"/>
              <a:gd name="connsiteY2553" fmla="*/ 3226 h 21600"/>
              <a:gd name="connsiteX2554" fmla="*/ 7463 w 21595"/>
              <a:gd name="connsiteY2554" fmla="*/ 3314 h 21600"/>
              <a:gd name="connsiteX2555" fmla="*/ 7442 w 21595"/>
              <a:gd name="connsiteY2555" fmla="*/ 3215 h 21600"/>
              <a:gd name="connsiteX2556" fmla="*/ 7401 w 21595"/>
              <a:gd name="connsiteY2556" fmla="*/ 3203 h 21600"/>
              <a:gd name="connsiteX2557" fmla="*/ 7427 w 21595"/>
              <a:gd name="connsiteY2557" fmla="*/ 3008 h 21600"/>
              <a:gd name="connsiteX2558" fmla="*/ 7458 w 21595"/>
              <a:gd name="connsiteY2558" fmla="*/ 2886 h 21600"/>
              <a:gd name="connsiteX2559" fmla="*/ 7375 w 21595"/>
              <a:gd name="connsiteY2559" fmla="*/ 2874 h 21600"/>
              <a:gd name="connsiteX2560" fmla="*/ 7369 w 21595"/>
              <a:gd name="connsiteY2560" fmla="*/ 2813 h 21600"/>
              <a:gd name="connsiteX2561" fmla="*/ 7333 w 21595"/>
              <a:gd name="connsiteY2561" fmla="*/ 2725 h 21600"/>
              <a:gd name="connsiteX2562" fmla="*/ 7298 w 21595"/>
              <a:gd name="connsiteY2562" fmla="*/ 2676 h 21600"/>
              <a:gd name="connsiteX2563" fmla="*/ 7251 w 21595"/>
              <a:gd name="connsiteY2563" fmla="*/ 2725 h 21600"/>
              <a:gd name="connsiteX2564" fmla="*/ 7204 w 21595"/>
              <a:gd name="connsiteY2564" fmla="*/ 2702 h 21600"/>
              <a:gd name="connsiteX2565" fmla="*/ 7136 w 21595"/>
              <a:gd name="connsiteY2565" fmla="*/ 2664 h 21600"/>
              <a:gd name="connsiteX2566" fmla="*/ 7095 w 21595"/>
              <a:gd name="connsiteY2566" fmla="*/ 2702 h 21600"/>
              <a:gd name="connsiteX2567" fmla="*/ 7053 w 21595"/>
              <a:gd name="connsiteY2567" fmla="*/ 2936 h 21600"/>
              <a:gd name="connsiteX2568" fmla="*/ 7043 w 21595"/>
              <a:gd name="connsiteY2568" fmla="*/ 3069 h 21600"/>
              <a:gd name="connsiteX2569" fmla="*/ 6945 w 21595"/>
              <a:gd name="connsiteY2569" fmla="*/ 3215 h 21600"/>
              <a:gd name="connsiteX2570" fmla="*/ 6980 w 21595"/>
              <a:gd name="connsiteY2570" fmla="*/ 3337 h 21600"/>
              <a:gd name="connsiteX2571" fmla="*/ 6987 w 21595"/>
              <a:gd name="connsiteY2571" fmla="*/ 3459 h 21600"/>
              <a:gd name="connsiteX2572" fmla="*/ 6966 w 21595"/>
              <a:gd name="connsiteY2572" fmla="*/ 3559 h 21600"/>
              <a:gd name="connsiteX2573" fmla="*/ 6914 w 21595"/>
              <a:gd name="connsiteY2573" fmla="*/ 3669 h 21600"/>
              <a:gd name="connsiteX2574" fmla="*/ 6836 w 21595"/>
              <a:gd name="connsiteY2574" fmla="*/ 3776 h 21600"/>
              <a:gd name="connsiteX2575" fmla="*/ 6737 w 21595"/>
              <a:gd name="connsiteY2575" fmla="*/ 3853 h 21600"/>
              <a:gd name="connsiteX2576" fmla="*/ 6758 w 21595"/>
              <a:gd name="connsiteY2576" fmla="*/ 3926 h 21600"/>
              <a:gd name="connsiteX2577" fmla="*/ 6732 w 21595"/>
              <a:gd name="connsiteY2577" fmla="*/ 4170 h 21600"/>
              <a:gd name="connsiteX2578" fmla="*/ 6669 w 21595"/>
              <a:gd name="connsiteY2578" fmla="*/ 4327 h 21600"/>
              <a:gd name="connsiteX2579" fmla="*/ 6624 w 21595"/>
              <a:gd name="connsiteY2579" fmla="*/ 4377 h 21600"/>
              <a:gd name="connsiteX2580" fmla="*/ 6572 w 21595"/>
              <a:gd name="connsiteY2580" fmla="*/ 4231 h 21600"/>
              <a:gd name="connsiteX2581" fmla="*/ 6572 w 21595"/>
              <a:gd name="connsiteY2581" fmla="*/ 4059 h 21600"/>
              <a:gd name="connsiteX2582" fmla="*/ 6591 w 21595"/>
              <a:gd name="connsiteY2582" fmla="*/ 3914 h 21600"/>
              <a:gd name="connsiteX2583" fmla="*/ 6629 w 21595"/>
              <a:gd name="connsiteY2583" fmla="*/ 3776 h 21600"/>
              <a:gd name="connsiteX2584" fmla="*/ 6577 w 21595"/>
              <a:gd name="connsiteY2584" fmla="*/ 3754 h 21600"/>
              <a:gd name="connsiteX2585" fmla="*/ 6499 w 21595"/>
              <a:gd name="connsiteY2585" fmla="*/ 3754 h 21600"/>
              <a:gd name="connsiteX2586" fmla="*/ 6457 w 21595"/>
              <a:gd name="connsiteY2586" fmla="*/ 3681 h 21600"/>
              <a:gd name="connsiteX2587" fmla="*/ 6405 w 21595"/>
              <a:gd name="connsiteY2587" fmla="*/ 3643 h 21600"/>
              <a:gd name="connsiteX2588" fmla="*/ 6391 w 21595"/>
              <a:gd name="connsiteY2588" fmla="*/ 3570 h 21600"/>
              <a:gd name="connsiteX2589" fmla="*/ 6353 w 21595"/>
              <a:gd name="connsiteY2589" fmla="*/ 3509 h 21600"/>
              <a:gd name="connsiteX2590" fmla="*/ 6276 w 21595"/>
              <a:gd name="connsiteY2590" fmla="*/ 3448 h 21600"/>
              <a:gd name="connsiteX2591" fmla="*/ 6198 w 21595"/>
              <a:gd name="connsiteY2591" fmla="*/ 3486 h 21600"/>
              <a:gd name="connsiteX2592" fmla="*/ 6209 w 21595"/>
              <a:gd name="connsiteY2592" fmla="*/ 3364 h 21600"/>
              <a:gd name="connsiteX2593" fmla="*/ 6224 w 21595"/>
              <a:gd name="connsiteY2593" fmla="*/ 3226 h 21600"/>
              <a:gd name="connsiteX2594" fmla="*/ 6162 w 21595"/>
              <a:gd name="connsiteY2594" fmla="*/ 3203 h 21600"/>
              <a:gd name="connsiteX2595" fmla="*/ 6214 w 21595"/>
              <a:gd name="connsiteY2595" fmla="*/ 3020 h 21600"/>
              <a:gd name="connsiteX2596" fmla="*/ 6266 w 21595"/>
              <a:gd name="connsiteY2596" fmla="*/ 2909 h 21600"/>
              <a:gd name="connsiteX2597" fmla="*/ 6365 w 21595"/>
              <a:gd name="connsiteY2597" fmla="*/ 2737 h 21600"/>
              <a:gd name="connsiteX2598" fmla="*/ 6457 w 21595"/>
              <a:gd name="connsiteY2598" fmla="*/ 2630 h 21600"/>
              <a:gd name="connsiteX2599" fmla="*/ 6520 w 21595"/>
              <a:gd name="connsiteY2599" fmla="*/ 2603 h 21600"/>
              <a:gd name="connsiteX2600" fmla="*/ 6551 w 21595"/>
              <a:gd name="connsiteY2600" fmla="*/ 2519 h 21600"/>
              <a:gd name="connsiteX2601" fmla="*/ 6608 w 21595"/>
              <a:gd name="connsiteY2601" fmla="*/ 2458 h 21600"/>
              <a:gd name="connsiteX2602" fmla="*/ 6676 w 21595"/>
              <a:gd name="connsiteY2602" fmla="*/ 2446 h 21600"/>
              <a:gd name="connsiteX2603" fmla="*/ 6758 w 21595"/>
              <a:gd name="connsiteY2603" fmla="*/ 2347 h 21600"/>
              <a:gd name="connsiteX2604" fmla="*/ 6789 w 21595"/>
              <a:gd name="connsiteY2604" fmla="*/ 2286 h 21600"/>
              <a:gd name="connsiteX2605" fmla="*/ 6872 w 21595"/>
              <a:gd name="connsiteY2605" fmla="*/ 2163 h 21600"/>
              <a:gd name="connsiteX2606" fmla="*/ 6902 w 21595"/>
              <a:gd name="connsiteY2606" fmla="*/ 2091 h 21600"/>
              <a:gd name="connsiteX2607" fmla="*/ 6940 w 21595"/>
              <a:gd name="connsiteY2607" fmla="*/ 2141 h 21600"/>
              <a:gd name="connsiteX2608" fmla="*/ 7006 w 21595"/>
              <a:gd name="connsiteY2608" fmla="*/ 2114 h 21600"/>
              <a:gd name="connsiteX2609" fmla="*/ 7126 w 21595"/>
              <a:gd name="connsiteY2609" fmla="*/ 2018 h 21600"/>
              <a:gd name="connsiteX2610" fmla="*/ 7152 w 21595"/>
              <a:gd name="connsiteY2610" fmla="*/ 1942 h 21600"/>
              <a:gd name="connsiteX2611" fmla="*/ 7142 w 21595"/>
              <a:gd name="connsiteY2611" fmla="*/ 1869 h 21600"/>
              <a:gd name="connsiteX2612" fmla="*/ 7199 w 21595"/>
              <a:gd name="connsiteY2612" fmla="*/ 1796 h 21600"/>
              <a:gd name="connsiteX2613" fmla="*/ 7213 w 21595"/>
              <a:gd name="connsiteY2613" fmla="*/ 1735 h 21600"/>
              <a:gd name="connsiteX2614" fmla="*/ 7178 w 21595"/>
              <a:gd name="connsiteY2614" fmla="*/ 1663 h 21600"/>
              <a:gd name="connsiteX2615" fmla="*/ 7121 w 21595"/>
              <a:gd name="connsiteY2615" fmla="*/ 1651 h 21600"/>
              <a:gd name="connsiteX2616" fmla="*/ 7058 w 21595"/>
              <a:gd name="connsiteY2616" fmla="*/ 1636 h 21600"/>
              <a:gd name="connsiteX2617" fmla="*/ 7006 w 21595"/>
              <a:gd name="connsiteY2617" fmla="*/ 1785 h 21600"/>
              <a:gd name="connsiteX2618" fmla="*/ 6940 w 21595"/>
              <a:gd name="connsiteY2618" fmla="*/ 1907 h 21600"/>
              <a:gd name="connsiteX2619" fmla="*/ 6862 w 21595"/>
              <a:gd name="connsiteY2619" fmla="*/ 2003 h 21600"/>
              <a:gd name="connsiteX2620" fmla="*/ 6846 w 21595"/>
              <a:gd name="connsiteY2620" fmla="*/ 1907 h 21600"/>
              <a:gd name="connsiteX2621" fmla="*/ 6893 w 21595"/>
              <a:gd name="connsiteY2621" fmla="*/ 1808 h 21600"/>
              <a:gd name="connsiteX2622" fmla="*/ 6872 w 21595"/>
              <a:gd name="connsiteY2622" fmla="*/ 1724 h 21600"/>
              <a:gd name="connsiteX2623" fmla="*/ 6773 w 21595"/>
              <a:gd name="connsiteY2623" fmla="*/ 1819 h 21600"/>
              <a:gd name="connsiteX2624" fmla="*/ 6820 w 21595"/>
              <a:gd name="connsiteY2624" fmla="*/ 1686 h 21600"/>
              <a:gd name="connsiteX2625" fmla="*/ 6747 w 21595"/>
              <a:gd name="connsiteY2625" fmla="*/ 1663 h 21600"/>
              <a:gd name="connsiteX2626" fmla="*/ 6810 w 21595"/>
              <a:gd name="connsiteY2626" fmla="*/ 1590 h 21600"/>
              <a:gd name="connsiteX2627" fmla="*/ 6810 w 21595"/>
              <a:gd name="connsiteY2627" fmla="*/ 1441 h 21600"/>
              <a:gd name="connsiteX2628" fmla="*/ 6789 w 21595"/>
              <a:gd name="connsiteY2628" fmla="*/ 1380 h 21600"/>
              <a:gd name="connsiteX2629" fmla="*/ 6742 w 21595"/>
              <a:gd name="connsiteY2629" fmla="*/ 1357 h 21600"/>
              <a:gd name="connsiteX2630" fmla="*/ 3100 w 21595"/>
              <a:gd name="connsiteY2630" fmla="*/ 1407 h 21600"/>
              <a:gd name="connsiteX2631" fmla="*/ 3088 w 21595"/>
              <a:gd name="connsiteY2631" fmla="*/ 1418 h 21600"/>
              <a:gd name="connsiteX2632" fmla="*/ 3022 w 21595"/>
              <a:gd name="connsiteY2632" fmla="*/ 1502 h 21600"/>
              <a:gd name="connsiteX2633" fmla="*/ 3083 w 21595"/>
              <a:gd name="connsiteY2633" fmla="*/ 1502 h 21600"/>
              <a:gd name="connsiteX2634" fmla="*/ 3152 w 21595"/>
              <a:gd name="connsiteY2634" fmla="*/ 1468 h 21600"/>
              <a:gd name="connsiteX2635" fmla="*/ 3166 w 21595"/>
              <a:gd name="connsiteY2635" fmla="*/ 1441 h 21600"/>
              <a:gd name="connsiteX2636" fmla="*/ 3135 w 21595"/>
              <a:gd name="connsiteY2636" fmla="*/ 1407 h 21600"/>
              <a:gd name="connsiteX2637" fmla="*/ 3100 w 21595"/>
              <a:gd name="connsiteY2637" fmla="*/ 1407 h 21600"/>
              <a:gd name="connsiteX2638" fmla="*/ 18502 w 21595"/>
              <a:gd name="connsiteY2638" fmla="*/ 1418 h 21600"/>
              <a:gd name="connsiteX2639" fmla="*/ 18485 w 21595"/>
              <a:gd name="connsiteY2639" fmla="*/ 1468 h 21600"/>
              <a:gd name="connsiteX2640" fmla="*/ 18528 w 21595"/>
              <a:gd name="connsiteY2640" fmla="*/ 1514 h 21600"/>
              <a:gd name="connsiteX2641" fmla="*/ 18570 w 21595"/>
              <a:gd name="connsiteY2641" fmla="*/ 1502 h 21600"/>
              <a:gd name="connsiteX2642" fmla="*/ 18502 w 21595"/>
              <a:gd name="connsiteY2642" fmla="*/ 1418 h 21600"/>
              <a:gd name="connsiteX2643" fmla="*/ 6520 w 21595"/>
              <a:gd name="connsiteY2643" fmla="*/ 1602 h 21600"/>
              <a:gd name="connsiteX2644" fmla="*/ 6468 w 21595"/>
              <a:gd name="connsiteY2644" fmla="*/ 1663 h 21600"/>
              <a:gd name="connsiteX2645" fmla="*/ 6410 w 21595"/>
              <a:gd name="connsiteY2645" fmla="*/ 1697 h 21600"/>
              <a:gd name="connsiteX2646" fmla="*/ 6447 w 21595"/>
              <a:gd name="connsiteY2646" fmla="*/ 1758 h 21600"/>
              <a:gd name="connsiteX2647" fmla="*/ 6488 w 21595"/>
              <a:gd name="connsiteY2647" fmla="*/ 1747 h 21600"/>
              <a:gd name="connsiteX2648" fmla="*/ 6535 w 21595"/>
              <a:gd name="connsiteY2648" fmla="*/ 1785 h 21600"/>
              <a:gd name="connsiteX2649" fmla="*/ 6582 w 21595"/>
              <a:gd name="connsiteY2649" fmla="*/ 1735 h 21600"/>
              <a:gd name="connsiteX2650" fmla="*/ 6572 w 21595"/>
              <a:gd name="connsiteY2650" fmla="*/ 1686 h 21600"/>
              <a:gd name="connsiteX2651" fmla="*/ 6566 w 21595"/>
              <a:gd name="connsiteY2651" fmla="*/ 1663 h 21600"/>
              <a:gd name="connsiteX2652" fmla="*/ 6551 w 21595"/>
              <a:gd name="connsiteY2652" fmla="*/ 1636 h 21600"/>
              <a:gd name="connsiteX2653" fmla="*/ 6520 w 21595"/>
              <a:gd name="connsiteY2653" fmla="*/ 1602 h 21600"/>
              <a:gd name="connsiteX2654" fmla="*/ 2850 w 21595"/>
              <a:gd name="connsiteY2654" fmla="*/ 1758 h 21600"/>
              <a:gd name="connsiteX2655" fmla="*/ 2492 w 21595"/>
              <a:gd name="connsiteY2655" fmla="*/ 2309 h 21600"/>
              <a:gd name="connsiteX2656" fmla="*/ 2556 w 21595"/>
              <a:gd name="connsiteY2656" fmla="*/ 2263 h 21600"/>
              <a:gd name="connsiteX2657" fmla="*/ 2575 w 21595"/>
              <a:gd name="connsiteY2657" fmla="*/ 2186 h 21600"/>
              <a:gd name="connsiteX2658" fmla="*/ 2653 w 21595"/>
              <a:gd name="connsiteY2658" fmla="*/ 2152 h 21600"/>
              <a:gd name="connsiteX2659" fmla="*/ 2607 w 21595"/>
              <a:gd name="connsiteY2659" fmla="*/ 2213 h 21600"/>
              <a:gd name="connsiteX2660" fmla="*/ 2601 w 21595"/>
              <a:gd name="connsiteY2660" fmla="*/ 2263 h 21600"/>
              <a:gd name="connsiteX2661" fmla="*/ 2669 w 21595"/>
              <a:gd name="connsiteY2661" fmla="*/ 2236 h 21600"/>
              <a:gd name="connsiteX2662" fmla="*/ 2700 w 21595"/>
              <a:gd name="connsiteY2662" fmla="*/ 2263 h 21600"/>
              <a:gd name="connsiteX2663" fmla="*/ 2674 w 21595"/>
              <a:gd name="connsiteY2663" fmla="*/ 2324 h 21600"/>
              <a:gd name="connsiteX2664" fmla="*/ 2711 w 21595"/>
              <a:gd name="connsiteY2664" fmla="*/ 2370 h 21600"/>
              <a:gd name="connsiteX2665" fmla="*/ 2716 w 21595"/>
              <a:gd name="connsiteY2665" fmla="*/ 2420 h 21600"/>
              <a:gd name="connsiteX2666" fmla="*/ 2756 w 21595"/>
              <a:gd name="connsiteY2666" fmla="*/ 2420 h 21600"/>
              <a:gd name="connsiteX2667" fmla="*/ 2794 w 21595"/>
              <a:gd name="connsiteY2667" fmla="*/ 2397 h 21600"/>
              <a:gd name="connsiteX2668" fmla="*/ 2876 w 21595"/>
              <a:gd name="connsiteY2668" fmla="*/ 2248 h 21600"/>
              <a:gd name="connsiteX2669" fmla="*/ 2959 w 21595"/>
              <a:gd name="connsiteY2669" fmla="*/ 2236 h 21600"/>
              <a:gd name="connsiteX2670" fmla="*/ 3041 w 21595"/>
              <a:gd name="connsiteY2670" fmla="*/ 2175 h 21600"/>
              <a:gd name="connsiteX2671" fmla="*/ 3032 w 21595"/>
              <a:gd name="connsiteY2671" fmla="*/ 2041 h 21600"/>
              <a:gd name="connsiteX2672" fmla="*/ 2923 w 21595"/>
              <a:gd name="connsiteY2672" fmla="*/ 2018 h 21600"/>
              <a:gd name="connsiteX2673" fmla="*/ 2871 w 21595"/>
              <a:gd name="connsiteY2673" fmla="*/ 2125 h 21600"/>
              <a:gd name="connsiteX2674" fmla="*/ 2860 w 21595"/>
              <a:gd name="connsiteY2674" fmla="*/ 2091 h 21600"/>
              <a:gd name="connsiteX2675" fmla="*/ 2918 w 21595"/>
              <a:gd name="connsiteY2675" fmla="*/ 2003 h 21600"/>
              <a:gd name="connsiteX2676" fmla="*/ 2886 w 21595"/>
              <a:gd name="connsiteY2676" fmla="*/ 1869 h 21600"/>
              <a:gd name="connsiteX2677" fmla="*/ 2850 w 21595"/>
              <a:gd name="connsiteY2677" fmla="*/ 1758 h 21600"/>
              <a:gd name="connsiteX2678" fmla="*/ 7416 w 21595"/>
              <a:gd name="connsiteY2678" fmla="*/ 1858 h 21600"/>
              <a:gd name="connsiteX2679" fmla="*/ 7375 w 21595"/>
              <a:gd name="connsiteY2679" fmla="*/ 1869 h 21600"/>
              <a:gd name="connsiteX2680" fmla="*/ 7333 w 21595"/>
              <a:gd name="connsiteY2680" fmla="*/ 1942 h 21600"/>
              <a:gd name="connsiteX2681" fmla="*/ 7323 w 21595"/>
              <a:gd name="connsiteY2681" fmla="*/ 2018 h 21600"/>
              <a:gd name="connsiteX2682" fmla="*/ 7375 w 21595"/>
              <a:gd name="connsiteY2682" fmla="*/ 2003 h 21600"/>
              <a:gd name="connsiteX2683" fmla="*/ 7416 w 21595"/>
              <a:gd name="connsiteY2683" fmla="*/ 1969 h 21600"/>
              <a:gd name="connsiteX2684" fmla="*/ 7427 w 21595"/>
              <a:gd name="connsiteY2684" fmla="*/ 1957 h 21600"/>
              <a:gd name="connsiteX2685" fmla="*/ 7442 w 21595"/>
              <a:gd name="connsiteY2685" fmla="*/ 1896 h 21600"/>
              <a:gd name="connsiteX2686" fmla="*/ 7416 w 21595"/>
              <a:gd name="connsiteY2686" fmla="*/ 1858 h 21600"/>
              <a:gd name="connsiteX2687" fmla="*/ 10059 w 21595"/>
              <a:gd name="connsiteY2687" fmla="*/ 2102 h 21600"/>
              <a:gd name="connsiteX2688" fmla="*/ 9981 w 21595"/>
              <a:gd name="connsiteY2688" fmla="*/ 2175 h 21600"/>
              <a:gd name="connsiteX2689" fmla="*/ 9929 w 21595"/>
              <a:gd name="connsiteY2689" fmla="*/ 2125 h 21600"/>
              <a:gd name="connsiteX2690" fmla="*/ 9852 w 21595"/>
              <a:gd name="connsiteY2690" fmla="*/ 2213 h 21600"/>
              <a:gd name="connsiteX2691" fmla="*/ 9790 w 21595"/>
              <a:gd name="connsiteY2691" fmla="*/ 2114 h 21600"/>
              <a:gd name="connsiteX2692" fmla="*/ 9717 w 21595"/>
              <a:gd name="connsiteY2692" fmla="*/ 2141 h 21600"/>
              <a:gd name="connsiteX2693" fmla="*/ 9682 w 21595"/>
              <a:gd name="connsiteY2693" fmla="*/ 2225 h 21600"/>
              <a:gd name="connsiteX2694" fmla="*/ 9774 w 21595"/>
              <a:gd name="connsiteY2694" fmla="*/ 2263 h 21600"/>
              <a:gd name="connsiteX2695" fmla="*/ 9774 w 21595"/>
              <a:gd name="connsiteY2695" fmla="*/ 2297 h 21600"/>
              <a:gd name="connsiteX2696" fmla="*/ 9691 w 21595"/>
              <a:gd name="connsiteY2696" fmla="*/ 2335 h 21600"/>
              <a:gd name="connsiteX2697" fmla="*/ 9785 w 21595"/>
              <a:gd name="connsiteY2697" fmla="*/ 2397 h 21600"/>
              <a:gd name="connsiteX2698" fmla="*/ 9733 w 21595"/>
              <a:gd name="connsiteY2698" fmla="*/ 2458 h 21600"/>
              <a:gd name="connsiteX2699" fmla="*/ 9863 w 21595"/>
              <a:gd name="connsiteY2699" fmla="*/ 2507 h 21600"/>
              <a:gd name="connsiteX2700" fmla="*/ 9920 w 21595"/>
              <a:gd name="connsiteY2700" fmla="*/ 2530 h 21600"/>
              <a:gd name="connsiteX2701" fmla="*/ 9960 w 21595"/>
              <a:gd name="connsiteY2701" fmla="*/ 2507 h 21600"/>
              <a:gd name="connsiteX2702" fmla="*/ 10101 w 21595"/>
              <a:gd name="connsiteY2702" fmla="*/ 2408 h 21600"/>
              <a:gd name="connsiteX2703" fmla="*/ 10167 w 21595"/>
              <a:gd name="connsiteY2703" fmla="*/ 2297 h 21600"/>
              <a:gd name="connsiteX2704" fmla="*/ 10122 w 21595"/>
              <a:gd name="connsiteY2704" fmla="*/ 2202 h 21600"/>
              <a:gd name="connsiteX2705" fmla="*/ 10137 w 21595"/>
              <a:gd name="connsiteY2705" fmla="*/ 2102 h 21600"/>
              <a:gd name="connsiteX2706" fmla="*/ 10059 w 21595"/>
              <a:gd name="connsiteY2706" fmla="*/ 2102 h 21600"/>
              <a:gd name="connsiteX2707" fmla="*/ 6867 w 21595"/>
              <a:gd name="connsiteY2707" fmla="*/ 2213 h 21600"/>
              <a:gd name="connsiteX2708" fmla="*/ 6810 w 21595"/>
              <a:gd name="connsiteY2708" fmla="*/ 2335 h 21600"/>
              <a:gd name="connsiteX2709" fmla="*/ 6773 w 21595"/>
              <a:gd name="connsiteY2709" fmla="*/ 2458 h 21600"/>
              <a:gd name="connsiteX2710" fmla="*/ 6711 w 21595"/>
              <a:gd name="connsiteY2710" fmla="*/ 2519 h 21600"/>
              <a:gd name="connsiteX2711" fmla="*/ 6779 w 21595"/>
              <a:gd name="connsiteY2711" fmla="*/ 2507 h 21600"/>
              <a:gd name="connsiteX2712" fmla="*/ 6768 w 21595"/>
              <a:gd name="connsiteY2712" fmla="*/ 2592 h 21600"/>
              <a:gd name="connsiteX2713" fmla="*/ 6857 w 21595"/>
              <a:gd name="connsiteY2713" fmla="*/ 2519 h 21600"/>
              <a:gd name="connsiteX2714" fmla="*/ 6923 w 21595"/>
              <a:gd name="connsiteY2714" fmla="*/ 2446 h 21600"/>
              <a:gd name="connsiteX2715" fmla="*/ 6935 w 21595"/>
              <a:gd name="connsiteY2715" fmla="*/ 2507 h 21600"/>
              <a:gd name="connsiteX2716" fmla="*/ 6996 w 21595"/>
              <a:gd name="connsiteY2716" fmla="*/ 2542 h 21600"/>
              <a:gd name="connsiteX2717" fmla="*/ 7053 w 21595"/>
              <a:gd name="connsiteY2717" fmla="*/ 2492 h 21600"/>
              <a:gd name="connsiteX2718" fmla="*/ 7032 w 21595"/>
              <a:gd name="connsiteY2718" fmla="*/ 2446 h 21600"/>
              <a:gd name="connsiteX2719" fmla="*/ 6996 w 21595"/>
              <a:gd name="connsiteY2719" fmla="*/ 2458 h 21600"/>
              <a:gd name="connsiteX2720" fmla="*/ 7006 w 21595"/>
              <a:gd name="connsiteY2720" fmla="*/ 2397 h 21600"/>
              <a:gd name="connsiteX2721" fmla="*/ 6970 w 21595"/>
              <a:gd name="connsiteY2721" fmla="*/ 2347 h 21600"/>
              <a:gd name="connsiteX2722" fmla="*/ 6928 w 21595"/>
              <a:gd name="connsiteY2722" fmla="*/ 2297 h 21600"/>
              <a:gd name="connsiteX2723" fmla="*/ 6914 w 21595"/>
              <a:gd name="connsiteY2723" fmla="*/ 2263 h 21600"/>
              <a:gd name="connsiteX2724" fmla="*/ 6888 w 21595"/>
              <a:gd name="connsiteY2724" fmla="*/ 2286 h 21600"/>
              <a:gd name="connsiteX2725" fmla="*/ 6893 w 21595"/>
              <a:gd name="connsiteY2725" fmla="*/ 2225 h 21600"/>
              <a:gd name="connsiteX2726" fmla="*/ 6867 w 21595"/>
              <a:gd name="connsiteY2726" fmla="*/ 2213 h 21600"/>
              <a:gd name="connsiteX2727" fmla="*/ 2773 w 21595"/>
              <a:gd name="connsiteY2727" fmla="*/ 2492 h 21600"/>
              <a:gd name="connsiteX2728" fmla="*/ 2742 w 21595"/>
              <a:gd name="connsiteY2728" fmla="*/ 2542 h 21600"/>
              <a:gd name="connsiteX2729" fmla="*/ 2747 w 21595"/>
              <a:gd name="connsiteY2729" fmla="*/ 2553 h 21600"/>
              <a:gd name="connsiteX2730" fmla="*/ 2789 w 21595"/>
              <a:gd name="connsiteY2730" fmla="*/ 2542 h 21600"/>
              <a:gd name="connsiteX2731" fmla="*/ 2794 w 21595"/>
              <a:gd name="connsiteY2731" fmla="*/ 2580 h 21600"/>
              <a:gd name="connsiteX2732" fmla="*/ 2815 w 21595"/>
              <a:gd name="connsiteY2732" fmla="*/ 2603 h 21600"/>
              <a:gd name="connsiteX2733" fmla="*/ 2866 w 21595"/>
              <a:gd name="connsiteY2733" fmla="*/ 2580 h 21600"/>
              <a:gd name="connsiteX2734" fmla="*/ 2876 w 21595"/>
              <a:gd name="connsiteY2734" fmla="*/ 2553 h 21600"/>
              <a:gd name="connsiteX2735" fmla="*/ 2841 w 21595"/>
              <a:gd name="connsiteY2735" fmla="*/ 2542 h 21600"/>
              <a:gd name="connsiteX2736" fmla="*/ 2824 w 21595"/>
              <a:gd name="connsiteY2736" fmla="*/ 2507 h 21600"/>
              <a:gd name="connsiteX2737" fmla="*/ 2789 w 21595"/>
              <a:gd name="connsiteY2737" fmla="*/ 2519 h 21600"/>
              <a:gd name="connsiteX2738" fmla="*/ 2773 w 21595"/>
              <a:gd name="connsiteY2738" fmla="*/ 2492 h 21600"/>
              <a:gd name="connsiteX2739" fmla="*/ 6872 w 21595"/>
              <a:gd name="connsiteY2739" fmla="*/ 2614 h 21600"/>
              <a:gd name="connsiteX2740" fmla="*/ 6820 w 21595"/>
              <a:gd name="connsiteY2740" fmla="*/ 2676 h 21600"/>
              <a:gd name="connsiteX2741" fmla="*/ 6820 w 21595"/>
              <a:gd name="connsiteY2741" fmla="*/ 2725 h 21600"/>
              <a:gd name="connsiteX2742" fmla="*/ 6851 w 21595"/>
              <a:gd name="connsiteY2742" fmla="*/ 2725 h 21600"/>
              <a:gd name="connsiteX2743" fmla="*/ 6928 w 21595"/>
              <a:gd name="connsiteY2743" fmla="*/ 2641 h 21600"/>
              <a:gd name="connsiteX2744" fmla="*/ 6935 w 21595"/>
              <a:gd name="connsiteY2744" fmla="*/ 2614 h 21600"/>
              <a:gd name="connsiteX2745" fmla="*/ 6872 w 21595"/>
              <a:gd name="connsiteY2745" fmla="*/ 2614 h 21600"/>
              <a:gd name="connsiteX2746" fmla="*/ 7006 w 21595"/>
              <a:gd name="connsiteY2746" fmla="*/ 2691 h 21600"/>
              <a:gd name="connsiteX2747" fmla="*/ 6980 w 21595"/>
              <a:gd name="connsiteY2747" fmla="*/ 2737 h 21600"/>
              <a:gd name="connsiteX2748" fmla="*/ 6975 w 21595"/>
              <a:gd name="connsiteY2748" fmla="*/ 2752 h 21600"/>
              <a:gd name="connsiteX2749" fmla="*/ 6975 w 21595"/>
              <a:gd name="connsiteY2749" fmla="*/ 2786 h 21600"/>
              <a:gd name="connsiteX2750" fmla="*/ 6991 w 21595"/>
              <a:gd name="connsiteY2750" fmla="*/ 2798 h 21600"/>
              <a:gd name="connsiteX2751" fmla="*/ 7032 w 21595"/>
              <a:gd name="connsiteY2751" fmla="*/ 2725 h 21600"/>
              <a:gd name="connsiteX2752" fmla="*/ 7027 w 21595"/>
              <a:gd name="connsiteY2752" fmla="*/ 2691 h 21600"/>
              <a:gd name="connsiteX2753" fmla="*/ 7006 w 21595"/>
              <a:gd name="connsiteY2753" fmla="*/ 2691 h 21600"/>
              <a:gd name="connsiteX2754" fmla="*/ 2751 w 21595"/>
              <a:gd name="connsiteY2754" fmla="*/ 2981 h 21600"/>
              <a:gd name="connsiteX2755" fmla="*/ 2695 w 21595"/>
              <a:gd name="connsiteY2755" fmla="*/ 3008 h 21600"/>
              <a:gd name="connsiteX2756" fmla="*/ 2700 w 21595"/>
              <a:gd name="connsiteY2756" fmla="*/ 3058 h 21600"/>
              <a:gd name="connsiteX2757" fmla="*/ 2721 w 21595"/>
              <a:gd name="connsiteY2757" fmla="*/ 3081 h 21600"/>
              <a:gd name="connsiteX2758" fmla="*/ 2763 w 21595"/>
              <a:gd name="connsiteY2758" fmla="*/ 3058 h 21600"/>
              <a:gd name="connsiteX2759" fmla="*/ 2789 w 21595"/>
              <a:gd name="connsiteY2759" fmla="*/ 2997 h 21600"/>
              <a:gd name="connsiteX2760" fmla="*/ 2751 w 21595"/>
              <a:gd name="connsiteY2760" fmla="*/ 2981 h 21600"/>
              <a:gd name="connsiteX2761" fmla="*/ 10551 w 21595"/>
              <a:gd name="connsiteY2761" fmla="*/ 3253 h 21600"/>
              <a:gd name="connsiteX2762" fmla="*/ 10511 w 21595"/>
              <a:gd name="connsiteY2762" fmla="*/ 3375 h 21600"/>
              <a:gd name="connsiteX2763" fmla="*/ 10490 w 21595"/>
              <a:gd name="connsiteY2763" fmla="*/ 3520 h 21600"/>
              <a:gd name="connsiteX2764" fmla="*/ 10511 w 21595"/>
              <a:gd name="connsiteY2764" fmla="*/ 3608 h 21600"/>
              <a:gd name="connsiteX2765" fmla="*/ 10516 w 21595"/>
              <a:gd name="connsiteY2765" fmla="*/ 3754 h 21600"/>
              <a:gd name="connsiteX2766" fmla="*/ 10542 w 21595"/>
              <a:gd name="connsiteY2766" fmla="*/ 3681 h 21600"/>
              <a:gd name="connsiteX2767" fmla="*/ 10556 w 21595"/>
              <a:gd name="connsiteY2767" fmla="*/ 3715 h 21600"/>
              <a:gd name="connsiteX2768" fmla="*/ 10537 w 21595"/>
              <a:gd name="connsiteY2768" fmla="*/ 3792 h 21600"/>
              <a:gd name="connsiteX2769" fmla="*/ 10551 w 21595"/>
              <a:gd name="connsiteY2769" fmla="*/ 3826 h 21600"/>
              <a:gd name="connsiteX2770" fmla="*/ 10608 w 21595"/>
              <a:gd name="connsiteY2770" fmla="*/ 3853 h 21600"/>
              <a:gd name="connsiteX2771" fmla="*/ 10645 w 21595"/>
              <a:gd name="connsiteY2771" fmla="*/ 3948 h 21600"/>
              <a:gd name="connsiteX2772" fmla="*/ 10634 w 21595"/>
              <a:gd name="connsiteY2772" fmla="*/ 4048 h 21600"/>
              <a:gd name="connsiteX2773" fmla="*/ 10563 w 21595"/>
              <a:gd name="connsiteY2773" fmla="*/ 4021 h 21600"/>
              <a:gd name="connsiteX2774" fmla="*/ 10551 w 21595"/>
              <a:gd name="connsiteY2774" fmla="*/ 4132 h 21600"/>
              <a:gd name="connsiteX2775" fmla="*/ 10577 w 21595"/>
              <a:gd name="connsiteY2775" fmla="*/ 4220 h 21600"/>
              <a:gd name="connsiteX2776" fmla="*/ 10520 w 21595"/>
              <a:gd name="connsiteY2776" fmla="*/ 4266 h 21600"/>
              <a:gd name="connsiteX2777" fmla="*/ 10537 w 21595"/>
              <a:gd name="connsiteY2777" fmla="*/ 4327 h 21600"/>
              <a:gd name="connsiteX2778" fmla="*/ 10619 w 21595"/>
              <a:gd name="connsiteY2778" fmla="*/ 4354 h 21600"/>
              <a:gd name="connsiteX2779" fmla="*/ 10572 w 21595"/>
              <a:gd name="connsiteY2779" fmla="*/ 4377 h 21600"/>
              <a:gd name="connsiteX2780" fmla="*/ 10490 w 21595"/>
              <a:gd name="connsiteY2780" fmla="*/ 4549 h 21600"/>
              <a:gd name="connsiteX2781" fmla="*/ 10520 w 21595"/>
              <a:gd name="connsiteY2781" fmla="*/ 4572 h 21600"/>
              <a:gd name="connsiteX2782" fmla="*/ 10556 w 21595"/>
              <a:gd name="connsiteY2782" fmla="*/ 4526 h 21600"/>
              <a:gd name="connsiteX2783" fmla="*/ 10603 w 21595"/>
              <a:gd name="connsiteY2783" fmla="*/ 4537 h 21600"/>
              <a:gd name="connsiteX2784" fmla="*/ 10640 w 21595"/>
              <a:gd name="connsiteY2784" fmla="*/ 4464 h 21600"/>
              <a:gd name="connsiteX2785" fmla="*/ 10666 w 21595"/>
              <a:gd name="connsiteY2785" fmla="*/ 4499 h 21600"/>
              <a:gd name="connsiteX2786" fmla="*/ 10754 w 21595"/>
              <a:gd name="connsiteY2786" fmla="*/ 4449 h 21600"/>
              <a:gd name="connsiteX2787" fmla="*/ 10827 w 21595"/>
              <a:gd name="connsiteY2787" fmla="*/ 4449 h 21600"/>
              <a:gd name="connsiteX2788" fmla="*/ 10874 w 21595"/>
              <a:gd name="connsiteY2788" fmla="*/ 4365 h 21600"/>
              <a:gd name="connsiteX2789" fmla="*/ 10852 w 21595"/>
              <a:gd name="connsiteY2789" fmla="*/ 4292 h 21600"/>
              <a:gd name="connsiteX2790" fmla="*/ 10878 w 21595"/>
              <a:gd name="connsiteY2790" fmla="*/ 4243 h 21600"/>
              <a:gd name="connsiteX2791" fmla="*/ 10883 w 21595"/>
              <a:gd name="connsiteY2791" fmla="*/ 4143 h 21600"/>
              <a:gd name="connsiteX2792" fmla="*/ 10822 w 21595"/>
              <a:gd name="connsiteY2792" fmla="*/ 4120 h 21600"/>
              <a:gd name="connsiteX2793" fmla="*/ 10806 w 21595"/>
              <a:gd name="connsiteY2793" fmla="*/ 4059 h 21600"/>
              <a:gd name="connsiteX2794" fmla="*/ 10775 w 21595"/>
              <a:gd name="connsiteY2794" fmla="*/ 3876 h 21600"/>
              <a:gd name="connsiteX2795" fmla="*/ 10738 w 21595"/>
              <a:gd name="connsiteY2795" fmla="*/ 3853 h 21600"/>
              <a:gd name="connsiteX2796" fmla="*/ 10692 w 21595"/>
              <a:gd name="connsiteY2796" fmla="*/ 3654 h 21600"/>
              <a:gd name="connsiteX2797" fmla="*/ 10640 w 21595"/>
              <a:gd name="connsiteY2797" fmla="*/ 3643 h 21600"/>
              <a:gd name="connsiteX2798" fmla="*/ 10686 w 21595"/>
              <a:gd name="connsiteY2798" fmla="*/ 3509 h 21600"/>
              <a:gd name="connsiteX2799" fmla="*/ 10697 w 21595"/>
              <a:gd name="connsiteY2799" fmla="*/ 3387 h 21600"/>
              <a:gd name="connsiteX2800" fmla="*/ 10645 w 21595"/>
              <a:gd name="connsiteY2800" fmla="*/ 3387 h 21600"/>
              <a:gd name="connsiteX2801" fmla="*/ 10593 w 21595"/>
              <a:gd name="connsiteY2801" fmla="*/ 3410 h 21600"/>
              <a:gd name="connsiteX2802" fmla="*/ 10650 w 21595"/>
              <a:gd name="connsiteY2802" fmla="*/ 3253 h 21600"/>
              <a:gd name="connsiteX2803" fmla="*/ 10589 w 21595"/>
              <a:gd name="connsiteY2803" fmla="*/ 3264 h 21600"/>
              <a:gd name="connsiteX2804" fmla="*/ 10551 w 21595"/>
              <a:gd name="connsiteY2804" fmla="*/ 3253 h 21600"/>
              <a:gd name="connsiteX2805" fmla="*/ 3223 w 21595"/>
              <a:gd name="connsiteY2805" fmla="*/ 3348 h 21600"/>
              <a:gd name="connsiteX2806" fmla="*/ 3187 w 21595"/>
              <a:gd name="connsiteY2806" fmla="*/ 3375 h 21600"/>
              <a:gd name="connsiteX2807" fmla="*/ 3119 w 21595"/>
              <a:gd name="connsiteY2807" fmla="*/ 3425 h 21600"/>
              <a:gd name="connsiteX2808" fmla="*/ 3093 w 21595"/>
              <a:gd name="connsiteY2808" fmla="*/ 3497 h 21600"/>
              <a:gd name="connsiteX2809" fmla="*/ 3105 w 21595"/>
              <a:gd name="connsiteY2809" fmla="*/ 3532 h 21600"/>
              <a:gd name="connsiteX2810" fmla="*/ 3177 w 21595"/>
              <a:gd name="connsiteY2810" fmla="*/ 3471 h 21600"/>
              <a:gd name="connsiteX2811" fmla="*/ 3255 w 21595"/>
              <a:gd name="connsiteY2811" fmla="*/ 3398 h 21600"/>
              <a:gd name="connsiteX2812" fmla="*/ 3255 w 21595"/>
              <a:gd name="connsiteY2812" fmla="*/ 3364 h 21600"/>
              <a:gd name="connsiteX2813" fmla="*/ 3223 w 21595"/>
              <a:gd name="connsiteY2813" fmla="*/ 3348 h 21600"/>
              <a:gd name="connsiteX2814" fmla="*/ 10452 w 21595"/>
              <a:gd name="connsiteY2814" fmla="*/ 3765 h 21600"/>
              <a:gd name="connsiteX2815" fmla="*/ 10412 w 21595"/>
              <a:gd name="connsiteY2815" fmla="*/ 3776 h 21600"/>
              <a:gd name="connsiteX2816" fmla="*/ 10370 w 21595"/>
              <a:gd name="connsiteY2816" fmla="*/ 3853 h 21600"/>
              <a:gd name="connsiteX2817" fmla="*/ 10297 w 21595"/>
              <a:gd name="connsiteY2817" fmla="*/ 3975 h 21600"/>
              <a:gd name="connsiteX2818" fmla="*/ 10323 w 21595"/>
              <a:gd name="connsiteY2818" fmla="*/ 4120 h 21600"/>
              <a:gd name="connsiteX2819" fmla="*/ 10278 w 21595"/>
              <a:gd name="connsiteY2819" fmla="*/ 4292 h 21600"/>
              <a:gd name="connsiteX2820" fmla="*/ 10349 w 21595"/>
              <a:gd name="connsiteY2820" fmla="*/ 4315 h 21600"/>
              <a:gd name="connsiteX2821" fmla="*/ 10443 w 21595"/>
              <a:gd name="connsiteY2821" fmla="*/ 4220 h 21600"/>
              <a:gd name="connsiteX2822" fmla="*/ 10485 w 21595"/>
              <a:gd name="connsiteY2822" fmla="*/ 4082 h 21600"/>
              <a:gd name="connsiteX2823" fmla="*/ 10478 w 21595"/>
              <a:gd name="connsiteY2823" fmla="*/ 3975 h 21600"/>
              <a:gd name="connsiteX2824" fmla="*/ 10504 w 21595"/>
              <a:gd name="connsiteY2824" fmla="*/ 3864 h 21600"/>
              <a:gd name="connsiteX2825" fmla="*/ 10452 w 21595"/>
              <a:gd name="connsiteY2825" fmla="*/ 3765 h 21600"/>
              <a:gd name="connsiteX2826" fmla="*/ 3995 w 21595"/>
              <a:gd name="connsiteY2826" fmla="*/ 3926 h 21600"/>
              <a:gd name="connsiteX2827" fmla="*/ 3974 w 21595"/>
              <a:gd name="connsiteY2827" fmla="*/ 3975 h 21600"/>
              <a:gd name="connsiteX2828" fmla="*/ 3965 w 21595"/>
              <a:gd name="connsiteY2828" fmla="*/ 4048 h 21600"/>
              <a:gd name="connsiteX2829" fmla="*/ 3969 w 21595"/>
              <a:gd name="connsiteY2829" fmla="*/ 4082 h 21600"/>
              <a:gd name="connsiteX2830" fmla="*/ 3965 w 21595"/>
              <a:gd name="connsiteY2830" fmla="*/ 4159 h 21600"/>
              <a:gd name="connsiteX2831" fmla="*/ 3974 w 21595"/>
              <a:gd name="connsiteY2831" fmla="*/ 4231 h 21600"/>
              <a:gd name="connsiteX2832" fmla="*/ 3995 w 21595"/>
              <a:gd name="connsiteY2832" fmla="*/ 4231 h 21600"/>
              <a:gd name="connsiteX2833" fmla="*/ 3990 w 21595"/>
              <a:gd name="connsiteY2833" fmla="*/ 4109 h 21600"/>
              <a:gd name="connsiteX2834" fmla="*/ 4068 w 21595"/>
              <a:gd name="connsiteY2834" fmla="*/ 3937 h 21600"/>
              <a:gd name="connsiteX2835" fmla="*/ 4016 w 21595"/>
              <a:gd name="connsiteY2835" fmla="*/ 3948 h 21600"/>
              <a:gd name="connsiteX2836" fmla="*/ 3995 w 21595"/>
              <a:gd name="connsiteY2836" fmla="*/ 3926 h 21600"/>
              <a:gd name="connsiteX2837" fmla="*/ 7887 w 21595"/>
              <a:gd name="connsiteY2837" fmla="*/ 4315 h 21600"/>
              <a:gd name="connsiteX2838" fmla="*/ 7835 w 21595"/>
              <a:gd name="connsiteY2838" fmla="*/ 4365 h 21600"/>
              <a:gd name="connsiteX2839" fmla="*/ 7790 w 21595"/>
              <a:gd name="connsiteY2839" fmla="*/ 4464 h 21600"/>
              <a:gd name="connsiteX2840" fmla="*/ 7701 w 21595"/>
              <a:gd name="connsiteY2840" fmla="*/ 4709 h 21600"/>
              <a:gd name="connsiteX2841" fmla="*/ 7644 w 21595"/>
              <a:gd name="connsiteY2841" fmla="*/ 4805 h 21600"/>
              <a:gd name="connsiteX2842" fmla="*/ 7660 w 21595"/>
              <a:gd name="connsiteY2842" fmla="*/ 4843 h 21600"/>
              <a:gd name="connsiteX2843" fmla="*/ 7618 w 21595"/>
              <a:gd name="connsiteY2843" fmla="*/ 4904 h 21600"/>
              <a:gd name="connsiteX2844" fmla="*/ 7623 w 21595"/>
              <a:gd name="connsiteY2844" fmla="*/ 4954 h 21600"/>
              <a:gd name="connsiteX2845" fmla="*/ 7727 w 21595"/>
              <a:gd name="connsiteY2845" fmla="*/ 4954 h 21600"/>
              <a:gd name="connsiteX2846" fmla="*/ 7783 w 21595"/>
              <a:gd name="connsiteY2846" fmla="*/ 4938 h 21600"/>
              <a:gd name="connsiteX2847" fmla="*/ 7830 w 21595"/>
              <a:gd name="connsiteY2847" fmla="*/ 4988 h 21600"/>
              <a:gd name="connsiteX2848" fmla="*/ 7783 w 21595"/>
              <a:gd name="connsiteY2848" fmla="*/ 5061 h 21600"/>
              <a:gd name="connsiteX2849" fmla="*/ 7816 w 21595"/>
              <a:gd name="connsiteY2849" fmla="*/ 5061 h 21600"/>
              <a:gd name="connsiteX2850" fmla="*/ 7894 w 21595"/>
              <a:gd name="connsiteY2850" fmla="*/ 4927 h 21600"/>
              <a:gd name="connsiteX2851" fmla="*/ 7908 w 21595"/>
              <a:gd name="connsiteY2851" fmla="*/ 4954 h 21600"/>
              <a:gd name="connsiteX2852" fmla="*/ 7882 w 21595"/>
              <a:gd name="connsiteY2852" fmla="*/ 5076 h 21600"/>
              <a:gd name="connsiteX2853" fmla="*/ 7913 w 21595"/>
              <a:gd name="connsiteY2853" fmla="*/ 5110 h 21600"/>
              <a:gd name="connsiteX2854" fmla="*/ 7939 w 21595"/>
              <a:gd name="connsiteY2854" fmla="*/ 5099 h 21600"/>
              <a:gd name="connsiteX2855" fmla="*/ 7976 w 21595"/>
              <a:gd name="connsiteY2855" fmla="*/ 4965 h 21600"/>
              <a:gd name="connsiteX2856" fmla="*/ 7971 w 21595"/>
              <a:gd name="connsiteY2856" fmla="*/ 4866 h 21600"/>
              <a:gd name="connsiteX2857" fmla="*/ 7976 w 21595"/>
              <a:gd name="connsiteY2857" fmla="*/ 4782 h 21600"/>
              <a:gd name="connsiteX2858" fmla="*/ 7934 w 21595"/>
              <a:gd name="connsiteY2858" fmla="*/ 4805 h 21600"/>
              <a:gd name="connsiteX2859" fmla="*/ 7965 w 21595"/>
              <a:gd name="connsiteY2859" fmla="*/ 4694 h 21600"/>
              <a:gd name="connsiteX2860" fmla="*/ 7919 w 21595"/>
              <a:gd name="connsiteY2860" fmla="*/ 4648 h 21600"/>
              <a:gd name="connsiteX2861" fmla="*/ 7887 w 21595"/>
              <a:gd name="connsiteY2861" fmla="*/ 4682 h 21600"/>
              <a:gd name="connsiteX2862" fmla="*/ 7847 w 21595"/>
              <a:gd name="connsiteY2862" fmla="*/ 4633 h 21600"/>
              <a:gd name="connsiteX2863" fmla="*/ 7873 w 21595"/>
              <a:gd name="connsiteY2863" fmla="*/ 4587 h 21600"/>
              <a:gd name="connsiteX2864" fmla="*/ 7842 w 21595"/>
              <a:gd name="connsiteY2864" fmla="*/ 4549 h 21600"/>
              <a:gd name="connsiteX2865" fmla="*/ 7800 w 21595"/>
              <a:gd name="connsiteY2865" fmla="*/ 4598 h 21600"/>
              <a:gd name="connsiteX2866" fmla="*/ 7851 w 21595"/>
              <a:gd name="connsiteY2866" fmla="*/ 4464 h 21600"/>
              <a:gd name="connsiteX2867" fmla="*/ 7894 w 21595"/>
              <a:gd name="connsiteY2867" fmla="*/ 4365 h 21600"/>
              <a:gd name="connsiteX2868" fmla="*/ 7908 w 21595"/>
              <a:gd name="connsiteY2868" fmla="*/ 4327 h 21600"/>
              <a:gd name="connsiteX2869" fmla="*/ 7887 w 21595"/>
              <a:gd name="connsiteY2869" fmla="*/ 4315 h 21600"/>
              <a:gd name="connsiteX2870" fmla="*/ 4068 w 21595"/>
              <a:gd name="connsiteY2870" fmla="*/ 4449 h 21600"/>
              <a:gd name="connsiteX2871" fmla="*/ 4052 w 21595"/>
              <a:gd name="connsiteY2871" fmla="*/ 4487 h 21600"/>
              <a:gd name="connsiteX2872" fmla="*/ 4047 w 21595"/>
              <a:gd name="connsiteY2872" fmla="*/ 4572 h 21600"/>
              <a:gd name="connsiteX2873" fmla="*/ 4094 w 21595"/>
              <a:gd name="connsiteY2873" fmla="*/ 4598 h 21600"/>
              <a:gd name="connsiteX2874" fmla="*/ 4089 w 21595"/>
              <a:gd name="connsiteY2874" fmla="*/ 4648 h 21600"/>
              <a:gd name="connsiteX2875" fmla="*/ 4120 w 21595"/>
              <a:gd name="connsiteY2875" fmla="*/ 4694 h 21600"/>
              <a:gd name="connsiteX2876" fmla="*/ 4120 w 21595"/>
              <a:gd name="connsiteY2876" fmla="*/ 4755 h 21600"/>
              <a:gd name="connsiteX2877" fmla="*/ 4188 w 21595"/>
              <a:gd name="connsiteY2877" fmla="*/ 4831 h 21600"/>
              <a:gd name="connsiteX2878" fmla="*/ 4224 w 21595"/>
              <a:gd name="connsiteY2878" fmla="*/ 4805 h 21600"/>
              <a:gd name="connsiteX2879" fmla="*/ 4224 w 21595"/>
              <a:gd name="connsiteY2879" fmla="*/ 4721 h 21600"/>
              <a:gd name="connsiteX2880" fmla="*/ 4193 w 21595"/>
              <a:gd name="connsiteY2880" fmla="*/ 4659 h 21600"/>
              <a:gd name="connsiteX2881" fmla="*/ 4188 w 21595"/>
              <a:gd name="connsiteY2881" fmla="*/ 4587 h 21600"/>
              <a:gd name="connsiteX2882" fmla="*/ 4182 w 21595"/>
              <a:gd name="connsiteY2882" fmla="*/ 4526 h 21600"/>
              <a:gd name="connsiteX2883" fmla="*/ 4141 w 21595"/>
              <a:gd name="connsiteY2883" fmla="*/ 4510 h 21600"/>
              <a:gd name="connsiteX2884" fmla="*/ 4115 w 21595"/>
              <a:gd name="connsiteY2884" fmla="*/ 4487 h 21600"/>
              <a:gd name="connsiteX2885" fmla="*/ 4068 w 21595"/>
              <a:gd name="connsiteY2885" fmla="*/ 4449 h 21600"/>
              <a:gd name="connsiteX2886" fmla="*/ 7411 w 21595"/>
              <a:gd name="connsiteY2886" fmla="*/ 4572 h 21600"/>
              <a:gd name="connsiteX2887" fmla="*/ 7395 w 21595"/>
              <a:gd name="connsiteY2887" fmla="*/ 4598 h 21600"/>
              <a:gd name="connsiteX2888" fmla="*/ 7432 w 21595"/>
              <a:gd name="connsiteY2888" fmla="*/ 4671 h 21600"/>
              <a:gd name="connsiteX2889" fmla="*/ 7494 w 21595"/>
              <a:gd name="connsiteY2889" fmla="*/ 4721 h 21600"/>
              <a:gd name="connsiteX2890" fmla="*/ 7519 w 21595"/>
              <a:gd name="connsiteY2890" fmla="*/ 4709 h 21600"/>
              <a:gd name="connsiteX2891" fmla="*/ 7519 w 21595"/>
              <a:gd name="connsiteY2891" fmla="*/ 4682 h 21600"/>
              <a:gd name="connsiteX2892" fmla="*/ 7479 w 21595"/>
              <a:gd name="connsiteY2892" fmla="*/ 4621 h 21600"/>
              <a:gd name="connsiteX2893" fmla="*/ 7411 w 21595"/>
              <a:gd name="connsiteY2893" fmla="*/ 4572 h 21600"/>
              <a:gd name="connsiteX2894" fmla="*/ 7354 w 21595"/>
              <a:gd name="connsiteY2894" fmla="*/ 5038 h 21600"/>
              <a:gd name="connsiteX2895" fmla="*/ 7328 w 21595"/>
              <a:gd name="connsiteY2895" fmla="*/ 5088 h 21600"/>
              <a:gd name="connsiteX2896" fmla="*/ 7333 w 21595"/>
              <a:gd name="connsiteY2896" fmla="*/ 5149 h 21600"/>
              <a:gd name="connsiteX2897" fmla="*/ 7395 w 21595"/>
              <a:gd name="connsiteY2897" fmla="*/ 5210 h 21600"/>
              <a:gd name="connsiteX2898" fmla="*/ 7416 w 21595"/>
              <a:gd name="connsiteY2898" fmla="*/ 5198 h 21600"/>
              <a:gd name="connsiteX2899" fmla="*/ 7453 w 21595"/>
              <a:gd name="connsiteY2899" fmla="*/ 5137 h 21600"/>
              <a:gd name="connsiteX2900" fmla="*/ 7401 w 21595"/>
              <a:gd name="connsiteY2900" fmla="*/ 5137 h 21600"/>
              <a:gd name="connsiteX2901" fmla="*/ 7364 w 21595"/>
              <a:gd name="connsiteY2901" fmla="*/ 5110 h 21600"/>
              <a:gd name="connsiteX2902" fmla="*/ 7354 w 21595"/>
              <a:gd name="connsiteY2902" fmla="*/ 5038 h 21600"/>
              <a:gd name="connsiteX2903" fmla="*/ 13547 w 21595"/>
              <a:gd name="connsiteY2903" fmla="*/ 5061 h 21600"/>
              <a:gd name="connsiteX2904" fmla="*/ 13599 w 21595"/>
              <a:gd name="connsiteY2904" fmla="*/ 5099 h 21600"/>
              <a:gd name="connsiteX2905" fmla="*/ 13651 w 21595"/>
              <a:gd name="connsiteY2905" fmla="*/ 5088 h 21600"/>
              <a:gd name="connsiteX2906" fmla="*/ 13672 w 21595"/>
              <a:gd name="connsiteY2906" fmla="*/ 5183 h 21600"/>
              <a:gd name="connsiteX2907" fmla="*/ 13677 w 21595"/>
              <a:gd name="connsiteY2907" fmla="*/ 5344 h 21600"/>
              <a:gd name="connsiteX2908" fmla="*/ 13625 w 21595"/>
              <a:gd name="connsiteY2908" fmla="*/ 5321 h 21600"/>
              <a:gd name="connsiteX2909" fmla="*/ 13583 w 21595"/>
              <a:gd name="connsiteY2909" fmla="*/ 5344 h 21600"/>
              <a:gd name="connsiteX2910" fmla="*/ 13594 w 21595"/>
              <a:gd name="connsiteY2910" fmla="*/ 5466 h 21600"/>
              <a:gd name="connsiteX2911" fmla="*/ 13536 w 21595"/>
              <a:gd name="connsiteY2911" fmla="*/ 5454 h 21600"/>
              <a:gd name="connsiteX2912" fmla="*/ 13543 w 21595"/>
              <a:gd name="connsiteY2912" fmla="*/ 5504 h 21600"/>
              <a:gd name="connsiteX2913" fmla="*/ 13578 w 21595"/>
              <a:gd name="connsiteY2913" fmla="*/ 5539 h 21600"/>
              <a:gd name="connsiteX2914" fmla="*/ 13620 w 21595"/>
              <a:gd name="connsiteY2914" fmla="*/ 5688 h 21600"/>
              <a:gd name="connsiteX2915" fmla="*/ 13687 w 21595"/>
              <a:gd name="connsiteY2915" fmla="*/ 5733 h 21600"/>
              <a:gd name="connsiteX2916" fmla="*/ 13703 w 21595"/>
              <a:gd name="connsiteY2916" fmla="*/ 5795 h 21600"/>
              <a:gd name="connsiteX2917" fmla="*/ 13698 w 21595"/>
              <a:gd name="connsiteY2917" fmla="*/ 5856 h 21600"/>
              <a:gd name="connsiteX2918" fmla="*/ 13703 w 21595"/>
              <a:gd name="connsiteY2918" fmla="*/ 5894 h 21600"/>
              <a:gd name="connsiteX2919" fmla="*/ 13729 w 21595"/>
              <a:gd name="connsiteY2919" fmla="*/ 6005 h 21600"/>
              <a:gd name="connsiteX2920" fmla="*/ 13724 w 21595"/>
              <a:gd name="connsiteY2920" fmla="*/ 5883 h 21600"/>
              <a:gd name="connsiteX2921" fmla="*/ 13764 w 21595"/>
              <a:gd name="connsiteY2921" fmla="*/ 5844 h 21600"/>
              <a:gd name="connsiteX2922" fmla="*/ 13790 w 21595"/>
              <a:gd name="connsiteY2922" fmla="*/ 5944 h 21600"/>
              <a:gd name="connsiteX2923" fmla="*/ 13842 w 21595"/>
              <a:gd name="connsiteY2923" fmla="*/ 6039 h 21600"/>
              <a:gd name="connsiteX2924" fmla="*/ 13802 w 21595"/>
              <a:gd name="connsiteY2924" fmla="*/ 6089 h 21600"/>
              <a:gd name="connsiteX2925" fmla="*/ 13743 w 21595"/>
              <a:gd name="connsiteY2925" fmla="*/ 6055 h 21600"/>
              <a:gd name="connsiteX2926" fmla="*/ 13743 w 21595"/>
              <a:gd name="connsiteY2926" fmla="*/ 6188 h 21600"/>
              <a:gd name="connsiteX2927" fmla="*/ 13781 w 21595"/>
              <a:gd name="connsiteY2927" fmla="*/ 6200 h 21600"/>
              <a:gd name="connsiteX2928" fmla="*/ 13776 w 21595"/>
              <a:gd name="connsiteY2928" fmla="*/ 6311 h 21600"/>
              <a:gd name="connsiteX2929" fmla="*/ 13821 w 21595"/>
              <a:gd name="connsiteY2929" fmla="*/ 6360 h 21600"/>
              <a:gd name="connsiteX2930" fmla="*/ 13828 w 21595"/>
              <a:gd name="connsiteY2930" fmla="*/ 6529 h 21600"/>
              <a:gd name="connsiteX2931" fmla="*/ 13847 w 21595"/>
              <a:gd name="connsiteY2931" fmla="*/ 6639 h 21600"/>
              <a:gd name="connsiteX2932" fmla="*/ 13847 w 21595"/>
              <a:gd name="connsiteY2932" fmla="*/ 6678 h 21600"/>
              <a:gd name="connsiteX2933" fmla="*/ 13764 w 21595"/>
              <a:gd name="connsiteY2933" fmla="*/ 6712 h 21600"/>
              <a:gd name="connsiteX2934" fmla="*/ 13682 w 21595"/>
              <a:gd name="connsiteY2934" fmla="*/ 6689 h 21600"/>
              <a:gd name="connsiteX2935" fmla="*/ 13635 w 21595"/>
              <a:gd name="connsiteY2935" fmla="*/ 6605 h 21600"/>
              <a:gd name="connsiteX2936" fmla="*/ 13578 w 21595"/>
              <a:gd name="connsiteY2936" fmla="*/ 6567 h 21600"/>
              <a:gd name="connsiteX2937" fmla="*/ 13552 w 21595"/>
              <a:gd name="connsiteY2937" fmla="*/ 6444 h 21600"/>
              <a:gd name="connsiteX2938" fmla="*/ 13543 w 21595"/>
              <a:gd name="connsiteY2938" fmla="*/ 6360 h 21600"/>
              <a:gd name="connsiteX2939" fmla="*/ 13557 w 21595"/>
              <a:gd name="connsiteY2939" fmla="*/ 6322 h 21600"/>
              <a:gd name="connsiteX2940" fmla="*/ 13562 w 21595"/>
              <a:gd name="connsiteY2940" fmla="*/ 6261 h 21600"/>
              <a:gd name="connsiteX2941" fmla="*/ 13562 w 21595"/>
              <a:gd name="connsiteY2941" fmla="*/ 6139 h 21600"/>
              <a:gd name="connsiteX2942" fmla="*/ 13609 w 21595"/>
              <a:gd name="connsiteY2942" fmla="*/ 6127 h 21600"/>
              <a:gd name="connsiteX2943" fmla="*/ 13588 w 21595"/>
              <a:gd name="connsiteY2943" fmla="*/ 6078 h 21600"/>
              <a:gd name="connsiteX2944" fmla="*/ 13562 w 21595"/>
              <a:gd name="connsiteY2944" fmla="*/ 6066 h 21600"/>
              <a:gd name="connsiteX2945" fmla="*/ 13526 w 21595"/>
              <a:gd name="connsiteY2945" fmla="*/ 5955 h 21600"/>
              <a:gd name="connsiteX2946" fmla="*/ 13484 w 21595"/>
              <a:gd name="connsiteY2946" fmla="*/ 5894 h 21600"/>
              <a:gd name="connsiteX2947" fmla="*/ 13407 w 21595"/>
              <a:gd name="connsiteY2947" fmla="*/ 5711 h 21600"/>
              <a:gd name="connsiteX2948" fmla="*/ 13402 w 21595"/>
              <a:gd name="connsiteY2948" fmla="*/ 5600 h 21600"/>
              <a:gd name="connsiteX2949" fmla="*/ 13340 w 21595"/>
              <a:gd name="connsiteY2949" fmla="*/ 5454 h 21600"/>
              <a:gd name="connsiteX2950" fmla="*/ 13376 w 21595"/>
              <a:gd name="connsiteY2950" fmla="*/ 5294 h 21600"/>
              <a:gd name="connsiteX2951" fmla="*/ 13428 w 21595"/>
              <a:gd name="connsiteY2951" fmla="*/ 5271 h 21600"/>
              <a:gd name="connsiteX2952" fmla="*/ 13444 w 21595"/>
              <a:gd name="connsiteY2952" fmla="*/ 5172 h 21600"/>
              <a:gd name="connsiteX2953" fmla="*/ 13491 w 21595"/>
              <a:gd name="connsiteY2953" fmla="*/ 5137 h 21600"/>
              <a:gd name="connsiteX2954" fmla="*/ 13547 w 21595"/>
              <a:gd name="connsiteY2954" fmla="*/ 5061 h 21600"/>
              <a:gd name="connsiteX2955" fmla="*/ 12888 w 21595"/>
              <a:gd name="connsiteY2955" fmla="*/ 5076 h 21600"/>
              <a:gd name="connsiteX2956" fmla="*/ 12895 w 21595"/>
              <a:gd name="connsiteY2956" fmla="*/ 5110 h 21600"/>
              <a:gd name="connsiteX2957" fmla="*/ 12822 w 21595"/>
              <a:gd name="connsiteY2957" fmla="*/ 5172 h 21600"/>
              <a:gd name="connsiteX2958" fmla="*/ 12858 w 21595"/>
              <a:gd name="connsiteY2958" fmla="*/ 5233 h 21600"/>
              <a:gd name="connsiteX2959" fmla="*/ 12822 w 21595"/>
              <a:gd name="connsiteY2959" fmla="*/ 5367 h 21600"/>
              <a:gd name="connsiteX2960" fmla="*/ 12785 w 21595"/>
              <a:gd name="connsiteY2960" fmla="*/ 5393 h 21600"/>
              <a:gd name="connsiteX2961" fmla="*/ 12836 w 21595"/>
              <a:gd name="connsiteY2961" fmla="*/ 5489 h 21600"/>
              <a:gd name="connsiteX2962" fmla="*/ 12904 w 21595"/>
              <a:gd name="connsiteY2962" fmla="*/ 5550 h 21600"/>
              <a:gd name="connsiteX2963" fmla="*/ 12987 w 21595"/>
              <a:gd name="connsiteY2963" fmla="*/ 5688 h 21600"/>
              <a:gd name="connsiteX2964" fmla="*/ 13013 w 21595"/>
              <a:gd name="connsiteY2964" fmla="*/ 5733 h 21600"/>
              <a:gd name="connsiteX2965" fmla="*/ 13044 w 21595"/>
              <a:gd name="connsiteY2965" fmla="*/ 5760 h 21600"/>
              <a:gd name="connsiteX2966" fmla="*/ 13081 w 21595"/>
              <a:gd name="connsiteY2966" fmla="*/ 5821 h 21600"/>
              <a:gd name="connsiteX2967" fmla="*/ 13102 w 21595"/>
              <a:gd name="connsiteY2967" fmla="*/ 5932 h 21600"/>
              <a:gd name="connsiteX2968" fmla="*/ 13096 w 21595"/>
              <a:gd name="connsiteY2968" fmla="*/ 6005 h 21600"/>
              <a:gd name="connsiteX2969" fmla="*/ 13039 w 21595"/>
              <a:gd name="connsiteY2969" fmla="*/ 6089 h 21600"/>
              <a:gd name="connsiteX2970" fmla="*/ 12992 w 21595"/>
              <a:gd name="connsiteY2970" fmla="*/ 6078 h 21600"/>
              <a:gd name="connsiteX2971" fmla="*/ 12930 w 21595"/>
              <a:gd name="connsiteY2971" fmla="*/ 6100 h 21600"/>
              <a:gd name="connsiteX2972" fmla="*/ 12848 w 21595"/>
              <a:gd name="connsiteY2972" fmla="*/ 6039 h 21600"/>
              <a:gd name="connsiteX2973" fmla="*/ 12744 w 21595"/>
              <a:gd name="connsiteY2973" fmla="*/ 5932 h 21600"/>
              <a:gd name="connsiteX2974" fmla="*/ 12650 w 21595"/>
              <a:gd name="connsiteY2974" fmla="*/ 5932 h 21600"/>
              <a:gd name="connsiteX2975" fmla="*/ 12589 w 21595"/>
              <a:gd name="connsiteY2975" fmla="*/ 5978 h 21600"/>
              <a:gd name="connsiteX2976" fmla="*/ 12525 w 21595"/>
              <a:gd name="connsiteY2976" fmla="*/ 6089 h 21600"/>
              <a:gd name="connsiteX2977" fmla="*/ 12417 w 21595"/>
              <a:gd name="connsiteY2977" fmla="*/ 6066 h 21600"/>
              <a:gd name="connsiteX2978" fmla="*/ 12402 w 21595"/>
              <a:gd name="connsiteY2978" fmla="*/ 6188 h 21600"/>
              <a:gd name="connsiteX2979" fmla="*/ 12313 w 21595"/>
              <a:gd name="connsiteY2979" fmla="*/ 6200 h 21600"/>
              <a:gd name="connsiteX2980" fmla="*/ 12257 w 21595"/>
              <a:gd name="connsiteY2980" fmla="*/ 6360 h 21600"/>
              <a:gd name="connsiteX2981" fmla="*/ 12299 w 21595"/>
              <a:gd name="connsiteY2981" fmla="*/ 6433 h 21600"/>
              <a:gd name="connsiteX2982" fmla="*/ 12278 w 21595"/>
              <a:gd name="connsiteY2982" fmla="*/ 6555 h 21600"/>
              <a:gd name="connsiteX2983" fmla="*/ 12325 w 21595"/>
              <a:gd name="connsiteY2983" fmla="*/ 6639 h 21600"/>
              <a:gd name="connsiteX2984" fmla="*/ 12365 w 21595"/>
              <a:gd name="connsiteY2984" fmla="*/ 6800 h 21600"/>
              <a:gd name="connsiteX2985" fmla="*/ 12428 w 21595"/>
              <a:gd name="connsiteY2985" fmla="*/ 6800 h 21600"/>
              <a:gd name="connsiteX2986" fmla="*/ 12485 w 21595"/>
              <a:gd name="connsiteY2986" fmla="*/ 6884 h 21600"/>
              <a:gd name="connsiteX2987" fmla="*/ 12521 w 21595"/>
              <a:gd name="connsiteY2987" fmla="*/ 6861 h 21600"/>
              <a:gd name="connsiteX2988" fmla="*/ 12532 w 21595"/>
              <a:gd name="connsiteY2988" fmla="*/ 6800 h 21600"/>
              <a:gd name="connsiteX2989" fmla="*/ 12594 w 21595"/>
              <a:gd name="connsiteY2989" fmla="*/ 6800 h 21600"/>
              <a:gd name="connsiteX2990" fmla="*/ 12645 w 21595"/>
              <a:gd name="connsiteY2990" fmla="*/ 6884 h 21600"/>
              <a:gd name="connsiteX2991" fmla="*/ 12733 w 21595"/>
              <a:gd name="connsiteY2991" fmla="*/ 6873 h 21600"/>
              <a:gd name="connsiteX2992" fmla="*/ 12770 w 21595"/>
              <a:gd name="connsiteY2992" fmla="*/ 6773 h 21600"/>
              <a:gd name="connsiteX2993" fmla="*/ 12822 w 21595"/>
              <a:gd name="connsiteY2993" fmla="*/ 6811 h 21600"/>
              <a:gd name="connsiteX2994" fmla="*/ 12858 w 21595"/>
              <a:gd name="connsiteY2994" fmla="*/ 6800 h 21600"/>
              <a:gd name="connsiteX2995" fmla="*/ 12836 w 21595"/>
              <a:gd name="connsiteY2995" fmla="*/ 6861 h 21600"/>
              <a:gd name="connsiteX2996" fmla="*/ 12862 w 21595"/>
              <a:gd name="connsiteY2996" fmla="*/ 6934 h 21600"/>
              <a:gd name="connsiteX2997" fmla="*/ 12853 w 21595"/>
              <a:gd name="connsiteY2997" fmla="*/ 6995 h 21600"/>
              <a:gd name="connsiteX2998" fmla="*/ 12862 w 21595"/>
              <a:gd name="connsiteY2998" fmla="*/ 7117 h 21600"/>
              <a:gd name="connsiteX2999" fmla="*/ 12843 w 21595"/>
              <a:gd name="connsiteY2999" fmla="*/ 7228 h 21600"/>
              <a:gd name="connsiteX3000" fmla="*/ 12827 w 21595"/>
              <a:gd name="connsiteY3000" fmla="*/ 7362 h 21600"/>
              <a:gd name="connsiteX3001" fmla="*/ 12822 w 21595"/>
              <a:gd name="connsiteY3001" fmla="*/ 7400 h 21600"/>
              <a:gd name="connsiteX3002" fmla="*/ 12817 w 21595"/>
              <a:gd name="connsiteY3002" fmla="*/ 7522 h 21600"/>
              <a:gd name="connsiteX3003" fmla="*/ 12806 w 21595"/>
              <a:gd name="connsiteY3003" fmla="*/ 7595 h 21600"/>
              <a:gd name="connsiteX3004" fmla="*/ 12811 w 21595"/>
              <a:gd name="connsiteY3004" fmla="*/ 7606 h 21600"/>
              <a:gd name="connsiteX3005" fmla="*/ 12796 w 21595"/>
              <a:gd name="connsiteY3005" fmla="*/ 7656 h 21600"/>
              <a:gd name="connsiteX3006" fmla="*/ 12770 w 21595"/>
              <a:gd name="connsiteY3006" fmla="*/ 7691 h 21600"/>
              <a:gd name="connsiteX3007" fmla="*/ 12723 w 21595"/>
              <a:gd name="connsiteY3007" fmla="*/ 7679 h 21600"/>
              <a:gd name="connsiteX3008" fmla="*/ 12676 w 21595"/>
              <a:gd name="connsiteY3008" fmla="*/ 7645 h 21600"/>
              <a:gd name="connsiteX3009" fmla="*/ 12666 w 21595"/>
              <a:gd name="connsiteY3009" fmla="*/ 7691 h 21600"/>
              <a:gd name="connsiteX3010" fmla="*/ 12645 w 21595"/>
              <a:gd name="connsiteY3010" fmla="*/ 7606 h 21600"/>
              <a:gd name="connsiteX3011" fmla="*/ 12603 w 21595"/>
              <a:gd name="connsiteY3011" fmla="*/ 7584 h 21600"/>
              <a:gd name="connsiteX3012" fmla="*/ 12551 w 21595"/>
              <a:gd name="connsiteY3012" fmla="*/ 7595 h 21600"/>
              <a:gd name="connsiteX3013" fmla="*/ 12532 w 21595"/>
              <a:gd name="connsiteY3013" fmla="*/ 7645 h 21600"/>
              <a:gd name="connsiteX3014" fmla="*/ 12490 w 21595"/>
              <a:gd name="connsiteY3014" fmla="*/ 7691 h 21600"/>
              <a:gd name="connsiteX3015" fmla="*/ 12464 w 21595"/>
              <a:gd name="connsiteY3015" fmla="*/ 7668 h 21600"/>
              <a:gd name="connsiteX3016" fmla="*/ 12407 w 21595"/>
              <a:gd name="connsiteY3016" fmla="*/ 7618 h 21600"/>
              <a:gd name="connsiteX3017" fmla="*/ 12351 w 21595"/>
              <a:gd name="connsiteY3017" fmla="*/ 7568 h 21600"/>
              <a:gd name="connsiteX3018" fmla="*/ 12273 w 21595"/>
              <a:gd name="connsiteY3018" fmla="*/ 7568 h 21600"/>
              <a:gd name="connsiteX3019" fmla="*/ 12257 w 21595"/>
              <a:gd name="connsiteY3019" fmla="*/ 7522 h 21600"/>
              <a:gd name="connsiteX3020" fmla="*/ 12200 w 21595"/>
              <a:gd name="connsiteY3020" fmla="*/ 7496 h 21600"/>
              <a:gd name="connsiteX3021" fmla="*/ 12179 w 21595"/>
              <a:gd name="connsiteY3021" fmla="*/ 7473 h 21600"/>
              <a:gd name="connsiteX3022" fmla="*/ 12158 w 21595"/>
              <a:gd name="connsiteY3022" fmla="*/ 7473 h 21600"/>
              <a:gd name="connsiteX3023" fmla="*/ 12137 w 21595"/>
              <a:gd name="connsiteY3023" fmla="*/ 7400 h 21600"/>
              <a:gd name="connsiteX3024" fmla="*/ 12059 w 21595"/>
              <a:gd name="connsiteY3024" fmla="*/ 7362 h 21600"/>
              <a:gd name="connsiteX3025" fmla="*/ 12019 w 21595"/>
              <a:gd name="connsiteY3025" fmla="*/ 7385 h 21600"/>
              <a:gd name="connsiteX3026" fmla="*/ 11976 w 21595"/>
              <a:gd name="connsiteY3026" fmla="*/ 7461 h 21600"/>
              <a:gd name="connsiteX3027" fmla="*/ 11962 w 21595"/>
              <a:gd name="connsiteY3027" fmla="*/ 7534 h 21600"/>
              <a:gd name="connsiteX3028" fmla="*/ 11976 w 21595"/>
              <a:gd name="connsiteY3028" fmla="*/ 7656 h 21600"/>
              <a:gd name="connsiteX3029" fmla="*/ 11951 w 21595"/>
              <a:gd name="connsiteY3029" fmla="*/ 7729 h 21600"/>
              <a:gd name="connsiteX3030" fmla="*/ 11925 w 21595"/>
              <a:gd name="connsiteY3030" fmla="*/ 7767 h 21600"/>
              <a:gd name="connsiteX3031" fmla="*/ 11863 w 21595"/>
              <a:gd name="connsiteY3031" fmla="*/ 7679 h 21600"/>
              <a:gd name="connsiteX3032" fmla="*/ 11780 w 21595"/>
              <a:gd name="connsiteY3032" fmla="*/ 7606 h 21600"/>
              <a:gd name="connsiteX3033" fmla="*/ 11729 w 21595"/>
              <a:gd name="connsiteY3033" fmla="*/ 7568 h 21600"/>
              <a:gd name="connsiteX3034" fmla="*/ 11696 w 21595"/>
              <a:gd name="connsiteY3034" fmla="*/ 7423 h 21600"/>
              <a:gd name="connsiteX3035" fmla="*/ 11619 w 21595"/>
              <a:gd name="connsiteY3035" fmla="*/ 7350 h 21600"/>
              <a:gd name="connsiteX3036" fmla="*/ 11573 w 21595"/>
              <a:gd name="connsiteY3036" fmla="*/ 7324 h 21600"/>
              <a:gd name="connsiteX3037" fmla="*/ 11547 w 21595"/>
              <a:gd name="connsiteY3037" fmla="*/ 7339 h 21600"/>
              <a:gd name="connsiteX3038" fmla="*/ 11479 w 21595"/>
              <a:gd name="connsiteY3038" fmla="*/ 7278 h 21600"/>
              <a:gd name="connsiteX3039" fmla="*/ 11458 w 21595"/>
              <a:gd name="connsiteY3039" fmla="*/ 7251 h 21600"/>
              <a:gd name="connsiteX3040" fmla="*/ 11444 w 21595"/>
              <a:gd name="connsiteY3040" fmla="*/ 7178 h 21600"/>
              <a:gd name="connsiteX3041" fmla="*/ 11411 w 21595"/>
              <a:gd name="connsiteY3041" fmla="*/ 7178 h 21600"/>
              <a:gd name="connsiteX3042" fmla="*/ 11402 w 21595"/>
              <a:gd name="connsiteY3042" fmla="*/ 7094 h 21600"/>
              <a:gd name="connsiteX3043" fmla="*/ 11437 w 21595"/>
              <a:gd name="connsiteY3043" fmla="*/ 7006 h 21600"/>
              <a:gd name="connsiteX3044" fmla="*/ 11444 w 21595"/>
              <a:gd name="connsiteY3044" fmla="*/ 6873 h 21600"/>
              <a:gd name="connsiteX3045" fmla="*/ 11423 w 21595"/>
              <a:gd name="connsiteY3045" fmla="*/ 6834 h 21600"/>
              <a:gd name="connsiteX3046" fmla="*/ 11423 w 21595"/>
              <a:gd name="connsiteY3046" fmla="*/ 6762 h 21600"/>
              <a:gd name="connsiteX3047" fmla="*/ 11448 w 21595"/>
              <a:gd name="connsiteY3047" fmla="*/ 6689 h 21600"/>
              <a:gd name="connsiteX3048" fmla="*/ 11444 w 21595"/>
              <a:gd name="connsiteY3048" fmla="*/ 6651 h 21600"/>
              <a:gd name="connsiteX3049" fmla="*/ 11397 w 21595"/>
              <a:gd name="connsiteY3049" fmla="*/ 6712 h 21600"/>
              <a:gd name="connsiteX3050" fmla="*/ 11397 w 21595"/>
              <a:gd name="connsiteY3050" fmla="*/ 6628 h 21600"/>
              <a:gd name="connsiteX3051" fmla="*/ 11355 w 21595"/>
              <a:gd name="connsiteY3051" fmla="*/ 6605 h 21600"/>
              <a:gd name="connsiteX3052" fmla="*/ 11293 w 21595"/>
              <a:gd name="connsiteY3052" fmla="*/ 6666 h 21600"/>
              <a:gd name="connsiteX3053" fmla="*/ 11256 w 21595"/>
              <a:gd name="connsiteY3053" fmla="*/ 6678 h 21600"/>
              <a:gd name="connsiteX3054" fmla="*/ 11230 w 21595"/>
              <a:gd name="connsiteY3054" fmla="*/ 6639 h 21600"/>
              <a:gd name="connsiteX3055" fmla="*/ 11168 w 21595"/>
              <a:gd name="connsiteY3055" fmla="*/ 6639 h 21600"/>
              <a:gd name="connsiteX3056" fmla="*/ 11116 w 21595"/>
              <a:gd name="connsiteY3056" fmla="*/ 6701 h 21600"/>
              <a:gd name="connsiteX3057" fmla="*/ 11086 w 21595"/>
              <a:gd name="connsiteY3057" fmla="*/ 6678 h 21600"/>
              <a:gd name="connsiteX3058" fmla="*/ 10992 w 21595"/>
              <a:gd name="connsiteY3058" fmla="*/ 6689 h 21600"/>
              <a:gd name="connsiteX3059" fmla="*/ 10893 w 21595"/>
              <a:gd name="connsiteY3059" fmla="*/ 6712 h 21600"/>
              <a:gd name="connsiteX3060" fmla="*/ 10836 w 21595"/>
              <a:gd name="connsiteY3060" fmla="*/ 6762 h 21600"/>
              <a:gd name="connsiteX3061" fmla="*/ 10801 w 21595"/>
              <a:gd name="connsiteY3061" fmla="*/ 6823 h 21600"/>
              <a:gd name="connsiteX3062" fmla="*/ 10738 w 21595"/>
              <a:gd name="connsiteY3062" fmla="*/ 6850 h 21600"/>
              <a:gd name="connsiteX3063" fmla="*/ 10681 w 21595"/>
              <a:gd name="connsiteY3063" fmla="*/ 6934 h 21600"/>
              <a:gd name="connsiteX3064" fmla="*/ 10655 w 21595"/>
              <a:gd name="connsiteY3064" fmla="*/ 6934 h 21600"/>
              <a:gd name="connsiteX3065" fmla="*/ 10598 w 21595"/>
              <a:gd name="connsiteY3065" fmla="*/ 6895 h 21600"/>
              <a:gd name="connsiteX3066" fmla="*/ 10546 w 21595"/>
              <a:gd name="connsiteY3066" fmla="*/ 6911 h 21600"/>
              <a:gd name="connsiteX3067" fmla="*/ 10511 w 21595"/>
              <a:gd name="connsiteY3067" fmla="*/ 6834 h 21600"/>
              <a:gd name="connsiteX3068" fmla="*/ 10499 w 21595"/>
              <a:gd name="connsiteY3068" fmla="*/ 6834 h 21600"/>
              <a:gd name="connsiteX3069" fmla="*/ 10511 w 21595"/>
              <a:gd name="connsiteY3069" fmla="*/ 6800 h 21600"/>
              <a:gd name="connsiteX3070" fmla="*/ 10546 w 21595"/>
              <a:gd name="connsiteY3070" fmla="*/ 6739 h 21600"/>
              <a:gd name="connsiteX3071" fmla="*/ 10598 w 21595"/>
              <a:gd name="connsiteY3071" fmla="*/ 6739 h 21600"/>
              <a:gd name="connsiteX3072" fmla="*/ 10671 w 21595"/>
              <a:gd name="connsiteY3072" fmla="*/ 6739 h 21600"/>
              <a:gd name="connsiteX3073" fmla="*/ 10712 w 21595"/>
              <a:gd name="connsiteY3073" fmla="*/ 6616 h 21600"/>
              <a:gd name="connsiteX3074" fmla="*/ 10754 w 21595"/>
              <a:gd name="connsiteY3074" fmla="*/ 6578 h 21600"/>
              <a:gd name="connsiteX3075" fmla="*/ 10763 w 21595"/>
              <a:gd name="connsiteY3075" fmla="*/ 6467 h 21600"/>
              <a:gd name="connsiteX3076" fmla="*/ 10796 w 21595"/>
              <a:gd name="connsiteY3076" fmla="*/ 6395 h 21600"/>
              <a:gd name="connsiteX3077" fmla="*/ 10775 w 21595"/>
              <a:gd name="connsiteY3077" fmla="*/ 6299 h 21600"/>
              <a:gd name="connsiteX3078" fmla="*/ 10796 w 21595"/>
              <a:gd name="connsiteY3078" fmla="*/ 6162 h 21600"/>
              <a:gd name="connsiteX3079" fmla="*/ 10831 w 21595"/>
              <a:gd name="connsiteY3079" fmla="*/ 6078 h 21600"/>
              <a:gd name="connsiteX3080" fmla="*/ 10836 w 21595"/>
              <a:gd name="connsiteY3080" fmla="*/ 6028 h 21600"/>
              <a:gd name="connsiteX3081" fmla="*/ 10909 w 21595"/>
              <a:gd name="connsiteY3081" fmla="*/ 5993 h 21600"/>
              <a:gd name="connsiteX3082" fmla="*/ 10961 w 21595"/>
              <a:gd name="connsiteY3082" fmla="*/ 5883 h 21600"/>
              <a:gd name="connsiteX3083" fmla="*/ 10956 w 21595"/>
              <a:gd name="connsiteY3083" fmla="*/ 5783 h 21600"/>
              <a:gd name="connsiteX3084" fmla="*/ 10961 w 21595"/>
              <a:gd name="connsiteY3084" fmla="*/ 5688 h 21600"/>
              <a:gd name="connsiteX3085" fmla="*/ 11039 w 21595"/>
              <a:gd name="connsiteY3085" fmla="*/ 5638 h 21600"/>
              <a:gd name="connsiteX3086" fmla="*/ 11147 w 21595"/>
              <a:gd name="connsiteY3086" fmla="*/ 5688 h 21600"/>
              <a:gd name="connsiteX3087" fmla="*/ 11194 w 21595"/>
              <a:gd name="connsiteY3087" fmla="*/ 5600 h 21600"/>
              <a:gd name="connsiteX3088" fmla="*/ 11215 w 21595"/>
              <a:gd name="connsiteY3088" fmla="*/ 5588 h 21600"/>
              <a:gd name="connsiteX3089" fmla="*/ 11246 w 21595"/>
              <a:gd name="connsiteY3089" fmla="*/ 5516 h 21600"/>
              <a:gd name="connsiteX3090" fmla="*/ 11272 w 21595"/>
              <a:gd name="connsiteY3090" fmla="*/ 5489 h 21600"/>
              <a:gd name="connsiteX3091" fmla="*/ 11319 w 21595"/>
              <a:gd name="connsiteY3091" fmla="*/ 5539 h 21600"/>
              <a:gd name="connsiteX3092" fmla="*/ 11345 w 21595"/>
              <a:gd name="connsiteY3092" fmla="*/ 5565 h 21600"/>
              <a:gd name="connsiteX3093" fmla="*/ 11366 w 21595"/>
              <a:gd name="connsiteY3093" fmla="*/ 5722 h 21600"/>
              <a:gd name="connsiteX3094" fmla="*/ 11406 w 21595"/>
              <a:gd name="connsiteY3094" fmla="*/ 5821 h 21600"/>
              <a:gd name="connsiteX3095" fmla="*/ 11458 w 21595"/>
              <a:gd name="connsiteY3095" fmla="*/ 5932 h 21600"/>
              <a:gd name="connsiteX3096" fmla="*/ 11505 w 21595"/>
              <a:gd name="connsiteY3096" fmla="*/ 6005 h 21600"/>
              <a:gd name="connsiteX3097" fmla="*/ 11547 w 21595"/>
              <a:gd name="connsiteY3097" fmla="*/ 6016 h 21600"/>
              <a:gd name="connsiteX3098" fmla="*/ 11573 w 21595"/>
              <a:gd name="connsiteY3098" fmla="*/ 6078 h 21600"/>
              <a:gd name="connsiteX3099" fmla="*/ 11609 w 21595"/>
              <a:gd name="connsiteY3099" fmla="*/ 6100 h 21600"/>
              <a:gd name="connsiteX3100" fmla="*/ 11630 w 21595"/>
              <a:gd name="connsiteY3100" fmla="*/ 6177 h 21600"/>
              <a:gd name="connsiteX3101" fmla="*/ 11656 w 21595"/>
              <a:gd name="connsiteY3101" fmla="*/ 6200 h 21600"/>
              <a:gd name="connsiteX3102" fmla="*/ 11677 w 21595"/>
              <a:gd name="connsiteY3102" fmla="*/ 6284 h 21600"/>
              <a:gd name="connsiteX3103" fmla="*/ 11703 w 21595"/>
              <a:gd name="connsiteY3103" fmla="*/ 6383 h 21600"/>
              <a:gd name="connsiteX3104" fmla="*/ 11691 w 21595"/>
              <a:gd name="connsiteY3104" fmla="*/ 6422 h 21600"/>
              <a:gd name="connsiteX3105" fmla="*/ 11682 w 21595"/>
              <a:gd name="connsiteY3105" fmla="*/ 6506 h 21600"/>
              <a:gd name="connsiteX3106" fmla="*/ 11682 w 21595"/>
              <a:gd name="connsiteY3106" fmla="*/ 6555 h 21600"/>
              <a:gd name="connsiteX3107" fmla="*/ 11703 w 21595"/>
              <a:gd name="connsiteY3107" fmla="*/ 6544 h 21600"/>
              <a:gd name="connsiteX3108" fmla="*/ 11729 w 21595"/>
              <a:gd name="connsiteY3108" fmla="*/ 6406 h 21600"/>
              <a:gd name="connsiteX3109" fmla="*/ 11748 w 21595"/>
              <a:gd name="connsiteY3109" fmla="*/ 6395 h 21600"/>
              <a:gd name="connsiteX3110" fmla="*/ 11755 w 21595"/>
              <a:gd name="connsiteY3110" fmla="*/ 6311 h 21600"/>
              <a:gd name="connsiteX3111" fmla="*/ 11712 w 21595"/>
              <a:gd name="connsiteY3111" fmla="*/ 6250 h 21600"/>
              <a:gd name="connsiteX3112" fmla="*/ 11734 w 21595"/>
              <a:gd name="connsiteY3112" fmla="*/ 6139 h 21600"/>
              <a:gd name="connsiteX3113" fmla="*/ 11785 w 21595"/>
              <a:gd name="connsiteY3113" fmla="*/ 6162 h 21600"/>
              <a:gd name="connsiteX3114" fmla="*/ 11816 w 21595"/>
              <a:gd name="connsiteY3114" fmla="*/ 6238 h 21600"/>
              <a:gd name="connsiteX3115" fmla="*/ 11826 w 21595"/>
              <a:gd name="connsiteY3115" fmla="*/ 6177 h 21600"/>
              <a:gd name="connsiteX3116" fmla="*/ 11821 w 21595"/>
              <a:gd name="connsiteY3116" fmla="*/ 6150 h 21600"/>
              <a:gd name="connsiteX3117" fmla="*/ 11769 w 21595"/>
              <a:gd name="connsiteY3117" fmla="*/ 6066 h 21600"/>
              <a:gd name="connsiteX3118" fmla="*/ 11729 w 21595"/>
              <a:gd name="connsiteY3118" fmla="*/ 6016 h 21600"/>
              <a:gd name="connsiteX3119" fmla="*/ 11677 w 21595"/>
              <a:gd name="connsiteY3119" fmla="*/ 5955 h 21600"/>
              <a:gd name="connsiteX3120" fmla="*/ 11691 w 21595"/>
              <a:gd name="connsiteY3120" fmla="*/ 5917 h 21600"/>
              <a:gd name="connsiteX3121" fmla="*/ 11677 w 21595"/>
              <a:gd name="connsiteY3121" fmla="*/ 5883 h 21600"/>
              <a:gd name="connsiteX3122" fmla="*/ 11635 w 21595"/>
              <a:gd name="connsiteY3122" fmla="*/ 5883 h 21600"/>
              <a:gd name="connsiteX3123" fmla="*/ 11567 w 21595"/>
              <a:gd name="connsiteY3123" fmla="*/ 5749 h 21600"/>
              <a:gd name="connsiteX3124" fmla="*/ 11536 w 21595"/>
              <a:gd name="connsiteY3124" fmla="*/ 5611 h 21600"/>
              <a:gd name="connsiteX3125" fmla="*/ 11484 w 21595"/>
              <a:gd name="connsiteY3125" fmla="*/ 5527 h 21600"/>
              <a:gd name="connsiteX3126" fmla="*/ 11463 w 21595"/>
              <a:gd name="connsiteY3126" fmla="*/ 5443 h 21600"/>
              <a:gd name="connsiteX3127" fmla="*/ 11470 w 21595"/>
              <a:gd name="connsiteY3127" fmla="*/ 5393 h 21600"/>
              <a:gd name="connsiteX3128" fmla="*/ 11463 w 21595"/>
              <a:gd name="connsiteY3128" fmla="*/ 5321 h 21600"/>
              <a:gd name="connsiteX3129" fmla="*/ 11505 w 21595"/>
              <a:gd name="connsiteY3129" fmla="*/ 5260 h 21600"/>
              <a:gd name="connsiteX3130" fmla="*/ 11547 w 21595"/>
              <a:gd name="connsiteY3130" fmla="*/ 5282 h 21600"/>
              <a:gd name="connsiteX3131" fmla="*/ 11536 w 21595"/>
              <a:gd name="connsiteY3131" fmla="*/ 5294 h 21600"/>
              <a:gd name="connsiteX3132" fmla="*/ 11536 w 21595"/>
              <a:gd name="connsiteY3132" fmla="*/ 5355 h 21600"/>
              <a:gd name="connsiteX3133" fmla="*/ 11552 w 21595"/>
              <a:gd name="connsiteY3133" fmla="*/ 5405 h 21600"/>
              <a:gd name="connsiteX3134" fmla="*/ 11567 w 21595"/>
              <a:gd name="connsiteY3134" fmla="*/ 5332 h 21600"/>
              <a:gd name="connsiteX3135" fmla="*/ 11604 w 21595"/>
              <a:gd name="connsiteY3135" fmla="*/ 5355 h 21600"/>
              <a:gd name="connsiteX3136" fmla="*/ 11609 w 21595"/>
              <a:gd name="connsiteY3136" fmla="*/ 5405 h 21600"/>
              <a:gd name="connsiteX3137" fmla="*/ 11635 w 21595"/>
              <a:gd name="connsiteY3137" fmla="*/ 5466 h 21600"/>
              <a:gd name="connsiteX3138" fmla="*/ 11625 w 21595"/>
              <a:gd name="connsiteY3138" fmla="*/ 5477 h 21600"/>
              <a:gd name="connsiteX3139" fmla="*/ 11677 w 21595"/>
              <a:gd name="connsiteY3139" fmla="*/ 5600 h 21600"/>
              <a:gd name="connsiteX3140" fmla="*/ 11729 w 21595"/>
              <a:gd name="connsiteY3140" fmla="*/ 5649 h 21600"/>
              <a:gd name="connsiteX3141" fmla="*/ 11764 w 21595"/>
              <a:gd name="connsiteY3141" fmla="*/ 5711 h 21600"/>
              <a:gd name="connsiteX3142" fmla="*/ 11816 w 21595"/>
              <a:gd name="connsiteY3142" fmla="*/ 5772 h 21600"/>
              <a:gd name="connsiteX3143" fmla="*/ 11837 w 21595"/>
              <a:gd name="connsiteY3143" fmla="*/ 5844 h 21600"/>
              <a:gd name="connsiteX3144" fmla="*/ 11852 w 21595"/>
              <a:gd name="connsiteY3144" fmla="*/ 5894 h 21600"/>
              <a:gd name="connsiteX3145" fmla="*/ 11863 w 21595"/>
              <a:gd name="connsiteY3145" fmla="*/ 5906 h 21600"/>
              <a:gd name="connsiteX3146" fmla="*/ 11873 w 21595"/>
              <a:gd name="connsiteY3146" fmla="*/ 5932 h 21600"/>
              <a:gd name="connsiteX3147" fmla="*/ 11868 w 21595"/>
              <a:gd name="connsiteY3147" fmla="*/ 5978 h 21600"/>
              <a:gd name="connsiteX3148" fmla="*/ 11868 w 21595"/>
              <a:gd name="connsiteY3148" fmla="*/ 6089 h 21600"/>
              <a:gd name="connsiteX3149" fmla="*/ 11873 w 21595"/>
              <a:gd name="connsiteY3149" fmla="*/ 6162 h 21600"/>
              <a:gd name="connsiteX3150" fmla="*/ 11904 w 21595"/>
              <a:gd name="connsiteY3150" fmla="*/ 6211 h 21600"/>
              <a:gd name="connsiteX3151" fmla="*/ 11904 w 21595"/>
              <a:gd name="connsiteY3151" fmla="*/ 6250 h 21600"/>
              <a:gd name="connsiteX3152" fmla="*/ 11915 w 21595"/>
              <a:gd name="connsiteY3152" fmla="*/ 6261 h 21600"/>
              <a:gd name="connsiteX3153" fmla="*/ 11920 w 21595"/>
              <a:gd name="connsiteY3153" fmla="*/ 6311 h 21600"/>
              <a:gd name="connsiteX3154" fmla="*/ 11951 w 21595"/>
              <a:gd name="connsiteY3154" fmla="*/ 6406 h 21600"/>
              <a:gd name="connsiteX3155" fmla="*/ 11976 w 21595"/>
              <a:gd name="connsiteY3155" fmla="*/ 6483 h 21600"/>
              <a:gd name="connsiteX3156" fmla="*/ 11993 w 21595"/>
              <a:gd name="connsiteY3156" fmla="*/ 6590 h 21600"/>
              <a:gd name="connsiteX3157" fmla="*/ 12019 w 21595"/>
              <a:gd name="connsiteY3157" fmla="*/ 6727 h 21600"/>
              <a:gd name="connsiteX3158" fmla="*/ 12066 w 21595"/>
              <a:gd name="connsiteY3158" fmla="*/ 6800 h 21600"/>
              <a:gd name="connsiteX3159" fmla="*/ 12101 w 21595"/>
              <a:gd name="connsiteY3159" fmla="*/ 6800 h 21600"/>
              <a:gd name="connsiteX3160" fmla="*/ 12075 w 21595"/>
              <a:gd name="connsiteY3160" fmla="*/ 6651 h 21600"/>
              <a:gd name="connsiteX3161" fmla="*/ 12111 w 21595"/>
              <a:gd name="connsiteY3161" fmla="*/ 6639 h 21600"/>
              <a:gd name="connsiteX3162" fmla="*/ 12091 w 21595"/>
              <a:gd name="connsiteY3162" fmla="*/ 6555 h 21600"/>
              <a:gd name="connsiteX3163" fmla="*/ 12143 w 21595"/>
              <a:gd name="connsiteY3163" fmla="*/ 6605 h 21600"/>
              <a:gd name="connsiteX3164" fmla="*/ 12137 w 21595"/>
              <a:gd name="connsiteY3164" fmla="*/ 6517 h 21600"/>
              <a:gd name="connsiteX3165" fmla="*/ 12106 w 21595"/>
              <a:gd name="connsiteY3165" fmla="*/ 6467 h 21600"/>
              <a:gd name="connsiteX3166" fmla="*/ 12070 w 21595"/>
              <a:gd name="connsiteY3166" fmla="*/ 6395 h 21600"/>
              <a:gd name="connsiteX3167" fmla="*/ 12091 w 21595"/>
              <a:gd name="connsiteY3167" fmla="*/ 6360 h 21600"/>
              <a:gd name="connsiteX3168" fmla="*/ 12059 w 21595"/>
              <a:gd name="connsiteY3168" fmla="*/ 6284 h 21600"/>
              <a:gd name="connsiteX3169" fmla="*/ 12044 w 21595"/>
              <a:gd name="connsiteY3169" fmla="*/ 6188 h 21600"/>
              <a:gd name="connsiteX3170" fmla="*/ 12054 w 21595"/>
              <a:gd name="connsiteY3170" fmla="*/ 6150 h 21600"/>
              <a:gd name="connsiteX3171" fmla="*/ 12085 w 21595"/>
              <a:gd name="connsiteY3171" fmla="*/ 6238 h 21600"/>
              <a:gd name="connsiteX3172" fmla="*/ 12117 w 21595"/>
              <a:gd name="connsiteY3172" fmla="*/ 6238 h 21600"/>
              <a:gd name="connsiteX3173" fmla="*/ 12143 w 21595"/>
              <a:gd name="connsiteY3173" fmla="*/ 6211 h 21600"/>
              <a:gd name="connsiteX3174" fmla="*/ 12101 w 21595"/>
              <a:gd name="connsiteY3174" fmla="*/ 6127 h 21600"/>
              <a:gd name="connsiteX3175" fmla="*/ 12169 w 21595"/>
              <a:gd name="connsiteY3175" fmla="*/ 6089 h 21600"/>
              <a:gd name="connsiteX3176" fmla="*/ 12200 w 21595"/>
              <a:gd name="connsiteY3176" fmla="*/ 6100 h 21600"/>
              <a:gd name="connsiteX3177" fmla="*/ 12236 w 21595"/>
              <a:gd name="connsiteY3177" fmla="*/ 6100 h 21600"/>
              <a:gd name="connsiteX3178" fmla="*/ 12236 w 21595"/>
              <a:gd name="connsiteY3178" fmla="*/ 6139 h 21600"/>
              <a:gd name="connsiteX3179" fmla="*/ 12257 w 21595"/>
              <a:gd name="connsiteY3179" fmla="*/ 6211 h 21600"/>
              <a:gd name="connsiteX3180" fmla="*/ 12299 w 21595"/>
              <a:gd name="connsiteY3180" fmla="*/ 6127 h 21600"/>
              <a:gd name="connsiteX3181" fmla="*/ 12318 w 21595"/>
              <a:gd name="connsiteY3181" fmla="*/ 6078 h 21600"/>
              <a:gd name="connsiteX3182" fmla="*/ 12386 w 21595"/>
              <a:gd name="connsiteY3182" fmla="*/ 6066 h 21600"/>
              <a:gd name="connsiteX3183" fmla="*/ 12396 w 21595"/>
              <a:gd name="connsiteY3183" fmla="*/ 6028 h 21600"/>
              <a:gd name="connsiteX3184" fmla="*/ 12344 w 21595"/>
              <a:gd name="connsiteY3184" fmla="*/ 5978 h 21600"/>
              <a:gd name="connsiteX3185" fmla="*/ 12334 w 21595"/>
              <a:gd name="connsiteY3185" fmla="*/ 5917 h 21600"/>
              <a:gd name="connsiteX3186" fmla="*/ 12313 w 21595"/>
              <a:gd name="connsiteY3186" fmla="*/ 5833 h 21600"/>
              <a:gd name="connsiteX3187" fmla="*/ 12330 w 21595"/>
              <a:gd name="connsiteY3187" fmla="*/ 5722 h 21600"/>
              <a:gd name="connsiteX3188" fmla="*/ 12355 w 21595"/>
              <a:gd name="connsiteY3188" fmla="*/ 5661 h 21600"/>
              <a:gd name="connsiteX3189" fmla="*/ 12360 w 21595"/>
              <a:gd name="connsiteY3189" fmla="*/ 5466 h 21600"/>
              <a:gd name="connsiteX3190" fmla="*/ 12376 w 21595"/>
              <a:gd name="connsiteY3190" fmla="*/ 5477 h 21600"/>
              <a:gd name="connsiteX3191" fmla="*/ 12402 w 21595"/>
              <a:gd name="connsiteY3191" fmla="*/ 5443 h 21600"/>
              <a:gd name="connsiteX3192" fmla="*/ 12396 w 21595"/>
              <a:gd name="connsiteY3192" fmla="*/ 5405 h 21600"/>
              <a:gd name="connsiteX3193" fmla="*/ 12433 w 21595"/>
              <a:gd name="connsiteY3193" fmla="*/ 5282 h 21600"/>
              <a:gd name="connsiteX3194" fmla="*/ 12448 w 21595"/>
              <a:gd name="connsiteY3194" fmla="*/ 5198 h 21600"/>
              <a:gd name="connsiteX3195" fmla="*/ 12495 w 21595"/>
              <a:gd name="connsiteY3195" fmla="*/ 5172 h 21600"/>
              <a:gd name="connsiteX3196" fmla="*/ 12500 w 21595"/>
              <a:gd name="connsiteY3196" fmla="*/ 5233 h 21600"/>
              <a:gd name="connsiteX3197" fmla="*/ 12589 w 21595"/>
              <a:gd name="connsiteY3197" fmla="*/ 5271 h 21600"/>
              <a:gd name="connsiteX3198" fmla="*/ 12610 w 21595"/>
              <a:gd name="connsiteY3198" fmla="*/ 5305 h 21600"/>
              <a:gd name="connsiteX3199" fmla="*/ 12563 w 21595"/>
              <a:gd name="connsiteY3199" fmla="*/ 5355 h 21600"/>
              <a:gd name="connsiteX3200" fmla="*/ 12558 w 21595"/>
              <a:gd name="connsiteY3200" fmla="*/ 5382 h 21600"/>
              <a:gd name="connsiteX3201" fmla="*/ 12619 w 21595"/>
              <a:gd name="connsiteY3201" fmla="*/ 5428 h 21600"/>
              <a:gd name="connsiteX3202" fmla="*/ 12615 w 21595"/>
              <a:gd name="connsiteY3202" fmla="*/ 5504 h 21600"/>
              <a:gd name="connsiteX3203" fmla="*/ 12645 w 21595"/>
              <a:gd name="connsiteY3203" fmla="*/ 5539 h 21600"/>
              <a:gd name="connsiteX3204" fmla="*/ 12713 w 21595"/>
              <a:gd name="connsiteY3204" fmla="*/ 5443 h 21600"/>
              <a:gd name="connsiteX3205" fmla="*/ 12770 w 21595"/>
              <a:gd name="connsiteY3205" fmla="*/ 5416 h 21600"/>
              <a:gd name="connsiteX3206" fmla="*/ 12775 w 21595"/>
              <a:gd name="connsiteY3206" fmla="*/ 5355 h 21600"/>
              <a:gd name="connsiteX3207" fmla="*/ 12718 w 21595"/>
              <a:gd name="connsiteY3207" fmla="*/ 5367 h 21600"/>
              <a:gd name="connsiteX3208" fmla="*/ 12687 w 21595"/>
              <a:gd name="connsiteY3208" fmla="*/ 5332 h 21600"/>
              <a:gd name="connsiteX3209" fmla="*/ 12676 w 21595"/>
              <a:gd name="connsiteY3209" fmla="*/ 5233 h 21600"/>
              <a:gd name="connsiteX3210" fmla="*/ 12718 w 21595"/>
              <a:gd name="connsiteY3210" fmla="*/ 5172 h 21600"/>
              <a:gd name="connsiteX3211" fmla="*/ 12770 w 21595"/>
              <a:gd name="connsiteY3211" fmla="*/ 5160 h 21600"/>
              <a:gd name="connsiteX3212" fmla="*/ 12801 w 21595"/>
              <a:gd name="connsiteY3212" fmla="*/ 5110 h 21600"/>
              <a:gd name="connsiteX3213" fmla="*/ 12843 w 21595"/>
              <a:gd name="connsiteY3213" fmla="*/ 5099 h 21600"/>
              <a:gd name="connsiteX3214" fmla="*/ 12888 w 21595"/>
              <a:gd name="connsiteY3214" fmla="*/ 5076 h 21600"/>
              <a:gd name="connsiteX3215" fmla="*/ 18492 w 21595"/>
              <a:gd name="connsiteY3215" fmla="*/ 5271 h 21600"/>
              <a:gd name="connsiteX3216" fmla="*/ 18511 w 21595"/>
              <a:gd name="connsiteY3216" fmla="*/ 5405 h 21600"/>
              <a:gd name="connsiteX3217" fmla="*/ 18558 w 21595"/>
              <a:gd name="connsiteY3217" fmla="*/ 5626 h 21600"/>
              <a:gd name="connsiteX3218" fmla="*/ 18507 w 21595"/>
              <a:gd name="connsiteY3218" fmla="*/ 5626 h 21600"/>
              <a:gd name="connsiteX3219" fmla="*/ 18511 w 21595"/>
              <a:gd name="connsiteY3219" fmla="*/ 5760 h 21600"/>
              <a:gd name="connsiteX3220" fmla="*/ 18558 w 21595"/>
              <a:gd name="connsiteY3220" fmla="*/ 5917 h 21600"/>
              <a:gd name="connsiteX3221" fmla="*/ 18621 w 21595"/>
              <a:gd name="connsiteY3221" fmla="*/ 5906 h 21600"/>
              <a:gd name="connsiteX3222" fmla="*/ 18605 w 21595"/>
              <a:gd name="connsiteY3222" fmla="*/ 5733 h 21600"/>
              <a:gd name="connsiteX3223" fmla="*/ 18725 w 21595"/>
              <a:gd name="connsiteY3223" fmla="*/ 5844 h 21600"/>
              <a:gd name="connsiteX3224" fmla="*/ 18725 w 21595"/>
              <a:gd name="connsiteY3224" fmla="*/ 5688 h 21600"/>
              <a:gd name="connsiteX3225" fmla="*/ 18796 w 21595"/>
              <a:gd name="connsiteY3225" fmla="*/ 5638 h 21600"/>
              <a:gd name="connsiteX3226" fmla="*/ 18730 w 21595"/>
              <a:gd name="connsiteY3226" fmla="*/ 5466 h 21600"/>
              <a:gd name="connsiteX3227" fmla="*/ 18714 w 21595"/>
              <a:gd name="connsiteY3227" fmla="*/ 5527 h 21600"/>
              <a:gd name="connsiteX3228" fmla="*/ 18662 w 21595"/>
              <a:gd name="connsiteY3228" fmla="*/ 5489 h 21600"/>
              <a:gd name="connsiteX3229" fmla="*/ 18605 w 21595"/>
              <a:gd name="connsiteY3229" fmla="*/ 5443 h 21600"/>
              <a:gd name="connsiteX3230" fmla="*/ 18492 w 21595"/>
              <a:gd name="connsiteY3230" fmla="*/ 5271 h 21600"/>
              <a:gd name="connsiteX3231" fmla="*/ 11314 w 21595"/>
              <a:gd name="connsiteY3231" fmla="*/ 5688 h 21600"/>
              <a:gd name="connsiteX3232" fmla="*/ 11277 w 21595"/>
              <a:gd name="connsiteY3232" fmla="*/ 5749 h 21600"/>
              <a:gd name="connsiteX3233" fmla="*/ 11267 w 21595"/>
              <a:gd name="connsiteY3233" fmla="*/ 5810 h 21600"/>
              <a:gd name="connsiteX3234" fmla="*/ 11282 w 21595"/>
              <a:gd name="connsiteY3234" fmla="*/ 5906 h 21600"/>
              <a:gd name="connsiteX3235" fmla="*/ 11308 w 21595"/>
              <a:gd name="connsiteY3235" fmla="*/ 5944 h 21600"/>
              <a:gd name="connsiteX3236" fmla="*/ 11324 w 21595"/>
              <a:gd name="connsiteY3236" fmla="*/ 5821 h 21600"/>
              <a:gd name="connsiteX3237" fmla="*/ 11314 w 21595"/>
              <a:gd name="connsiteY3237" fmla="*/ 5688 h 21600"/>
              <a:gd name="connsiteX3238" fmla="*/ 18647 w 21595"/>
              <a:gd name="connsiteY3238" fmla="*/ 5944 h 21600"/>
              <a:gd name="connsiteX3239" fmla="*/ 18596 w 21595"/>
              <a:gd name="connsiteY3239" fmla="*/ 5967 h 21600"/>
              <a:gd name="connsiteX3240" fmla="*/ 18600 w 21595"/>
              <a:gd name="connsiteY3240" fmla="*/ 6078 h 21600"/>
              <a:gd name="connsiteX3241" fmla="*/ 18652 w 21595"/>
              <a:gd name="connsiteY3241" fmla="*/ 6261 h 21600"/>
              <a:gd name="connsiteX3242" fmla="*/ 18662 w 21595"/>
              <a:gd name="connsiteY3242" fmla="*/ 6456 h 21600"/>
              <a:gd name="connsiteX3243" fmla="*/ 18647 w 21595"/>
              <a:gd name="connsiteY3243" fmla="*/ 6517 h 21600"/>
              <a:gd name="connsiteX3244" fmla="*/ 18596 w 21595"/>
              <a:gd name="connsiteY3244" fmla="*/ 6678 h 21600"/>
              <a:gd name="connsiteX3245" fmla="*/ 18544 w 21595"/>
              <a:gd name="connsiteY3245" fmla="*/ 6605 h 21600"/>
              <a:gd name="connsiteX3246" fmla="*/ 18544 w 21595"/>
              <a:gd name="connsiteY3246" fmla="*/ 6884 h 21600"/>
              <a:gd name="connsiteX3247" fmla="*/ 18476 w 21595"/>
              <a:gd name="connsiteY3247" fmla="*/ 6861 h 21600"/>
              <a:gd name="connsiteX3248" fmla="*/ 18372 w 21595"/>
              <a:gd name="connsiteY3248" fmla="*/ 6911 h 21600"/>
              <a:gd name="connsiteX3249" fmla="*/ 18351 w 21595"/>
              <a:gd name="connsiteY3249" fmla="*/ 7018 h 21600"/>
              <a:gd name="connsiteX3250" fmla="*/ 18311 w 21595"/>
              <a:gd name="connsiteY3250" fmla="*/ 7094 h 21600"/>
              <a:gd name="connsiteX3251" fmla="*/ 18294 w 21595"/>
              <a:gd name="connsiteY3251" fmla="*/ 7201 h 21600"/>
              <a:gd name="connsiteX3252" fmla="*/ 18252 w 21595"/>
              <a:gd name="connsiteY3252" fmla="*/ 7251 h 21600"/>
              <a:gd name="connsiteX3253" fmla="*/ 18294 w 21595"/>
              <a:gd name="connsiteY3253" fmla="*/ 7362 h 21600"/>
              <a:gd name="connsiteX3254" fmla="*/ 18336 w 21595"/>
              <a:gd name="connsiteY3254" fmla="*/ 7412 h 21600"/>
              <a:gd name="connsiteX3255" fmla="*/ 18346 w 21595"/>
              <a:gd name="connsiteY3255" fmla="*/ 7557 h 21600"/>
              <a:gd name="connsiteX3256" fmla="*/ 18388 w 21595"/>
              <a:gd name="connsiteY3256" fmla="*/ 7618 h 21600"/>
              <a:gd name="connsiteX3257" fmla="*/ 18414 w 21595"/>
              <a:gd name="connsiteY3257" fmla="*/ 7545 h 21600"/>
              <a:gd name="connsiteX3258" fmla="*/ 18403 w 21595"/>
              <a:gd name="connsiteY3258" fmla="*/ 7278 h 21600"/>
              <a:gd name="connsiteX3259" fmla="*/ 18325 w 21595"/>
              <a:gd name="connsiteY3259" fmla="*/ 7155 h 21600"/>
              <a:gd name="connsiteX3260" fmla="*/ 18393 w 21595"/>
              <a:gd name="connsiteY3260" fmla="*/ 7155 h 21600"/>
              <a:gd name="connsiteX3261" fmla="*/ 18445 w 21595"/>
              <a:gd name="connsiteY3261" fmla="*/ 7079 h 21600"/>
              <a:gd name="connsiteX3262" fmla="*/ 18537 w 21595"/>
              <a:gd name="connsiteY3262" fmla="*/ 7045 h 21600"/>
              <a:gd name="connsiteX3263" fmla="*/ 18563 w 21595"/>
              <a:gd name="connsiteY3263" fmla="*/ 7167 h 21600"/>
              <a:gd name="connsiteX3264" fmla="*/ 18615 w 21595"/>
              <a:gd name="connsiteY3264" fmla="*/ 7228 h 21600"/>
              <a:gd name="connsiteX3265" fmla="*/ 18662 w 21595"/>
              <a:gd name="connsiteY3265" fmla="*/ 7033 h 21600"/>
              <a:gd name="connsiteX3266" fmla="*/ 18761 w 21595"/>
              <a:gd name="connsiteY3266" fmla="*/ 7033 h 21600"/>
              <a:gd name="connsiteX3267" fmla="*/ 18817 w 21595"/>
              <a:gd name="connsiteY3267" fmla="*/ 6945 h 21600"/>
              <a:gd name="connsiteX3268" fmla="*/ 18822 w 21595"/>
              <a:gd name="connsiteY3268" fmla="*/ 6834 h 21600"/>
              <a:gd name="connsiteX3269" fmla="*/ 18796 w 21595"/>
              <a:gd name="connsiteY3269" fmla="*/ 6750 h 21600"/>
              <a:gd name="connsiteX3270" fmla="*/ 18792 w 21595"/>
              <a:gd name="connsiteY3270" fmla="*/ 6628 h 21600"/>
              <a:gd name="connsiteX3271" fmla="*/ 18751 w 21595"/>
              <a:gd name="connsiteY3271" fmla="*/ 6456 h 21600"/>
              <a:gd name="connsiteX3272" fmla="*/ 18766 w 21595"/>
              <a:gd name="connsiteY3272" fmla="*/ 6299 h 21600"/>
              <a:gd name="connsiteX3273" fmla="*/ 18735 w 21595"/>
              <a:gd name="connsiteY3273" fmla="*/ 6162 h 21600"/>
              <a:gd name="connsiteX3274" fmla="*/ 18647 w 21595"/>
              <a:gd name="connsiteY3274" fmla="*/ 5944 h 21600"/>
              <a:gd name="connsiteX3275" fmla="*/ 11308 w 21595"/>
              <a:gd name="connsiteY3275" fmla="*/ 5967 h 21600"/>
              <a:gd name="connsiteX3276" fmla="*/ 11282 w 21595"/>
              <a:gd name="connsiteY3276" fmla="*/ 6016 h 21600"/>
              <a:gd name="connsiteX3277" fmla="*/ 11251 w 21595"/>
              <a:gd name="connsiteY3277" fmla="*/ 6016 h 21600"/>
              <a:gd name="connsiteX3278" fmla="*/ 11262 w 21595"/>
              <a:gd name="connsiteY3278" fmla="*/ 6100 h 21600"/>
              <a:gd name="connsiteX3279" fmla="*/ 11267 w 21595"/>
              <a:gd name="connsiteY3279" fmla="*/ 6299 h 21600"/>
              <a:gd name="connsiteX3280" fmla="*/ 11293 w 21595"/>
              <a:gd name="connsiteY3280" fmla="*/ 6345 h 21600"/>
              <a:gd name="connsiteX3281" fmla="*/ 11314 w 21595"/>
              <a:gd name="connsiteY3281" fmla="*/ 6284 h 21600"/>
              <a:gd name="connsiteX3282" fmla="*/ 11340 w 21595"/>
              <a:gd name="connsiteY3282" fmla="*/ 6299 h 21600"/>
              <a:gd name="connsiteX3283" fmla="*/ 11345 w 21595"/>
              <a:gd name="connsiteY3283" fmla="*/ 6089 h 21600"/>
              <a:gd name="connsiteX3284" fmla="*/ 11308 w 21595"/>
              <a:gd name="connsiteY3284" fmla="*/ 5967 h 21600"/>
              <a:gd name="connsiteX3285" fmla="*/ 11670 w 21595"/>
              <a:gd name="connsiteY3285" fmla="*/ 6456 h 21600"/>
              <a:gd name="connsiteX3286" fmla="*/ 11630 w 21595"/>
              <a:gd name="connsiteY3286" fmla="*/ 6467 h 21600"/>
              <a:gd name="connsiteX3287" fmla="*/ 11573 w 21595"/>
              <a:gd name="connsiteY3287" fmla="*/ 6483 h 21600"/>
              <a:gd name="connsiteX3288" fmla="*/ 11505 w 21595"/>
              <a:gd name="connsiteY3288" fmla="*/ 6467 h 21600"/>
              <a:gd name="connsiteX3289" fmla="*/ 11500 w 21595"/>
              <a:gd name="connsiteY3289" fmla="*/ 6555 h 21600"/>
              <a:gd name="connsiteX3290" fmla="*/ 11578 w 21595"/>
              <a:gd name="connsiteY3290" fmla="*/ 6628 h 21600"/>
              <a:gd name="connsiteX3291" fmla="*/ 11609 w 21595"/>
              <a:gd name="connsiteY3291" fmla="*/ 6651 h 21600"/>
              <a:gd name="connsiteX3292" fmla="*/ 11656 w 21595"/>
              <a:gd name="connsiteY3292" fmla="*/ 6712 h 21600"/>
              <a:gd name="connsiteX3293" fmla="*/ 11666 w 21595"/>
              <a:gd name="connsiteY3293" fmla="*/ 6628 h 21600"/>
              <a:gd name="connsiteX3294" fmla="*/ 11656 w 21595"/>
              <a:gd name="connsiteY3294" fmla="*/ 6578 h 21600"/>
              <a:gd name="connsiteX3295" fmla="*/ 11670 w 21595"/>
              <a:gd name="connsiteY3295" fmla="*/ 6456 h 21600"/>
              <a:gd name="connsiteX3296" fmla="*/ 12148 w 21595"/>
              <a:gd name="connsiteY3296" fmla="*/ 6861 h 21600"/>
              <a:gd name="connsiteX3297" fmla="*/ 12137 w 21595"/>
              <a:gd name="connsiteY3297" fmla="*/ 6934 h 21600"/>
              <a:gd name="connsiteX3298" fmla="*/ 12210 w 21595"/>
              <a:gd name="connsiteY3298" fmla="*/ 6957 h 21600"/>
              <a:gd name="connsiteX3299" fmla="*/ 12210 w 21595"/>
              <a:gd name="connsiteY3299" fmla="*/ 6983 h 21600"/>
              <a:gd name="connsiteX3300" fmla="*/ 12292 w 21595"/>
              <a:gd name="connsiteY3300" fmla="*/ 6972 h 21600"/>
              <a:gd name="connsiteX3301" fmla="*/ 12299 w 21595"/>
              <a:gd name="connsiteY3301" fmla="*/ 6922 h 21600"/>
              <a:gd name="connsiteX3302" fmla="*/ 12266 w 21595"/>
              <a:gd name="connsiteY3302" fmla="*/ 6945 h 21600"/>
              <a:gd name="connsiteX3303" fmla="*/ 12266 w 21595"/>
              <a:gd name="connsiteY3303" fmla="*/ 6922 h 21600"/>
              <a:gd name="connsiteX3304" fmla="*/ 12226 w 21595"/>
              <a:gd name="connsiteY3304" fmla="*/ 6911 h 21600"/>
              <a:gd name="connsiteX3305" fmla="*/ 12179 w 21595"/>
              <a:gd name="connsiteY3305" fmla="*/ 6911 h 21600"/>
              <a:gd name="connsiteX3306" fmla="*/ 12148 w 21595"/>
              <a:gd name="connsiteY3306" fmla="*/ 6861 h 21600"/>
              <a:gd name="connsiteX3307" fmla="*/ 12770 w 21595"/>
              <a:gd name="connsiteY3307" fmla="*/ 6861 h 21600"/>
              <a:gd name="connsiteX3308" fmla="*/ 12718 w 21595"/>
              <a:gd name="connsiteY3308" fmla="*/ 6911 h 21600"/>
              <a:gd name="connsiteX3309" fmla="*/ 12676 w 21595"/>
              <a:gd name="connsiteY3309" fmla="*/ 6911 h 21600"/>
              <a:gd name="connsiteX3310" fmla="*/ 12671 w 21595"/>
              <a:gd name="connsiteY3310" fmla="*/ 6945 h 21600"/>
              <a:gd name="connsiteX3311" fmla="*/ 12666 w 21595"/>
              <a:gd name="connsiteY3311" fmla="*/ 6945 h 21600"/>
              <a:gd name="connsiteX3312" fmla="*/ 12640 w 21595"/>
              <a:gd name="connsiteY3312" fmla="*/ 6957 h 21600"/>
              <a:gd name="connsiteX3313" fmla="*/ 12655 w 21595"/>
              <a:gd name="connsiteY3313" fmla="*/ 7018 h 21600"/>
              <a:gd name="connsiteX3314" fmla="*/ 12687 w 21595"/>
              <a:gd name="connsiteY3314" fmla="*/ 7045 h 21600"/>
              <a:gd name="connsiteX3315" fmla="*/ 12744 w 21595"/>
              <a:gd name="connsiteY3315" fmla="*/ 6983 h 21600"/>
              <a:gd name="connsiteX3316" fmla="*/ 12739 w 21595"/>
              <a:gd name="connsiteY3316" fmla="*/ 6972 h 21600"/>
              <a:gd name="connsiteX3317" fmla="*/ 12733 w 21595"/>
              <a:gd name="connsiteY3317" fmla="*/ 6934 h 21600"/>
              <a:gd name="connsiteX3318" fmla="*/ 12770 w 21595"/>
              <a:gd name="connsiteY3318" fmla="*/ 6861 h 21600"/>
              <a:gd name="connsiteX3319" fmla="*/ 18476 w 21595"/>
              <a:gd name="connsiteY3319" fmla="*/ 7079 h 21600"/>
              <a:gd name="connsiteX3320" fmla="*/ 18466 w 21595"/>
              <a:gd name="connsiteY3320" fmla="*/ 7140 h 21600"/>
              <a:gd name="connsiteX3321" fmla="*/ 18429 w 21595"/>
              <a:gd name="connsiteY3321" fmla="*/ 7129 h 21600"/>
              <a:gd name="connsiteX3322" fmla="*/ 18419 w 21595"/>
              <a:gd name="connsiteY3322" fmla="*/ 7228 h 21600"/>
              <a:gd name="connsiteX3323" fmla="*/ 18429 w 21595"/>
              <a:gd name="connsiteY3323" fmla="*/ 7301 h 21600"/>
              <a:gd name="connsiteX3324" fmla="*/ 18476 w 21595"/>
              <a:gd name="connsiteY3324" fmla="*/ 7350 h 21600"/>
              <a:gd name="connsiteX3325" fmla="*/ 18476 w 21595"/>
              <a:gd name="connsiteY3325" fmla="*/ 7251 h 21600"/>
              <a:gd name="connsiteX3326" fmla="*/ 18497 w 21595"/>
              <a:gd name="connsiteY3326" fmla="*/ 7217 h 21600"/>
              <a:gd name="connsiteX3327" fmla="*/ 18528 w 21595"/>
              <a:gd name="connsiteY3327" fmla="*/ 7262 h 21600"/>
              <a:gd name="connsiteX3328" fmla="*/ 18544 w 21595"/>
              <a:gd name="connsiteY3328" fmla="*/ 7167 h 21600"/>
              <a:gd name="connsiteX3329" fmla="*/ 18528 w 21595"/>
              <a:gd name="connsiteY3329" fmla="*/ 7117 h 21600"/>
              <a:gd name="connsiteX3330" fmla="*/ 18476 w 21595"/>
              <a:gd name="connsiteY3330" fmla="*/ 7079 h 21600"/>
              <a:gd name="connsiteX3331" fmla="*/ 6224 w 21595"/>
              <a:gd name="connsiteY3331" fmla="*/ 8268 h 21600"/>
              <a:gd name="connsiteX3332" fmla="*/ 6224 w 21595"/>
              <a:gd name="connsiteY3332" fmla="*/ 8279 h 21600"/>
              <a:gd name="connsiteX3333" fmla="*/ 6245 w 21595"/>
              <a:gd name="connsiteY3333" fmla="*/ 8352 h 21600"/>
              <a:gd name="connsiteX3334" fmla="*/ 6235 w 21595"/>
              <a:gd name="connsiteY3334" fmla="*/ 8440 h 21600"/>
              <a:gd name="connsiteX3335" fmla="*/ 6245 w 21595"/>
              <a:gd name="connsiteY3335" fmla="*/ 8451 h 21600"/>
              <a:gd name="connsiteX3336" fmla="*/ 6266 w 21595"/>
              <a:gd name="connsiteY3336" fmla="*/ 8340 h 21600"/>
              <a:gd name="connsiteX3337" fmla="*/ 6224 w 21595"/>
              <a:gd name="connsiteY3337" fmla="*/ 8268 h 21600"/>
              <a:gd name="connsiteX3338" fmla="*/ 6177 w 21595"/>
              <a:gd name="connsiteY3338" fmla="*/ 8291 h 21600"/>
              <a:gd name="connsiteX3339" fmla="*/ 6151 w 21595"/>
              <a:gd name="connsiteY3339" fmla="*/ 8302 h 21600"/>
              <a:gd name="connsiteX3340" fmla="*/ 6151 w 21595"/>
              <a:gd name="connsiteY3340" fmla="*/ 8363 h 21600"/>
              <a:gd name="connsiteX3341" fmla="*/ 6214 w 21595"/>
              <a:gd name="connsiteY3341" fmla="*/ 8340 h 21600"/>
              <a:gd name="connsiteX3342" fmla="*/ 6219 w 21595"/>
              <a:gd name="connsiteY3342" fmla="*/ 8291 h 21600"/>
              <a:gd name="connsiteX3343" fmla="*/ 6177 w 21595"/>
              <a:gd name="connsiteY3343" fmla="*/ 8291 h 21600"/>
              <a:gd name="connsiteX3344" fmla="*/ 17967 w 21595"/>
              <a:gd name="connsiteY3344" fmla="*/ 8547 h 21600"/>
              <a:gd name="connsiteX3345" fmla="*/ 17932 w 21595"/>
              <a:gd name="connsiteY3345" fmla="*/ 8669 h 21600"/>
              <a:gd name="connsiteX3346" fmla="*/ 17911 w 21595"/>
              <a:gd name="connsiteY3346" fmla="*/ 8830 h 21600"/>
              <a:gd name="connsiteX3347" fmla="*/ 17927 w 21595"/>
              <a:gd name="connsiteY3347" fmla="*/ 8952 h 21600"/>
              <a:gd name="connsiteX3348" fmla="*/ 17967 w 21595"/>
              <a:gd name="connsiteY3348" fmla="*/ 9086 h 21600"/>
              <a:gd name="connsiteX3349" fmla="*/ 17983 w 21595"/>
              <a:gd name="connsiteY3349" fmla="*/ 8952 h 21600"/>
              <a:gd name="connsiteX3350" fmla="*/ 18000 w 21595"/>
              <a:gd name="connsiteY3350" fmla="*/ 8696 h 21600"/>
              <a:gd name="connsiteX3351" fmla="*/ 18000 w 21595"/>
              <a:gd name="connsiteY3351" fmla="*/ 8596 h 21600"/>
              <a:gd name="connsiteX3352" fmla="*/ 17967 w 21595"/>
              <a:gd name="connsiteY3352" fmla="*/ 8547 h 21600"/>
              <a:gd name="connsiteX3353" fmla="*/ 6177 w 21595"/>
              <a:gd name="connsiteY3353" fmla="*/ 8562 h 21600"/>
              <a:gd name="connsiteX3354" fmla="*/ 6162 w 21595"/>
              <a:gd name="connsiteY3354" fmla="*/ 8669 h 21600"/>
              <a:gd name="connsiteX3355" fmla="*/ 6177 w 21595"/>
              <a:gd name="connsiteY3355" fmla="*/ 8707 h 21600"/>
              <a:gd name="connsiteX3356" fmla="*/ 6188 w 21595"/>
              <a:gd name="connsiteY3356" fmla="*/ 8807 h 21600"/>
              <a:gd name="connsiteX3357" fmla="*/ 6203 w 21595"/>
              <a:gd name="connsiteY3357" fmla="*/ 8791 h 21600"/>
              <a:gd name="connsiteX3358" fmla="*/ 6209 w 21595"/>
              <a:gd name="connsiteY3358" fmla="*/ 8707 h 21600"/>
              <a:gd name="connsiteX3359" fmla="*/ 6198 w 21595"/>
              <a:gd name="connsiteY3359" fmla="*/ 8573 h 21600"/>
              <a:gd name="connsiteX3360" fmla="*/ 6177 w 21595"/>
              <a:gd name="connsiteY3360" fmla="*/ 8562 h 21600"/>
              <a:gd name="connsiteX3361" fmla="*/ 5918 w 21595"/>
              <a:gd name="connsiteY3361" fmla="*/ 8891 h 21600"/>
              <a:gd name="connsiteX3362" fmla="*/ 5903 w 21595"/>
              <a:gd name="connsiteY3362" fmla="*/ 8902 h 21600"/>
              <a:gd name="connsiteX3363" fmla="*/ 5856 w 21595"/>
              <a:gd name="connsiteY3363" fmla="*/ 8929 h 21600"/>
              <a:gd name="connsiteX3364" fmla="*/ 5825 w 21595"/>
              <a:gd name="connsiteY3364" fmla="*/ 8952 h 21600"/>
              <a:gd name="connsiteX3365" fmla="*/ 5795 w 21595"/>
              <a:gd name="connsiteY3365" fmla="*/ 8990 h 21600"/>
              <a:gd name="connsiteX3366" fmla="*/ 5778 w 21595"/>
              <a:gd name="connsiteY3366" fmla="*/ 9051 h 21600"/>
              <a:gd name="connsiteX3367" fmla="*/ 5748 w 21595"/>
              <a:gd name="connsiteY3367" fmla="*/ 9097 h 21600"/>
              <a:gd name="connsiteX3368" fmla="*/ 5769 w 21595"/>
              <a:gd name="connsiteY3368" fmla="*/ 9112 h 21600"/>
              <a:gd name="connsiteX3369" fmla="*/ 5799 w 21595"/>
              <a:gd name="connsiteY3369" fmla="*/ 9097 h 21600"/>
              <a:gd name="connsiteX3370" fmla="*/ 5809 w 21595"/>
              <a:gd name="connsiteY3370" fmla="*/ 9063 h 21600"/>
              <a:gd name="connsiteX3371" fmla="*/ 5835 w 21595"/>
              <a:gd name="connsiteY3371" fmla="*/ 9051 h 21600"/>
              <a:gd name="connsiteX3372" fmla="*/ 5882 w 21595"/>
              <a:gd name="connsiteY3372" fmla="*/ 8975 h 21600"/>
              <a:gd name="connsiteX3373" fmla="*/ 5939 w 21595"/>
              <a:gd name="connsiteY3373" fmla="*/ 8975 h 21600"/>
              <a:gd name="connsiteX3374" fmla="*/ 5918 w 21595"/>
              <a:gd name="connsiteY3374" fmla="*/ 9025 h 21600"/>
              <a:gd name="connsiteX3375" fmla="*/ 5934 w 21595"/>
              <a:gd name="connsiteY3375" fmla="*/ 9051 h 21600"/>
              <a:gd name="connsiteX3376" fmla="*/ 6012 w 21595"/>
              <a:gd name="connsiteY3376" fmla="*/ 9074 h 21600"/>
              <a:gd name="connsiteX3377" fmla="*/ 6028 w 21595"/>
              <a:gd name="connsiteY3377" fmla="*/ 9112 h 21600"/>
              <a:gd name="connsiteX3378" fmla="*/ 6080 w 21595"/>
              <a:gd name="connsiteY3378" fmla="*/ 9158 h 21600"/>
              <a:gd name="connsiteX3379" fmla="*/ 6115 w 21595"/>
              <a:gd name="connsiteY3379" fmla="*/ 9147 h 21600"/>
              <a:gd name="connsiteX3380" fmla="*/ 6125 w 21595"/>
              <a:gd name="connsiteY3380" fmla="*/ 9246 h 21600"/>
              <a:gd name="connsiteX3381" fmla="*/ 6141 w 21595"/>
              <a:gd name="connsiteY3381" fmla="*/ 9281 h 21600"/>
              <a:gd name="connsiteX3382" fmla="*/ 6183 w 21595"/>
              <a:gd name="connsiteY3382" fmla="*/ 9296 h 21600"/>
              <a:gd name="connsiteX3383" fmla="*/ 6203 w 21595"/>
              <a:gd name="connsiteY3383" fmla="*/ 9342 h 21600"/>
              <a:gd name="connsiteX3384" fmla="*/ 6157 w 21595"/>
              <a:gd name="connsiteY3384" fmla="*/ 9430 h 21600"/>
              <a:gd name="connsiteX3385" fmla="*/ 6245 w 21595"/>
              <a:gd name="connsiteY3385" fmla="*/ 9418 h 21600"/>
              <a:gd name="connsiteX3386" fmla="*/ 6287 w 21595"/>
              <a:gd name="connsiteY3386" fmla="*/ 9430 h 21600"/>
              <a:gd name="connsiteX3387" fmla="*/ 6323 w 21595"/>
              <a:gd name="connsiteY3387" fmla="*/ 9418 h 21600"/>
              <a:gd name="connsiteX3388" fmla="*/ 6365 w 21595"/>
              <a:gd name="connsiteY3388" fmla="*/ 9403 h 21600"/>
              <a:gd name="connsiteX3389" fmla="*/ 6374 w 21595"/>
              <a:gd name="connsiteY3389" fmla="*/ 9357 h 21600"/>
              <a:gd name="connsiteX3390" fmla="*/ 6332 w 21595"/>
              <a:gd name="connsiteY3390" fmla="*/ 9296 h 21600"/>
              <a:gd name="connsiteX3391" fmla="*/ 6292 w 21595"/>
              <a:gd name="connsiteY3391" fmla="*/ 9281 h 21600"/>
              <a:gd name="connsiteX3392" fmla="*/ 6297 w 21595"/>
              <a:gd name="connsiteY3392" fmla="*/ 9246 h 21600"/>
              <a:gd name="connsiteX3393" fmla="*/ 6261 w 21595"/>
              <a:gd name="connsiteY3393" fmla="*/ 9208 h 21600"/>
              <a:gd name="connsiteX3394" fmla="*/ 6240 w 21595"/>
              <a:gd name="connsiteY3394" fmla="*/ 9208 h 21600"/>
              <a:gd name="connsiteX3395" fmla="*/ 6209 w 21595"/>
              <a:gd name="connsiteY3395" fmla="*/ 9135 h 21600"/>
              <a:gd name="connsiteX3396" fmla="*/ 6162 w 21595"/>
              <a:gd name="connsiteY3396" fmla="*/ 9036 h 21600"/>
              <a:gd name="connsiteX3397" fmla="*/ 6146 w 21595"/>
              <a:gd name="connsiteY3397" fmla="*/ 9002 h 21600"/>
              <a:gd name="connsiteX3398" fmla="*/ 6089 w 21595"/>
              <a:gd name="connsiteY3398" fmla="*/ 9013 h 21600"/>
              <a:gd name="connsiteX3399" fmla="*/ 6068 w 21595"/>
              <a:gd name="connsiteY3399" fmla="*/ 8963 h 21600"/>
              <a:gd name="connsiteX3400" fmla="*/ 6017 w 21595"/>
              <a:gd name="connsiteY3400" fmla="*/ 8902 h 21600"/>
              <a:gd name="connsiteX3401" fmla="*/ 5970 w 21595"/>
              <a:gd name="connsiteY3401" fmla="*/ 8902 h 21600"/>
              <a:gd name="connsiteX3402" fmla="*/ 5918 w 21595"/>
              <a:gd name="connsiteY3402" fmla="*/ 8891 h 21600"/>
              <a:gd name="connsiteX3403" fmla="*/ 1317 w 21595"/>
              <a:gd name="connsiteY3403" fmla="*/ 9051 h 21600"/>
              <a:gd name="connsiteX3404" fmla="*/ 1305 w 21595"/>
              <a:gd name="connsiteY3404" fmla="*/ 9063 h 21600"/>
              <a:gd name="connsiteX3405" fmla="*/ 1300 w 21595"/>
              <a:gd name="connsiteY3405" fmla="*/ 9074 h 21600"/>
              <a:gd name="connsiteX3406" fmla="*/ 1321 w 21595"/>
              <a:gd name="connsiteY3406" fmla="*/ 9097 h 21600"/>
              <a:gd name="connsiteX3407" fmla="*/ 1326 w 21595"/>
              <a:gd name="connsiteY3407" fmla="*/ 9086 h 21600"/>
              <a:gd name="connsiteX3408" fmla="*/ 1331 w 21595"/>
              <a:gd name="connsiteY3408" fmla="*/ 9051 h 21600"/>
              <a:gd name="connsiteX3409" fmla="*/ 1317 w 21595"/>
              <a:gd name="connsiteY3409" fmla="*/ 9051 h 21600"/>
              <a:gd name="connsiteX3410" fmla="*/ 1404 w 21595"/>
              <a:gd name="connsiteY3410" fmla="*/ 9124 h 21600"/>
              <a:gd name="connsiteX3411" fmla="*/ 1383 w 21595"/>
              <a:gd name="connsiteY3411" fmla="*/ 9147 h 21600"/>
              <a:gd name="connsiteX3412" fmla="*/ 1383 w 21595"/>
              <a:gd name="connsiteY3412" fmla="*/ 9158 h 21600"/>
              <a:gd name="connsiteX3413" fmla="*/ 1389 w 21595"/>
              <a:gd name="connsiteY3413" fmla="*/ 9197 h 21600"/>
              <a:gd name="connsiteX3414" fmla="*/ 1409 w 21595"/>
              <a:gd name="connsiteY3414" fmla="*/ 9197 h 21600"/>
              <a:gd name="connsiteX3415" fmla="*/ 1415 w 21595"/>
              <a:gd name="connsiteY3415" fmla="*/ 9197 h 21600"/>
              <a:gd name="connsiteX3416" fmla="*/ 1404 w 21595"/>
              <a:gd name="connsiteY3416" fmla="*/ 9135 h 21600"/>
              <a:gd name="connsiteX3417" fmla="*/ 1404 w 21595"/>
              <a:gd name="connsiteY3417" fmla="*/ 9124 h 21600"/>
              <a:gd name="connsiteX3418" fmla="*/ 1441 w 21595"/>
              <a:gd name="connsiteY3418" fmla="*/ 9208 h 21600"/>
              <a:gd name="connsiteX3419" fmla="*/ 1435 w 21595"/>
              <a:gd name="connsiteY3419" fmla="*/ 9235 h 21600"/>
              <a:gd name="connsiteX3420" fmla="*/ 1467 w 21595"/>
              <a:gd name="connsiteY3420" fmla="*/ 9235 h 21600"/>
              <a:gd name="connsiteX3421" fmla="*/ 1467 w 21595"/>
              <a:gd name="connsiteY3421" fmla="*/ 9219 h 21600"/>
              <a:gd name="connsiteX3422" fmla="*/ 1441 w 21595"/>
              <a:gd name="connsiteY3422" fmla="*/ 9208 h 21600"/>
              <a:gd name="connsiteX3423" fmla="*/ 1472 w 21595"/>
              <a:gd name="connsiteY3423" fmla="*/ 9246 h 21600"/>
              <a:gd name="connsiteX3424" fmla="*/ 1467 w 21595"/>
              <a:gd name="connsiteY3424" fmla="*/ 9258 h 21600"/>
              <a:gd name="connsiteX3425" fmla="*/ 1467 w 21595"/>
              <a:gd name="connsiteY3425" fmla="*/ 9269 h 21600"/>
              <a:gd name="connsiteX3426" fmla="*/ 1472 w 21595"/>
              <a:gd name="connsiteY3426" fmla="*/ 9281 h 21600"/>
              <a:gd name="connsiteX3427" fmla="*/ 1477 w 21595"/>
              <a:gd name="connsiteY3427" fmla="*/ 9319 h 21600"/>
              <a:gd name="connsiteX3428" fmla="*/ 1498 w 21595"/>
              <a:gd name="connsiteY3428" fmla="*/ 9307 h 21600"/>
              <a:gd name="connsiteX3429" fmla="*/ 1508 w 21595"/>
              <a:gd name="connsiteY3429" fmla="*/ 9281 h 21600"/>
              <a:gd name="connsiteX3430" fmla="*/ 1493 w 21595"/>
              <a:gd name="connsiteY3430" fmla="*/ 9258 h 21600"/>
              <a:gd name="connsiteX3431" fmla="*/ 1472 w 21595"/>
              <a:gd name="connsiteY3431" fmla="*/ 9246 h 21600"/>
              <a:gd name="connsiteX3432" fmla="*/ 1508 w 21595"/>
              <a:gd name="connsiteY3432" fmla="*/ 9369 h 21600"/>
              <a:gd name="connsiteX3433" fmla="*/ 1503 w 21595"/>
              <a:gd name="connsiteY3433" fmla="*/ 9380 h 21600"/>
              <a:gd name="connsiteX3434" fmla="*/ 1503 w 21595"/>
              <a:gd name="connsiteY3434" fmla="*/ 9403 h 21600"/>
              <a:gd name="connsiteX3435" fmla="*/ 1487 w 21595"/>
              <a:gd name="connsiteY3435" fmla="*/ 9441 h 21600"/>
              <a:gd name="connsiteX3436" fmla="*/ 1482 w 21595"/>
              <a:gd name="connsiteY3436" fmla="*/ 9453 h 21600"/>
              <a:gd name="connsiteX3437" fmla="*/ 1487 w 21595"/>
              <a:gd name="connsiteY3437" fmla="*/ 9514 h 21600"/>
              <a:gd name="connsiteX3438" fmla="*/ 1482 w 21595"/>
              <a:gd name="connsiteY3438" fmla="*/ 9563 h 21600"/>
              <a:gd name="connsiteX3439" fmla="*/ 1493 w 21595"/>
              <a:gd name="connsiteY3439" fmla="*/ 9586 h 21600"/>
              <a:gd name="connsiteX3440" fmla="*/ 1508 w 21595"/>
              <a:gd name="connsiteY3440" fmla="*/ 9552 h 21600"/>
              <a:gd name="connsiteX3441" fmla="*/ 1529 w 21595"/>
              <a:gd name="connsiteY3441" fmla="*/ 9525 h 21600"/>
              <a:gd name="connsiteX3442" fmla="*/ 1555 w 21595"/>
              <a:gd name="connsiteY3442" fmla="*/ 9491 h 21600"/>
              <a:gd name="connsiteX3443" fmla="*/ 1550 w 21595"/>
              <a:gd name="connsiteY3443" fmla="*/ 9430 h 21600"/>
              <a:gd name="connsiteX3444" fmla="*/ 1538 w 21595"/>
              <a:gd name="connsiteY3444" fmla="*/ 9403 h 21600"/>
              <a:gd name="connsiteX3445" fmla="*/ 1529 w 21595"/>
              <a:gd name="connsiteY3445" fmla="*/ 9391 h 21600"/>
              <a:gd name="connsiteX3446" fmla="*/ 1513 w 21595"/>
              <a:gd name="connsiteY3446" fmla="*/ 9369 h 21600"/>
              <a:gd name="connsiteX3447" fmla="*/ 1508 w 21595"/>
              <a:gd name="connsiteY3447" fmla="*/ 9369 h 21600"/>
              <a:gd name="connsiteX3448" fmla="*/ 17366 w 21595"/>
              <a:gd name="connsiteY3448" fmla="*/ 9391 h 21600"/>
              <a:gd name="connsiteX3449" fmla="*/ 17305 w 21595"/>
              <a:gd name="connsiteY3449" fmla="*/ 9441 h 21600"/>
              <a:gd name="connsiteX3450" fmla="*/ 17279 w 21595"/>
              <a:gd name="connsiteY3450" fmla="*/ 9514 h 21600"/>
              <a:gd name="connsiteX3451" fmla="*/ 17289 w 21595"/>
              <a:gd name="connsiteY3451" fmla="*/ 9648 h 21600"/>
              <a:gd name="connsiteX3452" fmla="*/ 17340 w 21595"/>
              <a:gd name="connsiteY3452" fmla="*/ 9697 h 21600"/>
              <a:gd name="connsiteX3453" fmla="*/ 17387 w 21595"/>
              <a:gd name="connsiteY3453" fmla="*/ 9625 h 21600"/>
              <a:gd name="connsiteX3454" fmla="*/ 17397 w 21595"/>
              <a:gd name="connsiteY3454" fmla="*/ 9525 h 21600"/>
              <a:gd name="connsiteX3455" fmla="*/ 17418 w 21595"/>
              <a:gd name="connsiteY3455" fmla="*/ 9453 h 21600"/>
              <a:gd name="connsiteX3456" fmla="*/ 17397 w 21595"/>
              <a:gd name="connsiteY3456" fmla="*/ 9391 h 21600"/>
              <a:gd name="connsiteX3457" fmla="*/ 17366 w 21595"/>
              <a:gd name="connsiteY3457" fmla="*/ 9391 h 21600"/>
              <a:gd name="connsiteX3458" fmla="*/ 6431 w 21595"/>
              <a:gd name="connsiteY3458" fmla="*/ 9418 h 21600"/>
              <a:gd name="connsiteX3459" fmla="*/ 6417 w 21595"/>
              <a:gd name="connsiteY3459" fmla="*/ 9464 h 21600"/>
              <a:gd name="connsiteX3460" fmla="*/ 6452 w 21595"/>
              <a:gd name="connsiteY3460" fmla="*/ 9491 h 21600"/>
              <a:gd name="connsiteX3461" fmla="*/ 6447 w 21595"/>
              <a:gd name="connsiteY3461" fmla="*/ 9552 h 21600"/>
              <a:gd name="connsiteX3462" fmla="*/ 6473 w 21595"/>
              <a:gd name="connsiteY3462" fmla="*/ 9625 h 21600"/>
              <a:gd name="connsiteX3463" fmla="*/ 6447 w 21595"/>
              <a:gd name="connsiteY3463" fmla="*/ 9663 h 21600"/>
              <a:gd name="connsiteX3464" fmla="*/ 6405 w 21595"/>
              <a:gd name="connsiteY3464" fmla="*/ 9648 h 21600"/>
              <a:gd name="connsiteX3465" fmla="*/ 6349 w 21595"/>
              <a:gd name="connsiteY3465" fmla="*/ 9625 h 21600"/>
              <a:gd name="connsiteX3466" fmla="*/ 6344 w 21595"/>
              <a:gd name="connsiteY3466" fmla="*/ 9674 h 21600"/>
              <a:gd name="connsiteX3467" fmla="*/ 6374 w 21595"/>
              <a:gd name="connsiteY3467" fmla="*/ 9724 h 21600"/>
              <a:gd name="connsiteX3468" fmla="*/ 6400 w 21595"/>
              <a:gd name="connsiteY3468" fmla="*/ 9697 h 21600"/>
              <a:gd name="connsiteX3469" fmla="*/ 6436 w 21595"/>
              <a:gd name="connsiteY3469" fmla="*/ 9709 h 21600"/>
              <a:gd name="connsiteX3470" fmla="*/ 6468 w 21595"/>
              <a:gd name="connsiteY3470" fmla="*/ 9697 h 21600"/>
              <a:gd name="connsiteX3471" fmla="*/ 6504 w 21595"/>
              <a:gd name="connsiteY3471" fmla="*/ 9724 h 21600"/>
              <a:gd name="connsiteX3472" fmla="*/ 6504 w 21595"/>
              <a:gd name="connsiteY3472" fmla="*/ 9770 h 21600"/>
              <a:gd name="connsiteX3473" fmla="*/ 6520 w 21595"/>
              <a:gd name="connsiteY3473" fmla="*/ 9797 h 21600"/>
              <a:gd name="connsiteX3474" fmla="*/ 6551 w 21595"/>
              <a:gd name="connsiteY3474" fmla="*/ 9686 h 21600"/>
              <a:gd name="connsiteX3475" fmla="*/ 6572 w 21595"/>
              <a:gd name="connsiteY3475" fmla="*/ 9663 h 21600"/>
              <a:gd name="connsiteX3476" fmla="*/ 6577 w 21595"/>
              <a:gd name="connsiteY3476" fmla="*/ 9697 h 21600"/>
              <a:gd name="connsiteX3477" fmla="*/ 6603 w 21595"/>
              <a:gd name="connsiteY3477" fmla="*/ 9686 h 21600"/>
              <a:gd name="connsiteX3478" fmla="*/ 6613 w 21595"/>
              <a:gd name="connsiteY3478" fmla="*/ 9663 h 21600"/>
              <a:gd name="connsiteX3479" fmla="*/ 6634 w 21595"/>
              <a:gd name="connsiteY3479" fmla="*/ 9674 h 21600"/>
              <a:gd name="connsiteX3480" fmla="*/ 6659 w 21595"/>
              <a:gd name="connsiteY3480" fmla="*/ 9663 h 21600"/>
              <a:gd name="connsiteX3481" fmla="*/ 6685 w 21595"/>
              <a:gd name="connsiteY3481" fmla="*/ 9697 h 21600"/>
              <a:gd name="connsiteX3482" fmla="*/ 6711 w 21595"/>
              <a:gd name="connsiteY3482" fmla="*/ 9636 h 21600"/>
              <a:gd name="connsiteX3483" fmla="*/ 6685 w 21595"/>
              <a:gd name="connsiteY3483" fmla="*/ 9575 h 21600"/>
              <a:gd name="connsiteX3484" fmla="*/ 6659 w 21595"/>
              <a:gd name="connsiteY3484" fmla="*/ 9563 h 21600"/>
              <a:gd name="connsiteX3485" fmla="*/ 6664 w 21595"/>
              <a:gd name="connsiteY3485" fmla="*/ 9514 h 21600"/>
              <a:gd name="connsiteX3486" fmla="*/ 6629 w 21595"/>
              <a:gd name="connsiteY3486" fmla="*/ 9525 h 21600"/>
              <a:gd name="connsiteX3487" fmla="*/ 6624 w 21595"/>
              <a:gd name="connsiteY3487" fmla="*/ 9464 h 21600"/>
              <a:gd name="connsiteX3488" fmla="*/ 6608 w 21595"/>
              <a:gd name="connsiteY3488" fmla="*/ 9464 h 21600"/>
              <a:gd name="connsiteX3489" fmla="*/ 6572 w 21595"/>
              <a:gd name="connsiteY3489" fmla="*/ 9430 h 21600"/>
              <a:gd name="connsiteX3490" fmla="*/ 6525 w 21595"/>
              <a:gd name="connsiteY3490" fmla="*/ 9430 h 21600"/>
              <a:gd name="connsiteX3491" fmla="*/ 6520 w 21595"/>
              <a:gd name="connsiteY3491" fmla="*/ 9453 h 21600"/>
              <a:gd name="connsiteX3492" fmla="*/ 6468 w 21595"/>
              <a:gd name="connsiteY3492" fmla="*/ 9430 h 21600"/>
              <a:gd name="connsiteX3493" fmla="*/ 6431 w 21595"/>
              <a:gd name="connsiteY3493" fmla="*/ 9418 h 21600"/>
              <a:gd name="connsiteX3494" fmla="*/ 6146 w 21595"/>
              <a:gd name="connsiteY3494" fmla="*/ 9648 h 21600"/>
              <a:gd name="connsiteX3495" fmla="*/ 6120 w 21595"/>
              <a:gd name="connsiteY3495" fmla="*/ 9663 h 21600"/>
              <a:gd name="connsiteX3496" fmla="*/ 6110 w 21595"/>
              <a:gd name="connsiteY3496" fmla="*/ 9697 h 21600"/>
              <a:gd name="connsiteX3497" fmla="*/ 6141 w 21595"/>
              <a:gd name="connsiteY3497" fmla="*/ 9758 h 21600"/>
              <a:gd name="connsiteX3498" fmla="*/ 6172 w 21595"/>
              <a:gd name="connsiteY3498" fmla="*/ 9785 h 21600"/>
              <a:gd name="connsiteX3499" fmla="*/ 6193 w 21595"/>
              <a:gd name="connsiteY3499" fmla="*/ 9747 h 21600"/>
              <a:gd name="connsiteX3500" fmla="*/ 6235 w 21595"/>
              <a:gd name="connsiteY3500" fmla="*/ 9747 h 21600"/>
              <a:gd name="connsiteX3501" fmla="*/ 6229 w 21595"/>
              <a:gd name="connsiteY3501" fmla="*/ 9709 h 21600"/>
              <a:gd name="connsiteX3502" fmla="*/ 6198 w 21595"/>
              <a:gd name="connsiteY3502" fmla="*/ 9663 h 21600"/>
              <a:gd name="connsiteX3503" fmla="*/ 6157 w 21595"/>
              <a:gd name="connsiteY3503" fmla="*/ 9648 h 21600"/>
              <a:gd name="connsiteX3504" fmla="*/ 6146 w 21595"/>
              <a:gd name="connsiteY3504" fmla="*/ 9648 h 21600"/>
              <a:gd name="connsiteX3505" fmla="*/ 6784 w 21595"/>
              <a:gd name="connsiteY3505" fmla="*/ 9648 h 21600"/>
              <a:gd name="connsiteX3506" fmla="*/ 6773 w 21595"/>
              <a:gd name="connsiteY3506" fmla="*/ 9674 h 21600"/>
              <a:gd name="connsiteX3507" fmla="*/ 6773 w 21595"/>
              <a:gd name="connsiteY3507" fmla="*/ 9735 h 21600"/>
              <a:gd name="connsiteX3508" fmla="*/ 6810 w 21595"/>
              <a:gd name="connsiteY3508" fmla="*/ 9735 h 21600"/>
              <a:gd name="connsiteX3509" fmla="*/ 6857 w 21595"/>
              <a:gd name="connsiteY3509" fmla="*/ 9735 h 21600"/>
              <a:gd name="connsiteX3510" fmla="*/ 6872 w 21595"/>
              <a:gd name="connsiteY3510" fmla="*/ 9697 h 21600"/>
              <a:gd name="connsiteX3511" fmla="*/ 6862 w 21595"/>
              <a:gd name="connsiteY3511" fmla="*/ 9663 h 21600"/>
              <a:gd name="connsiteX3512" fmla="*/ 6831 w 21595"/>
              <a:gd name="connsiteY3512" fmla="*/ 9648 h 21600"/>
              <a:gd name="connsiteX3513" fmla="*/ 6784 w 21595"/>
              <a:gd name="connsiteY3513" fmla="*/ 9648 h 21600"/>
              <a:gd name="connsiteX3514" fmla="*/ 18009 w 21595"/>
              <a:gd name="connsiteY3514" fmla="*/ 9648 h 21600"/>
              <a:gd name="connsiteX3515" fmla="*/ 18004 w 21595"/>
              <a:gd name="connsiteY3515" fmla="*/ 9797 h 21600"/>
              <a:gd name="connsiteX3516" fmla="*/ 18014 w 21595"/>
              <a:gd name="connsiteY3516" fmla="*/ 10053 h 21600"/>
              <a:gd name="connsiteX3517" fmla="*/ 17988 w 21595"/>
              <a:gd name="connsiteY3517" fmla="*/ 9992 h 21600"/>
              <a:gd name="connsiteX3518" fmla="*/ 18000 w 21595"/>
              <a:gd name="connsiteY3518" fmla="*/ 10152 h 21600"/>
              <a:gd name="connsiteX3519" fmla="*/ 18009 w 21595"/>
              <a:gd name="connsiteY3519" fmla="*/ 10225 h 21600"/>
              <a:gd name="connsiteX3520" fmla="*/ 18045 w 21595"/>
              <a:gd name="connsiteY3520" fmla="*/ 10309 h 21600"/>
              <a:gd name="connsiteX3521" fmla="*/ 18051 w 21595"/>
              <a:gd name="connsiteY3521" fmla="*/ 10259 h 21600"/>
              <a:gd name="connsiteX3522" fmla="*/ 18071 w 21595"/>
              <a:gd name="connsiteY3522" fmla="*/ 10297 h 21600"/>
              <a:gd name="connsiteX3523" fmla="*/ 18056 w 21595"/>
              <a:gd name="connsiteY3523" fmla="*/ 10336 h 21600"/>
              <a:gd name="connsiteX3524" fmla="*/ 18056 w 21595"/>
              <a:gd name="connsiteY3524" fmla="*/ 10408 h 21600"/>
              <a:gd name="connsiteX3525" fmla="*/ 18087 w 21595"/>
              <a:gd name="connsiteY3525" fmla="*/ 10443 h 21600"/>
              <a:gd name="connsiteX3526" fmla="*/ 18139 w 21595"/>
              <a:gd name="connsiteY3526" fmla="*/ 10420 h 21600"/>
              <a:gd name="connsiteX3527" fmla="*/ 18186 w 21595"/>
              <a:gd name="connsiteY3527" fmla="*/ 10519 h 21600"/>
              <a:gd name="connsiteX3528" fmla="*/ 18196 w 21595"/>
              <a:gd name="connsiteY3528" fmla="*/ 10458 h 21600"/>
              <a:gd name="connsiteX3529" fmla="*/ 18221 w 21595"/>
              <a:gd name="connsiteY3529" fmla="*/ 10542 h 21600"/>
              <a:gd name="connsiteX3530" fmla="*/ 18273 w 21595"/>
              <a:gd name="connsiteY3530" fmla="*/ 10615 h 21600"/>
              <a:gd name="connsiteX3531" fmla="*/ 18278 w 21595"/>
              <a:gd name="connsiteY3531" fmla="*/ 10542 h 21600"/>
              <a:gd name="connsiteX3532" fmla="*/ 18252 w 21595"/>
              <a:gd name="connsiteY3532" fmla="*/ 10504 h 21600"/>
              <a:gd name="connsiteX3533" fmla="*/ 18259 w 21595"/>
              <a:gd name="connsiteY3533" fmla="*/ 10420 h 21600"/>
              <a:gd name="connsiteX3534" fmla="*/ 18175 w 21595"/>
              <a:gd name="connsiteY3534" fmla="*/ 10320 h 21600"/>
              <a:gd name="connsiteX3535" fmla="*/ 18149 w 21595"/>
              <a:gd name="connsiteY3535" fmla="*/ 10347 h 21600"/>
              <a:gd name="connsiteX3536" fmla="*/ 18118 w 21595"/>
              <a:gd name="connsiteY3536" fmla="*/ 10320 h 21600"/>
              <a:gd name="connsiteX3537" fmla="*/ 18097 w 21595"/>
              <a:gd name="connsiteY3537" fmla="*/ 10198 h 21600"/>
              <a:gd name="connsiteX3538" fmla="*/ 18097 w 21595"/>
              <a:gd name="connsiteY3538" fmla="*/ 10064 h 21600"/>
              <a:gd name="connsiteX3539" fmla="*/ 18129 w 21595"/>
              <a:gd name="connsiteY3539" fmla="*/ 10015 h 21600"/>
              <a:gd name="connsiteX3540" fmla="*/ 18134 w 21595"/>
              <a:gd name="connsiteY3540" fmla="*/ 9881 h 21600"/>
              <a:gd name="connsiteX3541" fmla="*/ 18108 w 21595"/>
              <a:gd name="connsiteY3541" fmla="*/ 9758 h 21600"/>
              <a:gd name="connsiteX3542" fmla="*/ 18113 w 21595"/>
              <a:gd name="connsiteY3542" fmla="*/ 9697 h 21600"/>
              <a:gd name="connsiteX3543" fmla="*/ 18103 w 21595"/>
              <a:gd name="connsiteY3543" fmla="*/ 9648 h 21600"/>
              <a:gd name="connsiteX3544" fmla="*/ 18087 w 21595"/>
              <a:gd name="connsiteY3544" fmla="*/ 9697 h 21600"/>
              <a:gd name="connsiteX3545" fmla="*/ 18045 w 21595"/>
              <a:gd name="connsiteY3545" fmla="*/ 9648 h 21600"/>
              <a:gd name="connsiteX3546" fmla="*/ 18009 w 21595"/>
              <a:gd name="connsiteY3546" fmla="*/ 9648 h 21600"/>
              <a:gd name="connsiteX3547" fmla="*/ 18040 w 21595"/>
              <a:gd name="connsiteY3547" fmla="*/ 10469 h 21600"/>
              <a:gd name="connsiteX3548" fmla="*/ 18077 w 21595"/>
              <a:gd name="connsiteY3548" fmla="*/ 10592 h 21600"/>
              <a:gd name="connsiteX3549" fmla="*/ 18108 w 21595"/>
              <a:gd name="connsiteY3549" fmla="*/ 10676 h 21600"/>
              <a:gd name="connsiteX3550" fmla="*/ 18118 w 21595"/>
              <a:gd name="connsiteY3550" fmla="*/ 10531 h 21600"/>
              <a:gd name="connsiteX3551" fmla="*/ 18092 w 21595"/>
              <a:gd name="connsiteY3551" fmla="*/ 10469 h 21600"/>
              <a:gd name="connsiteX3552" fmla="*/ 18040 w 21595"/>
              <a:gd name="connsiteY3552" fmla="*/ 10469 h 21600"/>
              <a:gd name="connsiteX3553" fmla="*/ 18285 w 21595"/>
              <a:gd name="connsiteY3553" fmla="*/ 10615 h 21600"/>
              <a:gd name="connsiteX3554" fmla="*/ 18330 w 21595"/>
              <a:gd name="connsiteY3554" fmla="*/ 10737 h 21600"/>
              <a:gd name="connsiteX3555" fmla="*/ 18330 w 21595"/>
              <a:gd name="connsiteY3555" fmla="*/ 10798 h 21600"/>
              <a:gd name="connsiteX3556" fmla="*/ 18294 w 21595"/>
              <a:gd name="connsiteY3556" fmla="*/ 10787 h 21600"/>
              <a:gd name="connsiteX3557" fmla="*/ 18311 w 21595"/>
              <a:gd name="connsiteY3557" fmla="*/ 10886 h 21600"/>
              <a:gd name="connsiteX3558" fmla="*/ 18330 w 21595"/>
              <a:gd name="connsiteY3558" fmla="*/ 10897 h 21600"/>
              <a:gd name="connsiteX3559" fmla="*/ 18336 w 21595"/>
              <a:gd name="connsiteY3559" fmla="*/ 11008 h 21600"/>
              <a:gd name="connsiteX3560" fmla="*/ 18362 w 21595"/>
              <a:gd name="connsiteY3560" fmla="*/ 10970 h 21600"/>
              <a:gd name="connsiteX3561" fmla="*/ 18346 w 21595"/>
              <a:gd name="connsiteY3561" fmla="*/ 10871 h 21600"/>
              <a:gd name="connsiteX3562" fmla="*/ 18341 w 21595"/>
              <a:gd name="connsiteY3562" fmla="*/ 10810 h 21600"/>
              <a:gd name="connsiteX3563" fmla="*/ 18388 w 21595"/>
              <a:gd name="connsiteY3563" fmla="*/ 10859 h 21600"/>
              <a:gd name="connsiteX3564" fmla="*/ 18362 w 21595"/>
              <a:gd name="connsiteY3564" fmla="*/ 10676 h 21600"/>
              <a:gd name="connsiteX3565" fmla="*/ 18341 w 21595"/>
              <a:gd name="connsiteY3565" fmla="*/ 10615 h 21600"/>
              <a:gd name="connsiteX3566" fmla="*/ 18285 w 21595"/>
              <a:gd name="connsiteY3566" fmla="*/ 10615 h 21600"/>
              <a:gd name="connsiteX3567" fmla="*/ 18149 w 21595"/>
              <a:gd name="connsiteY3567" fmla="*/ 10725 h 21600"/>
              <a:gd name="connsiteX3568" fmla="*/ 18160 w 21595"/>
              <a:gd name="connsiteY3568" fmla="*/ 10798 h 21600"/>
              <a:gd name="connsiteX3569" fmla="*/ 18160 w 21595"/>
              <a:gd name="connsiteY3569" fmla="*/ 10886 h 21600"/>
              <a:gd name="connsiteX3570" fmla="*/ 18165 w 21595"/>
              <a:gd name="connsiteY3570" fmla="*/ 10959 h 21600"/>
              <a:gd name="connsiteX3571" fmla="*/ 18200 w 21595"/>
              <a:gd name="connsiteY3571" fmla="*/ 10909 h 21600"/>
              <a:gd name="connsiteX3572" fmla="*/ 18226 w 21595"/>
              <a:gd name="connsiteY3572" fmla="*/ 10836 h 21600"/>
              <a:gd name="connsiteX3573" fmla="*/ 18221 w 21595"/>
              <a:gd name="connsiteY3573" fmla="*/ 10775 h 21600"/>
              <a:gd name="connsiteX3574" fmla="*/ 18186 w 21595"/>
              <a:gd name="connsiteY3574" fmla="*/ 10775 h 21600"/>
              <a:gd name="connsiteX3575" fmla="*/ 18149 w 21595"/>
              <a:gd name="connsiteY3575" fmla="*/ 10725 h 21600"/>
              <a:gd name="connsiteX3576" fmla="*/ 18009 w 21595"/>
              <a:gd name="connsiteY3576" fmla="*/ 10810 h 21600"/>
              <a:gd name="connsiteX3577" fmla="*/ 17983 w 21595"/>
              <a:gd name="connsiteY3577" fmla="*/ 10970 h 21600"/>
              <a:gd name="connsiteX3578" fmla="*/ 17953 w 21595"/>
              <a:gd name="connsiteY3578" fmla="*/ 11081 h 21600"/>
              <a:gd name="connsiteX3579" fmla="*/ 17911 w 21595"/>
              <a:gd name="connsiteY3579" fmla="*/ 11176 h 21600"/>
              <a:gd name="connsiteX3580" fmla="*/ 17885 w 21595"/>
              <a:gd name="connsiteY3580" fmla="*/ 11287 h 21600"/>
              <a:gd name="connsiteX3581" fmla="*/ 17957 w 21595"/>
              <a:gd name="connsiteY3581" fmla="*/ 11142 h 21600"/>
              <a:gd name="connsiteX3582" fmla="*/ 17988 w 21595"/>
              <a:gd name="connsiteY3582" fmla="*/ 11031 h 21600"/>
              <a:gd name="connsiteX3583" fmla="*/ 18026 w 21595"/>
              <a:gd name="connsiteY3583" fmla="*/ 10932 h 21600"/>
              <a:gd name="connsiteX3584" fmla="*/ 18009 w 21595"/>
              <a:gd name="connsiteY3584" fmla="*/ 10810 h 21600"/>
              <a:gd name="connsiteX3585" fmla="*/ 18285 w 21595"/>
              <a:gd name="connsiteY3585" fmla="*/ 10825 h 21600"/>
              <a:gd name="connsiteX3586" fmla="*/ 18247 w 21595"/>
              <a:gd name="connsiteY3586" fmla="*/ 10982 h 21600"/>
              <a:gd name="connsiteX3587" fmla="*/ 18252 w 21595"/>
              <a:gd name="connsiteY3587" fmla="*/ 10871 h 21600"/>
              <a:gd name="connsiteX3588" fmla="*/ 18217 w 21595"/>
              <a:gd name="connsiteY3588" fmla="*/ 10886 h 21600"/>
              <a:gd name="connsiteX3589" fmla="*/ 18217 w 21595"/>
              <a:gd name="connsiteY3589" fmla="*/ 10982 h 21600"/>
              <a:gd name="connsiteX3590" fmla="*/ 18200 w 21595"/>
              <a:gd name="connsiteY3590" fmla="*/ 11031 h 21600"/>
              <a:gd name="connsiteX3591" fmla="*/ 18191 w 21595"/>
              <a:gd name="connsiteY3591" fmla="*/ 11081 h 21600"/>
              <a:gd name="connsiteX3592" fmla="*/ 18233 w 21595"/>
              <a:gd name="connsiteY3592" fmla="*/ 11192 h 21600"/>
              <a:gd name="connsiteX3593" fmla="*/ 18252 w 21595"/>
              <a:gd name="connsiteY3593" fmla="*/ 11142 h 21600"/>
              <a:gd name="connsiteX3594" fmla="*/ 18264 w 21595"/>
              <a:gd name="connsiteY3594" fmla="*/ 11031 h 21600"/>
              <a:gd name="connsiteX3595" fmla="*/ 18285 w 21595"/>
              <a:gd name="connsiteY3595" fmla="*/ 10982 h 21600"/>
              <a:gd name="connsiteX3596" fmla="*/ 18285 w 21595"/>
              <a:gd name="connsiteY3596" fmla="*/ 10825 h 21600"/>
              <a:gd name="connsiteX3597" fmla="*/ 7105 w 21595"/>
              <a:gd name="connsiteY3597" fmla="*/ 10886 h 21600"/>
              <a:gd name="connsiteX3598" fmla="*/ 7069 w 21595"/>
              <a:gd name="connsiteY3598" fmla="*/ 10909 h 21600"/>
              <a:gd name="connsiteX3599" fmla="*/ 7069 w 21595"/>
              <a:gd name="connsiteY3599" fmla="*/ 10970 h 21600"/>
              <a:gd name="connsiteX3600" fmla="*/ 7053 w 21595"/>
              <a:gd name="connsiteY3600" fmla="*/ 11020 h 21600"/>
              <a:gd name="connsiteX3601" fmla="*/ 7064 w 21595"/>
              <a:gd name="connsiteY3601" fmla="*/ 11031 h 21600"/>
              <a:gd name="connsiteX3602" fmla="*/ 7116 w 21595"/>
              <a:gd name="connsiteY3602" fmla="*/ 11008 h 21600"/>
              <a:gd name="connsiteX3603" fmla="*/ 7121 w 21595"/>
              <a:gd name="connsiteY3603" fmla="*/ 10886 h 21600"/>
              <a:gd name="connsiteX3604" fmla="*/ 7105 w 21595"/>
              <a:gd name="connsiteY3604" fmla="*/ 10886 h 21600"/>
              <a:gd name="connsiteX3605" fmla="*/ 15642 w 21595"/>
              <a:gd name="connsiteY3605" fmla="*/ 11054 h 21600"/>
              <a:gd name="connsiteX3606" fmla="*/ 15616 w 21595"/>
              <a:gd name="connsiteY3606" fmla="*/ 11326 h 21600"/>
              <a:gd name="connsiteX3607" fmla="*/ 15630 w 21595"/>
              <a:gd name="connsiteY3607" fmla="*/ 11559 h 21600"/>
              <a:gd name="connsiteX3608" fmla="*/ 15661 w 21595"/>
              <a:gd name="connsiteY3608" fmla="*/ 11681 h 21600"/>
              <a:gd name="connsiteX3609" fmla="*/ 15713 w 21595"/>
              <a:gd name="connsiteY3609" fmla="*/ 11643 h 21600"/>
              <a:gd name="connsiteX3610" fmla="*/ 15739 w 21595"/>
              <a:gd name="connsiteY3610" fmla="*/ 11593 h 21600"/>
              <a:gd name="connsiteX3611" fmla="*/ 15745 w 21595"/>
              <a:gd name="connsiteY3611" fmla="*/ 11436 h 21600"/>
              <a:gd name="connsiteX3612" fmla="*/ 15713 w 21595"/>
              <a:gd name="connsiteY3612" fmla="*/ 11264 h 21600"/>
              <a:gd name="connsiteX3613" fmla="*/ 15682 w 21595"/>
              <a:gd name="connsiteY3613" fmla="*/ 11142 h 21600"/>
              <a:gd name="connsiteX3614" fmla="*/ 15642 w 21595"/>
              <a:gd name="connsiteY3614" fmla="*/ 11054 h 21600"/>
              <a:gd name="connsiteX3615" fmla="*/ 18377 w 21595"/>
              <a:gd name="connsiteY3615" fmla="*/ 11069 h 21600"/>
              <a:gd name="connsiteX3616" fmla="*/ 18382 w 21595"/>
              <a:gd name="connsiteY3616" fmla="*/ 11192 h 21600"/>
              <a:gd name="connsiteX3617" fmla="*/ 18341 w 21595"/>
              <a:gd name="connsiteY3617" fmla="*/ 11203 h 21600"/>
              <a:gd name="connsiteX3618" fmla="*/ 18330 w 21595"/>
              <a:gd name="connsiteY3618" fmla="*/ 11264 h 21600"/>
              <a:gd name="connsiteX3619" fmla="*/ 18289 w 21595"/>
              <a:gd name="connsiteY3619" fmla="*/ 11314 h 21600"/>
              <a:gd name="connsiteX3620" fmla="*/ 18264 w 21595"/>
              <a:gd name="connsiteY3620" fmla="*/ 11238 h 21600"/>
              <a:gd name="connsiteX3621" fmla="*/ 18233 w 21595"/>
              <a:gd name="connsiteY3621" fmla="*/ 11299 h 21600"/>
              <a:gd name="connsiteX3622" fmla="*/ 18196 w 21595"/>
              <a:gd name="connsiteY3622" fmla="*/ 11349 h 21600"/>
              <a:gd name="connsiteX3623" fmla="*/ 18175 w 21595"/>
              <a:gd name="connsiteY3623" fmla="*/ 11482 h 21600"/>
              <a:gd name="connsiteX3624" fmla="*/ 18191 w 21595"/>
              <a:gd name="connsiteY3624" fmla="*/ 11532 h 21600"/>
              <a:gd name="connsiteX3625" fmla="*/ 18233 w 21595"/>
              <a:gd name="connsiteY3625" fmla="*/ 11436 h 21600"/>
              <a:gd name="connsiteX3626" fmla="*/ 18259 w 21595"/>
              <a:gd name="connsiteY3626" fmla="*/ 11448 h 21600"/>
              <a:gd name="connsiteX3627" fmla="*/ 18278 w 21595"/>
              <a:gd name="connsiteY3627" fmla="*/ 11387 h 21600"/>
              <a:gd name="connsiteX3628" fmla="*/ 18315 w 21595"/>
              <a:gd name="connsiteY3628" fmla="*/ 11459 h 21600"/>
              <a:gd name="connsiteX3629" fmla="*/ 18299 w 21595"/>
              <a:gd name="connsiteY3629" fmla="*/ 11532 h 21600"/>
              <a:gd name="connsiteX3630" fmla="*/ 18320 w 21595"/>
              <a:gd name="connsiteY3630" fmla="*/ 11654 h 21600"/>
              <a:gd name="connsiteX3631" fmla="*/ 18393 w 21595"/>
              <a:gd name="connsiteY3631" fmla="*/ 11742 h 21600"/>
              <a:gd name="connsiteX3632" fmla="*/ 18408 w 21595"/>
              <a:gd name="connsiteY3632" fmla="*/ 11666 h 21600"/>
              <a:gd name="connsiteX3633" fmla="*/ 18388 w 21595"/>
              <a:gd name="connsiteY3633" fmla="*/ 11543 h 21600"/>
              <a:gd name="connsiteX3634" fmla="*/ 18414 w 21595"/>
              <a:gd name="connsiteY3634" fmla="*/ 11471 h 21600"/>
              <a:gd name="connsiteX3635" fmla="*/ 18440 w 21595"/>
              <a:gd name="connsiteY3635" fmla="*/ 11631 h 21600"/>
              <a:gd name="connsiteX3636" fmla="*/ 18455 w 21595"/>
              <a:gd name="connsiteY3636" fmla="*/ 11482 h 21600"/>
              <a:gd name="connsiteX3637" fmla="*/ 18450 w 21595"/>
              <a:gd name="connsiteY3637" fmla="*/ 11398 h 21600"/>
              <a:gd name="connsiteX3638" fmla="*/ 18440 w 21595"/>
              <a:gd name="connsiteY3638" fmla="*/ 11287 h 21600"/>
              <a:gd name="connsiteX3639" fmla="*/ 18434 w 21595"/>
              <a:gd name="connsiteY3639" fmla="*/ 11226 h 21600"/>
              <a:gd name="connsiteX3640" fmla="*/ 18429 w 21595"/>
              <a:gd name="connsiteY3640" fmla="*/ 11142 h 21600"/>
              <a:gd name="connsiteX3641" fmla="*/ 18377 w 21595"/>
              <a:gd name="connsiteY3641" fmla="*/ 11069 h 21600"/>
              <a:gd name="connsiteX3642" fmla="*/ 17864 w 21595"/>
              <a:gd name="connsiteY3642" fmla="*/ 11532 h 21600"/>
              <a:gd name="connsiteX3643" fmla="*/ 17838 w 21595"/>
              <a:gd name="connsiteY3643" fmla="*/ 11654 h 21600"/>
              <a:gd name="connsiteX3644" fmla="*/ 17792 w 21595"/>
              <a:gd name="connsiteY3644" fmla="*/ 11765 h 21600"/>
              <a:gd name="connsiteX3645" fmla="*/ 17745 w 21595"/>
              <a:gd name="connsiteY3645" fmla="*/ 11849 h 21600"/>
              <a:gd name="connsiteX3646" fmla="*/ 17719 w 21595"/>
              <a:gd name="connsiteY3646" fmla="*/ 11910 h 21600"/>
              <a:gd name="connsiteX3647" fmla="*/ 17693 w 21595"/>
              <a:gd name="connsiteY3647" fmla="*/ 12021 h 21600"/>
              <a:gd name="connsiteX3648" fmla="*/ 17651 w 21595"/>
              <a:gd name="connsiteY3648" fmla="*/ 12144 h 21600"/>
              <a:gd name="connsiteX3649" fmla="*/ 17579 w 21595"/>
              <a:gd name="connsiteY3649" fmla="*/ 12182 h 21600"/>
              <a:gd name="connsiteX3650" fmla="*/ 17553 w 21595"/>
              <a:gd name="connsiteY3650" fmla="*/ 12216 h 21600"/>
              <a:gd name="connsiteX3651" fmla="*/ 17543 w 21595"/>
              <a:gd name="connsiteY3651" fmla="*/ 12354 h 21600"/>
              <a:gd name="connsiteX3652" fmla="*/ 17496 w 21595"/>
              <a:gd name="connsiteY3652" fmla="*/ 12377 h 21600"/>
              <a:gd name="connsiteX3653" fmla="*/ 17449 w 21595"/>
              <a:gd name="connsiteY3653" fmla="*/ 12327 h 21600"/>
              <a:gd name="connsiteX3654" fmla="*/ 17413 w 21595"/>
              <a:gd name="connsiteY3654" fmla="*/ 12438 h 21600"/>
              <a:gd name="connsiteX3655" fmla="*/ 17408 w 21595"/>
              <a:gd name="connsiteY3655" fmla="*/ 12583 h 21600"/>
              <a:gd name="connsiteX3656" fmla="*/ 17418 w 21595"/>
              <a:gd name="connsiteY3656" fmla="*/ 12721 h 21600"/>
              <a:gd name="connsiteX3657" fmla="*/ 17444 w 21595"/>
              <a:gd name="connsiteY3657" fmla="*/ 12866 h 21600"/>
              <a:gd name="connsiteX3658" fmla="*/ 17475 w 21595"/>
              <a:gd name="connsiteY3658" fmla="*/ 12916 h 21600"/>
              <a:gd name="connsiteX3659" fmla="*/ 17481 w 21595"/>
              <a:gd name="connsiteY3659" fmla="*/ 13122 h 21600"/>
              <a:gd name="connsiteX3660" fmla="*/ 17533 w 21595"/>
              <a:gd name="connsiteY3660" fmla="*/ 13149 h 21600"/>
              <a:gd name="connsiteX3661" fmla="*/ 17574 w 21595"/>
              <a:gd name="connsiteY3661" fmla="*/ 13134 h 21600"/>
              <a:gd name="connsiteX3662" fmla="*/ 17595 w 21595"/>
              <a:gd name="connsiteY3662" fmla="*/ 13221 h 21600"/>
              <a:gd name="connsiteX3663" fmla="*/ 17668 w 21595"/>
              <a:gd name="connsiteY3663" fmla="*/ 13160 h 21600"/>
              <a:gd name="connsiteX3664" fmla="*/ 17698 w 21595"/>
              <a:gd name="connsiteY3664" fmla="*/ 13210 h 21600"/>
              <a:gd name="connsiteX3665" fmla="*/ 17740 w 21595"/>
              <a:gd name="connsiteY3665" fmla="*/ 13221 h 21600"/>
              <a:gd name="connsiteX3666" fmla="*/ 17760 w 21595"/>
              <a:gd name="connsiteY3666" fmla="*/ 13317 h 21600"/>
              <a:gd name="connsiteX3667" fmla="*/ 17833 w 21595"/>
              <a:gd name="connsiteY3667" fmla="*/ 13244 h 21600"/>
              <a:gd name="connsiteX3668" fmla="*/ 17838 w 21595"/>
              <a:gd name="connsiteY3668" fmla="*/ 13306 h 21600"/>
              <a:gd name="connsiteX3669" fmla="*/ 17870 w 21595"/>
              <a:gd name="connsiteY3669" fmla="*/ 13049 h 21600"/>
              <a:gd name="connsiteX3670" fmla="*/ 17870 w 21595"/>
              <a:gd name="connsiteY3670" fmla="*/ 12889 h 21600"/>
              <a:gd name="connsiteX3671" fmla="*/ 17932 w 21595"/>
              <a:gd name="connsiteY3671" fmla="*/ 12782 h 21600"/>
              <a:gd name="connsiteX3672" fmla="*/ 17927 w 21595"/>
              <a:gd name="connsiteY3672" fmla="*/ 12633 h 21600"/>
              <a:gd name="connsiteX3673" fmla="*/ 17948 w 21595"/>
              <a:gd name="connsiteY3673" fmla="*/ 12522 h 21600"/>
              <a:gd name="connsiteX3674" fmla="*/ 18019 w 21595"/>
              <a:gd name="connsiteY3674" fmla="*/ 12499 h 21600"/>
              <a:gd name="connsiteX3675" fmla="*/ 17948 w 21595"/>
              <a:gd name="connsiteY3675" fmla="*/ 12354 h 21600"/>
              <a:gd name="connsiteX3676" fmla="*/ 17957 w 21595"/>
              <a:gd name="connsiteY3676" fmla="*/ 12277 h 21600"/>
              <a:gd name="connsiteX3677" fmla="*/ 17911 w 21595"/>
              <a:gd name="connsiteY3677" fmla="*/ 12121 h 21600"/>
              <a:gd name="connsiteX3678" fmla="*/ 17941 w 21595"/>
              <a:gd name="connsiteY3678" fmla="*/ 11987 h 21600"/>
              <a:gd name="connsiteX3679" fmla="*/ 17988 w 21595"/>
              <a:gd name="connsiteY3679" fmla="*/ 11926 h 21600"/>
              <a:gd name="connsiteX3680" fmla="*/ 17974 w 21595"/>
              <a:gd name="connsiteY3680" fmla="*/ 11849 h 21600"/>
              <a:gd name="connsiteX3681" fmla="*/ 18014 w 21595"/>
              <a:gd name="connsiteY3681" fmla="*/ 11838 h 21600"/>
              <a:gd name="connsiteX3682" fmla="*/ 18019 w 21595"/>
              <a:gd name="connsiteY3682" fmla="*/ 11777 h 21600"/>
              <a:gd name="connsiteX3683" fmla="*/ 17967 w 21595"/>
              <a:gd name="connsiteY3683" fmla="*/ 11727 h 21600"/>
              <a:gd name="connsiteX3684" fmla="*/ 17927 w 21595"/>
              <a:gd name="connsiteY3684" fmla="*/ 11681 h 21600"/>
              <a:gd name="connsiteX3685" fmla="*/ 17922 w 21595"/>
              <a:gd name="connsiteY3685" fmla="*/ 11605 h 21600"/>
              <a:gd name="connsiteX3686" fmla="*/ 17889 w 21595"/>
              <a:gd name="connsiteY3686" fmla="*/ 11532 h 21600"/>
              <a:gd name="connsiteX3687" fmla="*/ 17864 w 21595"/>
              <a:gd name="connsiteY3687" fmla="*/ 11532 h 21600"/>
              <a:gd name="connsiteX3688" fmla="*/ 16568 w 21595"/>
              <a:gd name="connsiteY3688" fmla="*/ 11765 h 21600"/>
              <a:gd name="connsiteX3689" fmla="*/ 16579 w 21595"/>
              <a:gd name="connsiteY3689" fmla="*/ 11838 h 21600"/>
              <a:gd name="connsiteX3690" fmla="*/ 16641 w 21595"/>
              <a:gd name="connsiteY3690" fmla="*/ 12021 h 21600"/>
              <a:gd name="connsiteX3691" fmla="*/ 16693 w 21595"/>
              <a:gd name="connsiteY3691" fmla="*/ 12121 h 21600"/>
              <a:gd name="connsiteX3692" fmla="*/ 16723 w 21595"/>
              <a:gd name="connsiteY3692" fmla="*/ 12254 h 21600"/>
              <a:gd name="connsiteX3693" fmla="*/ 16782 w 21595"/>
              <a:gd name="connsiteY3693" fmla="*/ 12354 h 21600"/>
              <a:gd name="connsiteX3694" fmla="*/ 16801 w 21595"/>
              <a:gd name="connsiteY3694" fmla="*/ 12488 h 21600"/>
              <a:gd name="connsiteX3695" fmla="*/ 16822 w 21595"/>
              <a:gd name="connsiteY3695" fmla="*/ 12621 h 21600"/>
              <a:gd name="connsiteX3696" fmla="*/ 16874 w 21595"/>
              <a:gd name="connsiteY3696" fmla="*/ 12755 h 21600"/>
              <a:gd name="connsiteX3697" fmla="*/ 16921 w 21595"/>
              <a:gd name="connsiteY3697" fmla="*/ 12988 h 21600"/>
              <a:gd name="connsiteX3698" fmla="*/ 16947 w 21595"/>
              <a:gd name="connsiteY3698" fmla="*/ 13111 h 21600"/>
              <a:gd name="connsiteX3699" fmla="*/ 16994 w 21595"/>
              <a:gd name="connsiteY3699" fmla="*/ 13233 h 21600"/>
              <a:gd name="connsiteX3700" fmla="*/ 17015 w 21595"/>
              <a:gd name="connsiteY3700" fmla="*/ 13332 h 21600"/>
              <a:gd name="connsiteX3701" fmla="*/ 17093 w 21595"/>
              <a:gd name="connsiteY3701" fmla="*/ 13466 h 21600"/>
              <a:gd name="connsiteX3702" fmla="*/ 17138 w 21595"/>
              <a:gd name="connsiteY3702" fmla="*/ 13600 h 21600"/>
              <a:gd name="connsiteX3703" fmla="*/ 17206 w 21595"/>
              <a:gd name="connsiteY3703" fmla="*/ 13600 h 21600"/>
              <a:gd name="connsiteX3704" fmla="*/ 17216 w 21595"/>
              <a:gd name="connsiteY3704" fmla="*/ 13344 h 21600"/>
              <a:gd name="connsiteX3705" fmla="*/ 17232 w 21595"/>
              <a:gd name="connsiteY3705" fmla="*/ 13149 h 21600"/>
              <a:gd name="connsiteX3706" fmla="*/ 17206 w 21595"/>
              <a:gd name="connsiteY3706" fmla="*/ 13049 h 21600"/>
              <a:gd name="connsiteX3707" fmla="*/ 17159 w 21595"/>
              <a:gd name="connsiteY3707" fmla="*/ 13027 h 21600"/>
              <a:gd name="connsiteX3708" fmla="*/ 17138 w 21595"/>
              <a:gd name="connsiteY3708" fmla="*/ 12939 h 21600"/>
              <a:gd name="connsiteX3709" fmla="*/ 17128 w 21595"/>
              <a:gd name="connsiteY3709" fmla="*/ 12828 h 21600"/>
              <a:gd name="connsiteX3710" fmla="*/ 17107 w 21595"/>
              <a:gd name="connsiteY3710" fmla="*/ 12816 h 21600"/>
              <a:gd name="connsiteX3711" fmla="*/ 17076 w 21595"/>
              <a:gd name="connsiteY3711" fmla="*/ 12767 h 21600"/>
              <a:gd name="connsiteX3712" fmla="*/ 17097 w 21595"/>
              <a:gd name="connsiteY3712" fmla="*/ 12633 h 21600"/>
              <a:gd name="connsiteX3713" fmla="*/ 17051 w 21595"/>
              <a:gd name="connsiteY3713" fmla="*/ 12560 h 21600"/>
              <a:gd name="connsiteX3714" fmla="*/ 17015 w 21595"/>
              <a:gd name="connsiteY3714" fmla="*/ 12426 h 21600"/>
              <a:gd name="connsiteX3715" fmla="*/ 16963 w 21595"/>
              <a:gd name="connsiteY3715" fmla="*/ 12316 h 21600"/>
              <a:gd name="connsiteX3716" fmla="*/ 16905 w 21595"/>
              <a:gd name="connsiteY3716" fmla="*/ 12316 h 21600"/>
              <a:gd name="connsiteX3717" fmla="*/ 16843 w 21595"/>
              <a:gd name="connsiteY3717" fmla="*/ 12132 h 21600"/>
              <a:gd name="connsiteX3718" fmla="*/ 16808 w 21595"/>
              <a:gd name="connsiteY3718" fmla="*/ 12071 h 21600"/>
              <a:gd name="connsiteX3719" fmla="*/ 16761 w 21595"/>
              <a:gd name="connsiteY3719" fmla="*/ 11960 h 21600"/>
              <a:gd name="connsiteX3720" fmla="*/ 16704 w 21595"/>
              <a:gd name="connsiteY3720" fmla="*/ 11803 h 21600"/>
              <a:gd name="connsiteX3721" fmla="*/ 16610 w 21595"/>
              <a:gd name="connsiteY3721" fmla="*/ 11765 h 21600"/>
              <a:gd name="connsiteX3722" fmla="*/ 16568 w 21595"/>
              <a:gd name="connsiteY3722" fmla="*/ 11765 h 21600"/>
              <a:gd name="connsiteX3723" fmla="*/ 18558 w 21595"/>
              <a:gd name="connsiteY3723" fmla="*/ 12304 h 21600"/>
              <a:gd name="connsiteX3724" fmla="*/ 18537 w 21595"/>
              <a:gd name="connsiteY3724" fmla="*/ 12354 h 21600"/>
              <a:gd name="connsiteX3725" fmla="*/ 18528 w 21595"/>
              <a:gd name="connsiteY3725" fmla="*/ 12488 h 21600"/>
              <a:gd name="connsiteX3726" fmla="*/ 18549 w 21595"/>
              <a:gd name="connsiteY3726" fmla="*/ 12694 h 21600"/>
              <a:gd name="connsiteX3727" fmla="*/ 18570 w 21595"/>
              <a:gd name="connsiteY3727" fmla="*/ 12793 h 21600"/>
              <a:gd name="connsiteX3728" fmla="*/ 18589 w 21595"/>
              <a:gd name="connsiteY3728" fmla="*/ 12782 h 21600"/>
              <a:gd name="connsiteX3729" fmla="*/ 18563 w 21595"/>
              <a:gd name="connsiteY3729" fmla="*/ 12694 h 21600"/>
              <a:gd name="connsiteX3730" fmla="*/ 18575 w 21595"/>
              <a:gd name="connsiteY3730" fmla="*/ 12598 h 21600"/>
              <a:gd name="connsiteX3731" fmla="*/ 18605 w 21595"/>
              <a:gd name="connsiteY3731" fmla="*/ 12610 h 21600"/>
              <a:gd name="connsiteX3732" fmla="*/ 18605 w 21595"/>
              <a:gd name="connsiteY3732" fmla="*/ 12461 h 21600"/>
              <a:gd name="connsiteX3733" fmla="*/ 18600 w 21595"/>
              <a:gd name="connsiteY3733" fmla="*/ 12400 h 21600"/>
              <a:gd name="connsiteX3734" fmla="*/ 18563 w 21595"/>
              <a:gd name="connsiteY3734" fmla="*/ 12388 h 21600"/>
              <a:gd name="connsiteX3735" fmla="*/ 18558 w 21595"/>
              <a:gd name="connsiteY3735" fmla="*/ 12304 h 21600"/>
              <a:gd name="connsiteX3736" fmla="*/ 18388 w 21595"/>
              <a:gd name="connsiteY3736" fmla="*/ 12388 h 21600"/>
              <a:gd name="connsiteX3737" fmla="*/ 18325 w 21595"/>
              <a:gd name="connsiteY3737" fmla="*/ 12499 h 21600"/>
              <a:gd name="connsiteX3738" fmla="*/ 18259 w 21595"/>
              <a:gd name="connsiteY3738" fmla="*/ 12510 h 21600"/>
              <a:gd name="connsiteX3739" fmla="*/ 18181 w 21595"/>
              <a:gd name="connsiteY3739" fmla="*/ 12488 h 21600"/>
              <a:gd name="connsiteX3740" fmla="*/ 18134 w 21595"/>
              <a:gd name="connsiteY3740" fmla="*/ 12438 h 21600"/>
              <a:gd name="connsiteX3741" fmla="*/ 18082 w 21595"/>
              <a:gd name="connsiteY3741" fmla="*/ 12560 h 21600"/>
              <a:gd name="connsiteX3742" fmla="*/ 18071 w 21595"/>
              <a:gd name="connsiteY3742" fmla="*/ 12621 h 21600"/>
              <a:gd name="connsiteX3743" fmla="*/ 18040 w 21595"/>
              <a:gd name="connsiteY3743" fmla="*/ 12866 h 21600"/>
              <a:gd name="connsiteX3744" fmla="*/ 18030 w 21595"/>
              <a:gd name="connsiteY3744" fmla="*/ 13000 h 21600"/>
              <a:gd name="connsiteX3745" fmla="*/ 18004 w 21595"/>
              <a:gd name="connsiteY3745" fmla="*/ 13111 h 21600"/>
              <a:gd name="connsiteX3746" fmla="*/ 18019 w 21595"/>
              <a:gd name="connsiteY3746" fmla="*/ 13221 h 21600"/>
              <a:gd name="connsiteX3747" fmla="*/ 18045 w 21595"/>
              <a:gd name="connsiteY3747" fmla="*/ 13221 h 21600"/>
              <a:gd name="connsiteX3748" fmla="*/ 18051 w 21595"/>
              <a:gd name="connsiteY3748" fmla="*/ 13378 h 21600"/>
              <a:gd name="connsiteX3749" fmla="*/ 18030 w 21595"/>
              <a:gd name="connsiteY3749" fmla="*/ 13527 h 21600"/>
              <a:gd name="connsiteX3750" fmla="*/ 18056 w 21595"/>
              <a:gd name="connsiteY3750" fmla="*/ 13577 h 21600"/>
              <a:gd name="connsiteX3751" fmla="*/ 18092 w 21595"/>
              <a:gd name="connsiteY3751" fmla="*/ 13550 h 21600"/>
              <a:gd name="connsiteX3752" fmla="*/ 18097 w 21595"/>
              <a:gd name="connsiteY3752" fmla="*/ 13317 h 21600"/>
              <a:gd name="connsiteX3753" fmla="*/ 18092 w 21595"/>
              <a:gd name="connsiteY3753" fmla="*/ 13122 h 21600"/>
              <a:gd name="connsiteX3754" fmla="*/ 18134 w 21595"/>
              <a:gd name="connsiteY3754" fmla="*/ 13072 h 21600"/>
              <a:gd name="connsiteX3755" fmla="*/ 18129 w 21595"/>
              <a:gd name="connsiteY3755" fmla="*/ 13233 h 21600"/>
              <a:gd name="connsiteX3756" fmla="*/ 18170 w 21595"/>
              <a:gd name="connsiteY3756" fmla="*/ 13332 h 21600"/>
              <a:gd name="connsiteX3757" fmla="*/ 18160 w 21595"/>
              <a:gd name="connsiteY3757" fmla="*/ 13393 h 21600"/>
              <a:gd name="connsiteX3758" fmla="*/ 18175 w 21595"/>
              <a:gd name="connsiteY3758" fmla="*/ 13439 h 21600"/>
              <a:gd name="connsiteX3759" fmla="*/ 18238 w 21595"/>
              <a:gd name="connsiteY3759" fmla="*/ 13378 h 21600"/>
              <a:gd name="connsiteX3760" fmla="*/ 18207 w 21595"/>
              <a:gd name="connsiteY3760" fmla="*/ 13500 h 21600"/>
              <a:gd name="connsiteX3761" fmla="*/ 18226 w 21595"/>
              <a:gd name="connsiteY3761" fmla="*/ 13562 h 21600"/>
              <a:gd name="connsiteX3762" fmla="*/ 18259 w 21595"/>
              <a:gd name="connsiteY3762" fmla="*/ 13516 h 21600"/>
              <a:gd name="connsiteX3763" fmla="*/ 18264 w 21595"/>
              <a:gd name="connsiteY3763" fmla="*/ 13405 h 21600"/>
              <a:gd name="connsiteX3764" fmla="*/ 18212 w 21595"/>
              <a:gd name="connsiteY3764" fmla="*/ 13221 h 21600"/>
              <a:gd name="connsiteX3765" fmla="*/ 18226 w 21595"/>
              <a:gd name="connsiteY3765" fmla="*/ 13172 h 21600"/>
              <a:gd name="connsiteX3766" fmla="*/ 18170 w 21595"/>
              <a:gd name="connsiteY3766" fmla="*/ 12965 h 21600"/>
              <a:gd name="connsiteX3767" fmla="*/ 18221 w 21595"/>
              <a:gd name="connsiteY3767" fmla="*/ 12889 h 21600"/>
              <a:gd name="connsiteX3768" fmla="*/ 18252 w 21595"/>
              <a:gd name="connsiteY3768" fmla="*/ 12805 h 21600"/>
              <a:gd name="connsiteX3769" fmla="*/ 18278 w 21595"/>
              <a:gd name="connsiteY3769" fmla="*/ 12828 h 21600"/>
              <a:gd name="connsiteX3770" fmla="*/ 18285 w 21595"/>
              <a:gd name="connsiteY3770" fmla="*/ 12755 h 21600"/>
              <a:gd name="connsiteX3771" fmla="*/ 18170 w 21595"/>
              <a:gd name="connsiteY3771" fmla="*/ 12805 h 21600"/>
              <a:gd name="connsiteX3772" fmla="*/ 18134 w 21595"/>
              <a:gd name="connsiteY3772" fmla="*/ 12877 h 21600"/>
              <a:gd name="connsiteX3773" fmla="*/ 18082 w 21595"/>
              <a:gd name="connsiteY3773" fmla="*/ 12732 h 21600"/>
              <a:gd name="connsiteX3774" fmla="*/ 18092 w 21595"/>
              <a:gd name="connsiteY3774" fmla="*/ 12610 h 21600"/>
              <a:gd name="connsiteX3775" fmla="*/ 18144 w 21595"/>
              <a:gd name="connsiteY3775" fmla="*/ 12583 h 21600"/>
              <a:gd name="connsiteX3776" fmla="*/ 18243 w 21595"/>
              <a:gd name="connsiteY3776" fmla="*/ 12583 h 21600"/>
              <a:gd name="connsiteX3777" fmla="*/ 18304 w 21595"/>
              <a:gd name="connsiteY3777" fmla="*/ 12610 h 21600"/>
              <a:gd name="connsiteX3778" fmla="*/ 18351 w 21595"/>
              <a:gd name="connsiteY3778" fmla="*/ 12583 h 21600"/>
              <a:gd name="connsiteX3779" fmla="*/ 18398 w 21595"/>
              <a:gd name="connsiteY3779" fmla="*/ 12426 h 21600"/>
              <a:gd name="connsiteX3780" fmla="*/ 18388 w 21595"/>
              <a:gd name="connsiteY3780" fmla="*/ 12388 h 21600"/>
              <a:gd name="connsiteX3781" fmla="*/ 18834 w 21595"/>
              <a:gd name="connsiteY3781" fmla="*/ 12705 h 21600"/>
              <a:gd name="connsiteX3782" fmla="*/ 18803 w 21595"/>
              <a:gd name="connsiteY3782" fmla="*/ 12767 h 21600"/>
              <a:gd name="connsiteX3783" fmla="*/ 18719 w 21595"/>
              <a:gd name="connsiteY3783" fmla="*/ 12805 h 21600"/>
              <a:gd name="connsiteX3784" fmla="*/ 18745 w 21595"/>
              <a:gd name="connsiteY3784" fmla="*/ 12877 h 21600"/>
              <a:gd name="connsiteX3785" fmla="*/ 18796 w 21595"/>
              <a:gd name="connsiteY3785" fmla="*/ 12916 h 21600"/>
              <a:gd name="connsiteX3786" fmla="*/ 18817 w 21595"/>
              <a:gd name="connsiteY3786" fmla="*/ 13011 h 21600"/>
              <a:gd name="connsiteX3787" fmla="*/ 18911 w 21595"/>
              <a:gd name="connsiteY3787" fmla="*/ 13011 h 21600"/>
              <a:gd name="connsiteX3788" fmla="*/ 18911 w 21595"/>
              <a:gd name="connsiteY3788" fmla="*/ 13049 h 21600"/>
              <a:gd name="connsiteX3789" fmla="*/ 18869 w 21595"/>
              <a:gd name="connsiteY3789" fmla="*/ 13049 h 21600"/>
              <a:gd name="connsiteX3790" fmla="*/ 18803 w 21595"/>
              <a:gd name="connsiteY3790" fmla="*/ 13111 h 21600"/>
              <a:gd name="connsiteX3791" fmla="*/ 18848 w 21595"/>
              <a:gd name="connsiteY3791" fmla="*/ 13183 h 21600"/>
              <a:gd name="connsiteX3792" fmla="*/ 18848 w 21595"/>
              <a:gd name="connsiteY3792" fmla="*/ 13256 h 21600"/>
              <a:gd name="connsiteX3793" fmla="*/ 18860 w 21595"/>
              <a:gd name="connsiteY3793" fmla="*/ 13317 h 21600"/>
              <a:gd name="connsiteX3794" fmla="*/ 18885 w 21595"/>
              <a:gd name="connsiteY3794" fmla="*/ 13306 h 21600"/>
              <a:gd name="connsiteX3795" fmla="*/ 18907 w 21595"/>
              <a:gd name="connsiteY3795" fmla="*/ 13221 h 21600"/>
              <a:gd name="connsiteX3796" fmla="*/ 18989 w 21595"/>
              <a:gd name="connsiteY3796" fmla="*/ 13378 h 21600"/>
              <a:gd name="connsiteX3797" fmla="*/ 19041 w 21595"/>
              <a:gd name="connsiteY3797" fmla="*/ 13393 h 21600"/>
              <a:gd name="connsiteX3798" fmla="*/ 19154 w 21595"/>
              <a:gd name="connsiteY3798" fmla="*/ 13527 h 21600"/>
              <a:gd name="connsiteX3799" fmla="*/ 19180 w 21595"/>
              <a:gd name="connsiteY3799" fmla="*/ 13661 h 21600"/>
              <a:gd name="connsiteX3800" fmla="*/ 19192 w 21595"/>
              <a:gd name="connsiteY3800" fmla="*/ 13833 h 21600"/>
              <a:gd name="connsiteX3801" fmla="*/ 19149 w 21595"/>
              <a:gd name="connsiteY3801" fmla="*/ 13883 h 21600"/>
              <a:gd name="connsiteX3802" fmla="*/ 19119 w 21595"/>
              <a:gd name="connsiteY3802" fmla="*/ 14016 h 21600"/>
              <a:gd name="connsiteX3803" fmla="*/ 19196 w 21595"/>
              <a:gd name="connsiteY3803" fmla="*/ 14016 h 21600"/>
              <a:gd name="connsiteX3804" fmla="*/ 19211 w 21595"/>
              <a:gd name="connsiteY3804" fmla="*/ 13967 h 21600"/>
              <a:gd name="connsiteX3805" fmla="*/ 19274 w 21595"/>
              <a:gd name="connsiteY3805" fmla="*/ 13990 h 21600"/>
              <a:gd name="connsiteX3806" fmla="*/ 19326 w 21595"/>
              <a:gd name="connsiteY3806" fmla="*/ 14127 h 21600"/>
              <a:gd name="connsiteX3807" fmla="*/ 19388 w 21595"/>
              <a:gd name="connsiteY3807" fmla="*/ 14139 h 21600"/>
              <a:gd name="connsiteX3808" fmla="*/ 19418 w 21595"/>
              <a:gd name="connsiteY3808" fmla="*/ 14162 h 21600"/>
              <a:gd name="connsiteX3809" fmla="*/ 19465 w 21595"/>
              <a:gd name="connsiteY3809" fmla="*/ 14112 h 21600"/>
              <a:gd name="connsiteX3810" fmla="*/ 19465 w 21595"/>
              <a:gd name="connsiteY3810" fmla="*/ 13990 h 21600"/>
              <a:gd name="connsiteX3811" fmla="*/ 19503 w 21595"/>
              <a:gd name="connsiteY3811" fmla="*/ 13929 h 21600"/>
              <a:gd name="connsiteX3812" fmla="*/ 19559 w 21595"/>
              <a:gd name="connsiteY3812" fmla="*/ 13894 h 21600"/>
              <a:gd name="connsiteX3813" fmla="*/ 19632 w 21595"/>
              <a:gd name="connsiteY3813" fmla="*/ 13955 h 21600"/>
              <a:gd name="connsiteX3814" fmla="*/ 19658 w 21595"/>
              <a:gd name="connsiteY3814" fmla="*/ 14101 h 21600"/>
              <a:gd name="connsiteX3815" fmla="*/ 19689 w 21595"/>
              <a:gd name="connsiteY3815" fmla="*/ 14188 h 21600"/>
              <a:gd name="connsiteX3816" fmla="*/ 19729 w 21595"/>
              <a:gd name="connsiteY3816" fmla="*/ 14296 h 21600"/>
              <a:gd name="connsiteX3817" fmla="*/ 19792 w 21595"/>
              <a:gd name="connsiteY3817" fmla="*/ 14322 h 21600"/>
              <a:gd name="connsiteX3818" fmla="*/ 19844 w 21595"/>
              <a:gd name="connsiteY3818" fmla="*/ 14334 h 21600"/>
              <a:gd name="connsiteX3819" fmla="*/ 19854 w 21595"/>
              <a:gd name="connsiteY3819" fmla="*/ 14383 h 21600"/>
              <a:gd name="connsiteX3820" fmla="*/ 19896 w 21595"/>
              <a:gd name="connsiteY3820" fmla="*/ 14372 h 21600"/>
              <a:gd name="connsiteX3821" fmla="*/ 19906 w 21595"/>
              <a:gd name="connsiteY3821" fmla="*/ 14322 h 21600"/>
              <a:gd name="connsiteX3822" fmla="*/ 19844 w 21595"/>
              <a:gd name="connsiteY3822" fmla="*/ 14250 h 21600"/>
              <a:gd name="connsiteX3823" fmla="*/ 19865 w 21595"/>
              <a:gd name="connsiteY3823" fmla="*/ 14223 h 21600"/>
              <a:gd name="connsiteX3824" fmla="*/ 19818 w 21595"/>
              <a:gd name="connsiteY3824" fmla="*/ 14200 h 21600"/>
              <a:gd name="connsiteX3825" fmla="*/ 19823 w 21595"/>
              <a:gd name="connsiteY3825" fmla="*/ 14127 h 21600"/>
              <a:gd name="connsiteX3826" fmla="*/ 19788 w 21595"/>
              <a:gd name="connsiteY3826" fmla="*/ 14127 h 21600"/>
              <a:gd name="connsiteX3827" fmla="*/ 19755 w 21595"/>
              <a:gd name="connsiteY3827" fmla="*/ 13955 h 21600"/>
              <a:gd name="connsiteX3828" fmla="*/ 19703 w 21595"/>
              <a:gd name="connsiteY3828" fmla="*/ 13844 h 21600"/>
              <a:gd name="connsiteX3829" fmla="*/ 19699 w 21595"/>
              <a:gd name="connsiteY3829" fmla="*/ 13745 h 21600"/>
              <a:gd name="connsiteX3830" fmla="*/ 19750 w 21595"/>
              <a:gd name="connsiteY3830" fmla="*/ 13722 h 21600"/>
              <a:gd name="connsiteX3831" fmla="*/ 19741 w 21595"/>
              <a:gd name="connsiteY3831" fmla="*/ 13638 h 21600"/>
              <a:gd name="connsiteX3832" fmla="*/ 19642 w 21595"/>
              <a:gd name="connsiteY3832" fmla="*/ 13539 h 21600"/>
              <a:gd name="connsiteX3833" fmla="*/ 19637 w 21595"/>
              <a:gd name="connsiteY3833" fmla="*/ 13439 h 21600"/>
              <a:gd name="connsiteX3834" fmla="*/ 19606 w 21595"/>
              <a:gd name="connsiteY3834" fmla="*/ 13355 h 21600"/>
              <a:gd name="connsiteX3835" fmla="*/ 19564 w 21595"/>
              <a:gd name="connsiteY3835" fmla="*/ 13283 h 21600"/>
              <a:gd name="connsiteX3836" fmla="*/ 19456 w 21595"/>
              <a:gd name="connsiteY3836" fmla="*/ 13183 h 21600"/>
              <a:gd name="connsiteX3837" fmla="*/ 19352 w 21595"/>
              <a:gd name="connsiteY3837" fmla="*/ 13072 h 21600"/>
              <a:gd name="connsiteX3838" fmla="*/ 19284 w 21595"/>
              <a:gd name="connsiteY3838" fmla="*/ 13038 h 21600"/>
              <a:gd name="connsiteX3839" fmla="*/ 19243 w 21595"/>
              <a:gd name="connsiteY3839" fmla="*/ 12988 h 21600"/>
              <a:gd name="connsiteX3840" fmla="*/ 19192 w 21595"/>
              <a:gd name="connsiteY3840" fmla="*/ 12927 h 21600"/>
              <a:gd name="connsiteX3841" fmla="*/ 19140 w 21595"/>
              <a:gd name="connsiteY3841" fmla="*/ 12927 h 21600"/>
              <a:gd name="connsiteX3842" fmla="*/ 19067 w 21595"/>
              <a:gd name="connsiteY3842" fmla="*/ 13027 h 21600"/>
              <a:gd name="connsiteX3843" fmla="*/ 19015 w 21595"/>
              <a:gd name="connsiteY3843" fmla="*/ 13195 h 21600"/>
              <a:gd name="connsiteX3844" fmla="*/ 18952 w 21595"/>
              <a:gd name="connsiteY3844" fmla="*/ 13099 h 21600"/>
              <a:gd name="connsiteX3845" fmla="*/ 18937 w 21595"/>
              <a:gd name="connsiteY3845" fmla="*/ 12843 h 21600"/>
              <a:gd name="connsiteX3846" fmla="*/ 18926 w 21595"/>
              <a:gd name="connsiteY3846" fmla="*/ 12782 h 21600"/>
              <a:gd name="connsiteX3847" fmla="*/ 18834 w 21595"/>
              <a:gd name="connsiteY3847" fmla="*/ 12705 h 21600"/>
              <a:gd name="connsiteX3848" fmla="*/ 19953 w 21595"/>
              <a:gd name="connsiteY3848" fmla="*/ 13061 h 21600"/>
              <a:gd name="connsiteX3849" fmla="*/ 19937 w 21595"/>
              <a:gd name="connsiteY3849" fmla="*/ 13099 h 21600"/>
              <a:gd name="connsiteX3850" fmla="*/ 19979 w 21595"/>
              <a:gd name="connsiteY3850" fmla="*/ 13149 h 21600"/>
              <a:gd name="connsiteX3851" fmla="*/ 20014 w 21595"/>
              <a:gd name="connsiteY3851" fmla="*/ 13210 h 21600"/>
              <a:gd name="connsiteX3852" fmla="*/ 20040 w 21595"/>
              <a:gd name="connsiteY3852" fmla="*/ 13271 h 21600"/>
              <a:gd name="connsiteX3853" fmla="*/ 20052 w 21595"/>
              <a:gd name="connsiteY3853" fmla="*/ 13332 h 21600"/>
              <a:gd name="connsiteX3854" fmla="*/ 20061 w 21595"/>
              <a:gd name="connsiteY3854" fmla="*/ 13428 h 21600"/>
              <a:gd name="connsiteX3855" fmla="*/ 20082 w 21595"/>
              <a:gd name="connsiteY3855" fmla="*/ 13378 h 21600"/>
              <a:gd name="connsiteX3856" fmla="*/ 20077 w 21595"/>
              <a:gd name="connsiteY3856" fmla="*/ 13294 h 21600"/>
              <a:gd name="connsiteX3857" fmla="*/ 20056 w 21595"/>
              <a:gd name="connsiteY3857" fmla="*/ 13244 h 21600"/>
              <a:gd name="connsiteX3858" fmla="*/ 20031 w 21595"/>
              <a:gd name="connsiteY3858" fmla="*/ 13172 h 21600"/>
              <a:gd name="connsiteX3859" fmla="*/ 20005 w 21595"/>
              <a:gd name="connsiteY3859" fmla="*/ 13134 h 21600"/>
              <a:gd name="connsiteX3860" fmla="*/ 19988 w 21595"/>
              <a:gd name="connsiteY3860" fmla="*/ 13099 h 21600"/>
              <a:gd name="connsiteX3861" fmla="*/ 19953 w 21595"/>
              <a:gd name="connsiteY3861" fmla="*/ 13061 h 21600"/>
              <a:gd name="connsiteX3862" fmla="*/ 18570 w 21595"/>
              <a:gd name="connsiteY3862" fmla="*/ 13111 h 21600"/>
              <a:gd name="connsiteX3863" fmla="*/ 18553 w 21595"/>
              <a:gd name="connsiteY3863" fmla="*/ 13195 h 21600"/>
              <a:gd name="connsiteX3864" fmla="*/ 18596 w 21595"/>
              <a:gd name="connsiteY3864" fmla="*/ 13210 h 21600"/>
              <a:gd name="connsiteX3865" fmla="*/ 18631 w 21595"/>
              <a:gd name="connsiteY3865" fmla="*/ 13195 h 21600"/>
              <a:gd name="connsiteX3866" fmla="*/ 18683 w 21595"/>
              <a:gd name="connsiteY3866" fmla="*/ 13210 h 21600"/>
              <a:gd name="connsiteX3867" fmla="*/ 18730 w 21595"/>
              <a:gd name="connsiteY3867" fmla="*/ 13283 h 21600"/>
              <a:gd name="connsiteX3868" fmla="*/ 18709 w 21595"/>
              <a:gd name="connsiteY3868" fmla="*/ 13149 h 21600"/>
              <a:gd name="connsiteX3869" fmla="*/ 18647 w 21595"/>
              <a:gd name="connsiteY3869" fmla="*/ 13111 h 21600"/>
              <a:gd name="connsiteX3870" fmla="*/ 18570 w 21595"/>
              <a:gd name="connsiteY3870" fmla="*/ 13111 h 21600"/>
              <a:gd name="connsiteX3871" fmla="*/ 18502 w 21595"/>
              <a:gd name="connsiteY3871" fmla="*/ 13160 h 21600"/>
              <a:gd name="connsiteX3872" fmla="*/ 18440 w 21595"/>
              <a:gd name="connsiteY3872" fmla="*/ 13172 h 21600"/>
              <a:gd name="connsiteX3873" fmla="*/ 18450 w 21595"/>
              <a:gd name="connsiteY3873" fmla="*/ 13233 h 21600"/>
              <a:gd name="connsiteX3874" fmla="*/ 18492 w 21595"/>
              <a:gd name="connsiteY3874" fmla="*/ 13271 h 21600"/>
              <a:gd name="connsiteX3875" fmla="*/ 18518 w 21595"/>
              <a:gd name="connsiteY3875" fmla="*/ 13210 h 21600"/>
              <a:gd name="connsiteX3876" fmla="*/ 18502 w 21595"/>
              <a:gd name="connsiteY3876" fmla="*/ 13160 h 21600"/>
              <a:gd name="connsiteX3877" fmla="*/ 20021 w 21595"/>
              <a:gd name="connsiteY3877" fmla="*/ 13317 h 21600"/>
              <a:gd name="connsiteX3878" fmla="*/ 19984 w 21595"/>
              <a:gd name="connsiteY3878" fmla="*/ 13332 h 21600"/>
              <a:gd name="connsiteX3879" fmla="*/ 19988 w 21595"/>
              <a:gd name="connsiteY3879" fmla="*/ 13416 h 21600"/>
              <a:gd name="connsiteX3880" fmla="*/ 19953 w 21595"/>
              <a:gd name="connsiteY3880" fmla="*/ 13478 h 21600"/>
              <a:gd name="connsiteX3881" fmla="*/ 19937 w 21595"/>
              <a:gd name="connsiteY3881" fmla="*/ 13539 h 21600"/>
              <a:gd name="connsiteX3882" fmla="*/ 19901 w 21595"/>
              <a:gd name="connsiteY3882" fmla="*/ 13550 h 21600"/>
              <a:gd name="connsiteX3883" fmla="*/ 19896 w 21595"/>
              <a:gd name="connsiteY3883" fmla="*/ 13466 h 21600"/>
              <a:gd name="connsiteX3884" fmla="*/ 19885 w 21595"/>
              <a:gd name="connsiteY3884" fmla="*/ 13466 h 21600"/>
              <a:gd name="connsiteX3885" fmla="*/ 19875 w 21595"/>
              <a:gd name="connsiteY3885" fmla="*/ 13539 h 21600"/>
              <a:gd name="connsiteX3886" fmla="*/ 19844 w 21595"/>
              <a:gd name="connsiteY3886" fmla="*/ 13550 h 21600"/>
              <a:gd name="connsiteX3887" fmla="*/ 19788 w 21595"/>
              <a:gd name="connsiteY3887" fmla="*/ 13527 h 21600"/>
              <a:gd name="connsiteX3888" fmla="*/ 19781 w 21595"/>
              <a:gd name="connsiteY3888" fmla="*/ 13588 h 21600"/>
              <a:gd name="connsiteX3889" fmla="*/ 19818 w 21595"/>
              <a:gd name="connsiteY3889" fmla="*/ 13623 h 21600"/>
              <a:gd name="connsiteX3890" fmla="*/ 19865 w 21595"/>
              <a:gd name="connsiteY3890" fmla="*/ 13672 h 21600"/>
              <a:gd name="connsiteX3891" fmla="*/ 19896 w 21595"/>
              <a:gd name="connsiteY3891" fmla="*/ 13672 h 21600"/>
              <a:gd name="connsiteX3892" fmla="*/ 19927 w 21595"/>
              <a:gd name="connsiteY3892" fmla="*/ 13638 h 21600"/>
              <a:gd name="connsiteX3893" fmla="*/ 19962 w 21595"/>
              <a:gd name="connsiteY3893" fmla="*/ 13600 h 21600"/>
              <a:gd name="connsiteX3894" fmla="*/ 19974 w 21595"/>
              <a:gd name="connsiteY3894" fmla="*/ 13550 h 21600"/>
              <a:gd name="connsiteX3895" fmla="*/ 20005 w 21595"/>
              <a:gd name="connsiteY3895" fmla="*/ 13539 h 21600"/>
              <a:gd name="connsiteX3896" fmla="*/ 20031 w 21595"/>
              <a:gd name="connsiteY3896" fmla="*/ 13439 h 21600"/>
              <a:gd name="connsiteX3897" fmla="*/ 20035 w 21595"/>
              <a:gd name="connsiteY3897" fmla="*/ 13355 h 21600"/>
              <a:gd name="connsiteX3898" fmla="*/ 20021 w 21595"/>
              <a:gd name="connsiteY3898" fmla="*/ 13317 h 21600"/>
              <a:gd name="connsiteX3899" fmla="*/ 20170 w 21595"/>
              <a:gd name="connsiteY3899" fmla="*/ 13466 h 21600"/>
              <a:gd name="connsiteX3900" fmla="*/ 20160 w 21595"/>
              <a:gd name="connsiteY3900" fmla="*/ 13489 h 21600"/>
              <a:gd name="connsiteX3901" fmla="*/ 20170 w 21595"/>
              <a:gd name="connsiteY3901" fmla="*/ 13611 h 21600"/>
              <a:gd name="connsiteX3902" fmla="*/ 20196 w 21595"/>
              <a:gd name="connsiteY3902" fmla="*/ 13711 h 21600"/>
              <a:gd name="connsiteX3903" fmla="*/ 20217 w 21595"/>
              <a:gd name="connsiteY3903" fmla="*/ 13772 h 21600"/>
              <a:gd name="connsiteX3904" fmla="*/ 20238 w 21595"/>
              <a:gd name="connsiteY3904" fmla="*/ 13760 h 21600"/>
              <a:gd name="connsiteX3905" fmla="*/ 20243 w 21595"/>
              <a:gd name="connsiteY3905" fmla="*/ 13711 h 21600"/>
              <a:gd name="connsiteX3906" fmla="*/ 20217 w 21595"/>
              <a:gd name="connsiteY3906" fmla="*/ 13661 h 21600"/>
              <a:gd name="connsiteX3907" fmla="*/ 20191 w 21595"/>
              <a:gd name="connsiteY3907" fmla="*/ 13550 h 21600"/>
              <a:gd name="connsiteX3908" fmla="*/ 20176 w 21595"/>
              <a:gd name="connsiteY3908" fmla="*/ 13516 h 21600"/>
              <a:gd name="connsiteX3909" fmla="*/ 20170 w 21595"/>
              <a:gd name="connsiteY3909" fmla="*/ 13466 h 21600"/>
              <a:gd name="connsiteX3910" fmla="*/ 18947 w 21595"/>
              <a:gd name="connsiteY3910" fmla="*/ 13539 h 21600"/>
              <a:gd name="connsiteX3911" fmla="*/ 18932 w 21595"/>
              <a:gd name="connsiteY3911" fmla="*/ 13588 h 21600"/>
              <a:gd name="connsiteX3912" fmla="*/ 18921 w 21595"/>
              <a:gd name="connsiteY3912" fmla="*/ 13650 h 21600"/>
              <a:gd name="connsiteX3913" fmla="*/ 18921 w 21595"/>
              <a:gd name="connsiteY3913" fmla="*/ 13772 h 21600"/>
              <a:gd name="connsiteX3914" fmla="*/ 18958 w 21595"/>
              <a:gd name="connsiteY3914" fmla="*/ 13661 h 21600"/>
              <a:gd name="connsiteX3915" fmla="*/ 18958 w 21595"/>
              <a:gd name="connsiteY3915" fmla="*/ 13577 h 21600"/>
              <a:gd name="connsiteX3916" fmla="*/ 18947 w 21595"/>
              <a:gd name="connsiteY3916" fmla="*/ 13539 h 21600"/>
              <a:gd name="connsiteX3917" fmla="*/ 17222 w 21595"/>
              <a:gd name="connsiteY3917" fmla="*/ 13611 h 21600"/>
              <a:gd name="connsiteX3918" fmla="*/ 17175 w 21595"/>
              <a:gd name="connsiteY3918" fmla="*/ 13760 h 21600"/>
              <a:gd name="connsiteX3919" fmla="*/ 17232 w 21595"/>
              <a:gd name="connsiteY3919" fmla="*/ 13772 h 21600"/>
              <a:gd name="connsiteX3920" fmla="*/ 17242 w 21595"/>
              <a:gd name="connsiteY3920" fmla="*/ 13844 h 21600"/>
              <a:gd name="connsiteX3921" fmla="*/ 17352 w 21595"/>
              <a:gd name="connsiteY3921" fmla="*/ 13906 h 21600"/>
              <a:gd name="connsiteX3922" fmla="*/ 17378 w 21595"/>
              <a:gd name="connsiteY3922" fmla="*/ 13894 h 21600"/>
              <a:gd name="connsiteX3923" fmla="*/ 17418 w 21595"/>
              <a:gd name="connsiteY3923" fmla="*/ 13906 h 21600"/>
              <a:gd name="connsiteX3924" fmla="*/ 17486 w 21595"/>
              <a:gd name="connsiteY3924" fmla="*/ 13967 h 21600"/>
              <a:gd name="connsiteX3925" fmla="*/ 17543 w 21595"/>
              <a:gd name="connsiteY3925" fmla="*/ 13990 h 21600"/>
              <a:gd name="connsiteX3926" fmla="*/ 17604 w 21595"/>
              <a:gd name="connsiteY3926" fmla="*/ 14005 h 21600"/>
              <a:gd name="connsiteX3927" fmla="*/ 17663 w 21595"/>
              <a:gd name="connsiteY3927" fmla="*/ 14005 h 21600"/>
              <a:gd name="connsiteX3928" fmla="*/ 17724 w 21595"/>
              <a:gd name="connsiteY3928" fmla="*/ 14066 h 21600"/>
              <a:gd name="connsiteX3929" fmla="*/ 17797 w 21595"/>
              <a:gd name="connsiteY3929" fmla="*/ 14005 h 21600"/>
              <a:gd name="connsiteX3930" fmla="*/ 17724 w 21595"/>
              <a:gd name="connsiteY3930" fmla="*/ 13917 h 21600"/>
              <a:gd name="connsiteX3931" fmla="*/ 17637 w 21595"/>
              <a:gd name="connsiteY3931" fmla="*/ 13883 h 21600"/>
              <a:gd name="connsiteX3932" fmla="*/ 17616 w 21595"/>
              <a:gd name="connsiteY3932" fmla="*/ 13772 h 21600"/>
              <a:gd name="connsiteX3933" fmla="*/ 17507 w 21595"/>
              <a:gd name="connsiteY3933" fmla="*/ 13699 h 21600"/>
              <a:gd name="connsiteX3934" fmla="*/ 17491 w 21595"/>
              <a:gd name="connsiteY3934" fmla="*/ 13772 h 21600"/>
              <a:gd name="connsiteX3935" fmla="*/ 17371 w 21595"/>
              <a:gd name="connsiteY3935" fmla="*/ 13745 h 21600"/>
              <a:gd name="connsiteX3936" fmla="*/ 17366 w 21595"/>
              <a:gd name="connsiteY3936" fmla="*/ 13699 h 21600"/>
              <a:gd name="connsiteX3937" fmla="*/ 17340 w 21595"/>
              <a:gd name="connsiteY3937" fmla="*/ 13684 h 21600"/>
              <a:gd name="connsiteX3938" fmla="*/ 17293 w 21595"/>
              <a:gd name="connsiteY3938" fmla="*/ 13611 h 21600"/>
              <a:gd name="connsiteX3939" fmla="*/ 17222 w 21595"/>
              <a:gd name="connsiteY3939" fmla="*/ 13611 h 21600"/>
              <a:gd name="connsiteX3940" fmla="*/ 20280 w 21595"/>
              <a:gd name="connsiteY3940" fmla="*/ 13722 h 21600"/>
              <a:gd name="connsiteX3941" fmla="*/ 20273 w 21595"/>
              <a:gd name="connsiteY3941" fmla="*/ 13745 h 21600"/>
              <a:gd name="connsiteX3942" fmla="*/ 20294 w 21595"/>
              <a:gd name="connsiteY3942" fmla="*/ 13822 h 21600"/>
              <a:gd name="connsiteX3943" fmla="*/ 20320 w 21595"/>
              <a:gd name="connsiteY3943" fmla="*/ 13856 h 21600"/>
              <a:gd name="connsiteX3944" fmla="*/ 20332 w 21595"/>
              <a:gd name="connsiteY3944" fmla="*/ 13844 h 21600"/>
              <a:gd name="connsiteX3945" fmla="*/ 20311 w 21595"/>
              <a:gd name="connsiteY3945" fmla="*/ 13783 h 21600"/>
              <a:gd name="connsiteX3946" fmla="*/ 20280 w 21595"/>
              <a:gd name="connsiteY3946" fmla="*/ 13722 h 21600"/>
              <a:gd name="connsiteX3947" fmla="*/ 20384 w 21595"/>
              <a:gd name="connsiteY3947" fmla="*/ 13833 h 21600"/>
              <a:gd name="connsiteX3948" fmla="*/ 20372 w 21595"/>
              <a:gd name="connsiteY3948" fmla="*/ 13856 h 21600"/>
              <a:gd name="connsiteX3949" fmla="*/ 20393 w 21595"/>
              <a:gd name="connsiteY3949" fmla="*/ 13906 h 21600"/>
              <a:gd name="connsiteX3950" fmla="*/ 20424 w 21595"/>
              <a:gd name="connsiteY3950" fmla="*/ 13967 h 21600"/>
              <a:gd name="connsiteX3951" fmla="*/ 20471 w 21595"/>
              <a:gd name="connsiteY3951" fmla="*/ 14039 h 21600"/>
              <a:gd name="connsiteX3952" fmla="*/ 20466 w 21595"/>
              <a:gd name="connsiteY3952" fmla="*/ 14005 h 21600"/>
              <a:gd name="connsiteX3953" fmla="*/ 20455 w 21595"/>
              <a:gd name="connsiteY3953" fmla="*/ 13955 h 21600"/>
              <a:gd name="connsiteX3954" fmla="*/ 20409 w 21595"/>
              <a:gd name="connsiteY3954" fmla="*/ 13883 h 21600"/>
              <a:gd name="connsiteX3955" fmla="*/ 20384 w 21595"/>
              <a:gd name="connsiteY3955" fmla="*/ 13833 h 21600"/>
              <a:gd name="connsiteX3956" fmla="*/ 17932 w 21595"/>
              <a:gd name="connsiteY3956" fmla="*/ 13967 h 21600"/>
              <a:gd name="connsiteX3957" fmla="*/ 17911 w 21595"/>
              <a:gd name="connsiteY3957" fmla="*/ 14016 h 21600"/>
              <a:gd name="connsiteX3958" fmla="*/ 17880 w 21595"/>
              <a:gd name="connsiteY3958" fmla="*/ 14028 h 21600"/>
              <a:gd name="connsiteX3959" fmla="*/ 17854 w 21595"/>
              <a:gd name="connsiteY3959" fmla="*/ 14112 h 21600"/>
              <a:gd name="connsiteX3960" fmla="*/ 17885 w 21595"/>
              <a:gd name="connsiteY3960" fmla="*/ 14112 h 21600"/>
              <a:gd name="connsiteX3961" fmla="*/ 17932 w 21595"/>
              <a:gd name="connsiteY3961" fmla="*/ 14089 h 21600"/>
              <a:gd name="connsiteX3962" fmla="*/ 18000 w 21595"/>
              <a:gd name="connsiteY3962" fmla="*/ 14066 h 21600"/>
              <a:gd name="connsiteX3963" fmla="*/ 17988 w 21595"/>
              <a:gd name="connsiteY3963" fmla="*/ 13990 h 21600"/>
              <a:gd name="connsiteX3964" fmla="*/ 17953 w 21595"/>
              <a:gd name="connsiteY3964" fmla="*/ 14005 h 21600"/>
              <a:gd name="connsiteX3965" fmla="*/ 17932 w 21595"/>
              <a:gd name="connsiteY3965" fmla="*/ 13967 h 21600"/>
              <a:gd name="connsiteX3966" fmla="*/ 18233 w 21595"/>
              <a:gd name="connsiteY3966" fmla="*/ 13967 h 21600"/>
              <a:gd name="connsiteX3967" fmla="*/ 18175 w 21595"/>
              <a:gd name="connsiteY3967" fmla="*/ 14028 h 21600"/>
              <a:gd name="connsiteX3968" fmla="*/ 18134 w 21595"/>
              <a:gd name="connsiteY3968" fmla="*/ 14039 h 21600"/>
              <a:gd name="connsiteX3969" fmla="*/ 18097 w 21595"/>
              <a:gd name="connsiteY3969" fmla="*/ 13990 h 21600"/>
              <a:gd name="connsiteX3970" fmla="*/ 18051 w 21595"/>
              <a:gd name="connsiteY3970" fmla="*/ 14016 h 21600"/>
              <a:gd name="connsiteX3971" fmla="*/ 18051 w 21595"/>
              <a:gd name="connsiteY3971" fmla="*/ 14078 h 21600"/>
              <a:gd name="connsiteX3972" fmla="*/ 18129 w 21595"/>
              <a:gd name="connsiteY3972" fmla="*/ 14101 h 21600"/>
              <a:gd name="connsiteX3973" fmla="*/ 18221 w 21595"/>
              <a:gd name="connsiteY3973" fmla="*/ 14051 h 21600"/>
              <a:gd name="connsiteX3974" fmla="*/ 18233 w 21595"/>
              <a:gd name="connsiteY3974" fmla="*/ 13967 h 21600"/>
              <a:gd name="connsiteX3975" fmla="*/ 18476 w 21595"/>
              <a:gd name="connsiteY3975" fmla="*/ 13990 h 21600"/>
              <a:gd name="connsiteX3976" fmla="*/ 18455 w 21595"/>
              <a:gd name="connsiteY3976" fmla="*/ 14016 h 21600"/>
              <a:gd name="connsiteX3977" fmla="*/ 18414 w 21595"/>
              <a:gd name="connsiteY3977" fmla="*/ 14016 h 21600"/>
              <a:gd name="connsiteX3978" fmla="*/ 18362 w 21595"/>
              <a:gd name="connsiteY3978" fmla="*/ 14051 h 21600"/>
              <a:gd name="connsiteX3979" fmla="*/ 18351 w 21595"/>
              <a:gd name="connsiteY3979" fmla="*/ 14089 h 21600"/>
              <a:gd name="connsiteX3980" fmla="*/ 18289 w 21595"/>
              <a:gd name="connsiteY3980" fmla="*/ 14162 h 21600"/>
              <a:gd name="connsiteX3981" fmla="*/ 18264 w 21595"/>
              <a:gd name="connsiteY3981" fmla="*/ 14261 h 21600"/>
              <a:gd name="connsiteX3982" fmla="*/ 18252 w 21595"/>
              <a:gd name="connsiteY3982" fmla="*/ 14311 h 21600"/>
              <a:gd name="connsiteX3983" fmla="*/ 18259 w 21595"/>
              <a:gd name="connsiteY3983" fmla="*/ 14334 h 21600"/>
              <a:gd name="connsiteX3984" fmla="*/ 18315 w 21595"/>
              <a:gd name="connsiteY3984" fmla="*/ 14296 h 21600"/>
              <a:gd name="connsiteX3985" fmla="*/ 18356 w 21595"/>
              <a:gd name="connsiteY3985" fmla="*/ 14173 h 21600"/>
              <a:gd name="connsiteX3986" fmla="*/ 18408 w 21595"/>
              <a:gd name="connsiteY3986" fmla="*/ 14127 h 21600"/>
              <a:gd name="connsiteX3987" fmla="*/ 18476 w 21595"/>
              <a:gd name="connsiteY3987" fmla="*/ 14051 h 21600"/>
              <a:gd name="connsiteX3988" fmla="*/ 18497 w 21595"/>
              <a:gd name="connsiteY3988" fmla="*/ 14016 h 21600"/>
              <a:gd name="connsiteX3989" fmla="*/ 18476 w 21595"/>
              <a:gd name="connsiteY3989" fmla="*/ 13990 h 21600"/>
              <a:gd name="connsiteX3990" fmla="*/ 20513 w 21595"/>
              <a:gd name="connsiteY3990" fmla="*/ 14005 h 21600"/>
              <a:gd name="connsiteX3991" fmla="*/ 20518 w 21595"/>
              <a:gd name="connsiteY3991" fmla="*/ 14101 h 21600"/>
              <a:gd name="connsiteX3992" fmla="*/ 20558 w 21595"/>
              <a:gd name="connsiteY3992" fmla="*/ 14234 h 21600"/>
              <a:gd name="connsiteX3993" fmla="*/ 20570 w 21595"/>
              <a:gd name="connsiteY3993" fmla="*/ 14211 h 21600"/>
              <a:gd name="connsiteX3994" fmla="*/ 20549 w 21595"/>
              <a:gd name="connsiteY3994" fmla="*/ 14127 h 21600"/>
              <a:gd name="connsiteX3995" fmla="*/ 20533 w 21595"/>
              <a:gd name="connsiteY3995" fmla="*/ 14005 h 21600"/>
              <a:gd name="connsiteX3996" fmla="*/ 20513 w 21595"/>
              <a:gd name="connsiteY3996" fmla="*/ 14005 h 21600"/>
              <a:gd name="connsiteX3997" fmla="*/ 20450 w 21595"/>
              <a:gd name="connsiteY3997" fmla="*/ 14150 h 21600"/>
              <a:gd name="connsiteX3998" fmla="*/ 20445 w 21595"/>
              <a:gd name="connsiteY3998" fmla="*/ 14211 h 21600"/>
              <a:gd name="connsiteX3999" fmla="*/ 20455 w 21595"/>
              <a:gd name="connsiteY3999" fmla="*/ 14234 h 21600"/>
              <a:gd name="connsiteX4000" fmla="*/ 20492 w 21595"/>
              <a:gd name="connsiteY4000" fmla="*/ 14261 h 21600"/>
              <a:gd name="connsiteX4001" fmla="*/ 20518 w 21595"/>
              <a:gd name="connsiteY4001" fmla="*/ 14250 h 21600"/>
              <a:gd name="connsiteX4002" fmla="*/ 20507 w 21595"/>
              <a:gd name="connsiteY4002" fmla="*/ 14211 h 21600"/>
              <a:gd name="connsiteX4003" fmla="*/ 20492 w 21595"/>
              <a:gd name="connsiteY4003" fmla="*/ 14173 h 21600"/>
              <a:gd name="connsiteX4004" fmla="*/ 20450 w 21595"/>
              <a:gd name="connsiteY4004" fmla="*/ 14150 h 21600"/>
              <a:gd name="connsiteX4005" fmla="*/ 18045 w 21595"/>
              <a:gd name="connsiteY4005" fmla="*/ 14173 h 21600"/>
              <a:gd name="connsiteX4006" fmla="*/ 17988 w 21595"/>
              <a:gd name="connsiteY4006" fmla="*/ 14200 h 21600"/>
              <a:gd name="connsiteX4007" fmla="*/ 18061 w 21595"/>
              <a:gd name="connsiteY4007" fmla="*/ 14311 h 21600"/>
              <a:gd name="connsiteX4008" fmla="*/ 18087 w 21595"/>
              <a:gd name="connsiteY4008" fmla="*/ 14311 h 21600"/>
              <a:gd name="connsiteX4009" fmla="*/ 18092 w 21595"/>
              <a:gd name="connsiteY4009" fmla="*/ 14273 h 21600"/>
              <a:gd name="connsiteX4010" fmla="*/ 18071 w 21595"/>
              <a:gd name="connsiteY4010" fmla="*/ 14223 h 21600"/>
              <a:gd name="connsiteX4011" fmla="*/ 18045 w 21595"/>
              <a:gd name="connsiteY4011" fmla="*/ 14173 h 21600"/>
              <a:gd name="connsiteX4012" fmla="*/ 20544 w 21595"/>
              <a:gd name="connsiteY4012" fmla="*/ 14311 h 21600"/>
              <a:gd name="connsiteX4013" fmla="*/ 20558 w 21595"/>
              <a:gd name="connsiteY4013" fmla="*/ 14406 h 21600"/>
              <a:gd name="connsiteX4014" fmla="*/ 20601 w 21595"/>
              <a:gd name="connsiteY4014" fmla="*/ 14406 h 21600"/>
              <a:gd name="connsiteX4015" fmla="*/ 20584 w 21595"/>
              <a:gd name="connsiteY4015" fmla="*/ 14345 h 21600"/>
              <a:gd name="connsiteX4016" fmla="*/ 20575 w 21595"/>
              <a:gd name="connsiteY4016" fmla="*/ 14345 h 21600"/>
              <a:gd name="connsiteX4017" fmla="*/ 20544 w 21595"/>
              <a:gd name="connsiteY4017" fmla="*/ 14311 h 21600"/>
              <a:gd name="connsiteX4018" fmla="*/ 19404 w 21595"/>
              <a:gd name="connsiteY4018" fmla="*/ 14383 h 21600"/>
              <a:gd name="connsiteX4019" fmla="*/ 19378 w 21595"/>
              <a:gd name="connsiteY4019" fmla="*/ 14445 h 21600"/>
              <a:gd name="connsiteX4020" fmla="*/ 19373 w 21595"/>
              <a:gd name="connsiteY4020" fmla="*/ 14494 h 21600"/>
              <a:gd name="connsiteX4021" fmla="*/ 19357 w 21595"/>
              <a:gd name="connsiteY4021" fmla="*/ 14578 h 21600"/>
              <a:gd name="connsiteX4022" fmla="*/ 19336 w 21595"/>
              <a:gd name="connsiteY4022" fmla="*/ 14662 h 21600"/>
              <a:gd name="connsiteX4023" fmla="*/ 19341 w 21595"/>
              <a:gd name="connsiteY4023" fmla="*/ 14712 h 21600"/>
              <a:gd name="connsiteX4024" fmla="*/ 19331 w 21595"/>
              <a:gd name="connsiteY4024" fmla="*/ 14750 h 21600"/>
              <a:gd name="connsiteX4025" fmla="*/ 19315 w 21595"/>
              <a:gd name="connsiteY4025" fmla="*/ 14873 h 21600"/>
              <a:gd name="connsiteX4026" fmla="*/ 19315 w 21595"/>
              <a:gd name="connsiteY4026" fmla="*/ 14968 h 21600"/>
              <a:gd name="connsiteX4027" fmla="*/ 19310 w 21595"/>
              <a:gd name="connsiteY4027" fmla="*/ 15006 h 21600"/>
              <a:gd name="connsiteX4028" fmla="*/ 19310 w 21595"/>
              <a:gd name="connsiteY4028" fmla="*/ 15091 h 21600"/>
              <a:gd name="connsiteX4029" fmla="*/ 19284 w 21595"/>
              <a:gd name="connsiteY4029" fmla="*/ 15213 h 21600"/>
              <a:gd name="connsiteX4030" fmla="*/ 19269 w 21595"/>
              <a:gd name="connsiteY4030" fmla="*/ 15312 h 21600"/>
              <a:gd name="connsiteX4031" fmla="*/ 19253 w 21595"/>
              <a:gd name="connsiteY4031" fmla="*/ 15385 h 21600"/>
              <a:gd name="connsiteX4032" fmla="*/ 19232 w 21595"/>
              <a:gd name="connsiteY4032" fmla="*/ 15473 h 21600"/>
              <a:gd name="connsiteX4033" fmla="*/ 19185 w 21595"/>
              <a:gd name="connsiteY4033" fmla="*/ 15519 h 21600"/>
              <a:gd name="connsiteX4034" fmla="*/ 19133 w 21595"/>
              <a:gd name="connsiteY4034" fmla="*/ 15473 h 21600"/>
              <a:gd name="connsiteX4035" fmla="*/ 19128 w 21595"/>
              <a:gd name="connsiteY4035" fmla="*/ 15423 h 21600"/>
              <a:gd name="connsiteX4036" fmla="*/ 19103 w 21595"/>
              <a:gd name="connsiteY4036" fmla="*/ 15373 h 21600"/>
              <a:gd name="connsiteX4037" fmla="*/ 19088 w 21595"/>
              <a:gd name="connsiteY4037" fmla="*/ 15373 h 21600"/>
              <a:gd name="connsiteX4038" fmla="*/ 19051 w 21595"/>
              <a:gd name="connsiteY4038" fmla="*/ 15274 h 21600"/>
              <a:gd name="connsiteX4039" fmla="*/ 19025 w 21595"/>
              <a:gd name="connsiteY4039" fmla="*/ 15228 h 21600"/>
              <a:gd name="connsiteX4040" fmla="*/ 18978 w 21595"/>
              <a:gd name="connsiteY4040" fmla="*/ 15178 h 21600"/>
              <a:gd name="connsiteX4041" fmla="*/ 18937 w 21595"/>
              <a:gd name="connsiteY4041" fmla="*/ 15079 h 21600"/>
              <a:gd name="connsiteX4042" fmla="*/ 18937 w 21595"/>
              <a:gd name="connsiteY4042" fmla="*/ 15045 h 21600"/>
              <a:gd name="connsiteX4043" fmla="*/ 18963 w 21595"/>
              <a:gd name="connsiteY4043" fmla="*/ 14957 h 21600"/>
              <a:gd name="connsiteX4044" fmla="*/ 18989 w 21595"/>
              <a:gd name="connsiteY4044" fmla="*/ 14873 h 21600"/>
              <a:gd name="connsiteX4045" fmla="*/ 18984 w 21595"/>
              <a:gd name="connsiteY4045" fmla="*/ 14812 h 21600"/>
              <a:gd name="connsiteX4046" fmla="*/ 19004 w 21595"/>
              <a:gd name="connsiteY4046" fmla="*/ 14812 h 21600"/>
              <a:gd name="connsiteX4047" fmla="*/ 19030 w 21595"/>
              <a:gd name="connsiteY4047" fmla="*/ 14739 h 21600"/>
              <a:gd name="connsiteX4048" fmla="*/ 19051 w 21595"/>
              <a:gd name="connsiteY4048" fmla="*/ 14651 h 21600"/>
              <a:gd name="connsiteX4049" fmla="*/ 19030 w 21595"/>
              <a:gd name="connsiteY4049" fmla="*/ 14578 h 21600"/>
              <a:gd name="connsiteX4050" fmla="*/ 19015 w 21595"/>
              <a:gd name="connsiteY4050" fmla="*/ 14601 h 21600"/>
              <a:gd name="connsiteX4051" fmla="*/ 18989 w 21595"/>
              <a:gd name="connsiteY4051" fmla="*/ 14590 h 21600"/>
              <a:gd name="connsiteX4052" fmla="*/ 18952 w 21595"/>
              <a:gd name="connsiteY4052" fmla="*/ 14640 h 21600"/>
              <a:gd name="connsiteX4053" fmla="*/ 18916 w 21595"/>
              <a:gd name="connsiteY4053" fmla="*/ 14590 h 21600"/>
              <a:gd name="connsiteX4054" fmla="*/ 18900 w 21595"/>
              <a:gd name="connsiteY4054" fmla="*/ 14601 h 21600"/>
              <a:gd name="connsiteX4055" fmla="*/ 18848 w 21595"/>
              <a:gd name="connsiteY4055" fmla="*/ 14567 h 21600"/>
              <a:gd name="connsiteX4056" fmla="*/ 18822 w 21595"/>
              <a:gd name="connsiteY4056" fmla="*/ 14494 h 21600"/>
              <a:gd name="connsiteX4057" fmla="*/ 18787 w 21595"/>
              <a:gd name="connsiteY4057" fmla="*/ 14456 h 21600"/>
              <a:gd name="connsiteX4058" fmla="*/ 18751 w 21595"/>
              <a:gd name="connsiteY4058" fmla="*/ 14479 h 21600"/>
              <a:gd name="connsiteX4059" fmla="*/ 18792 w 21595"/>
              <a:gd name="connsiteY4059" fmla="*/ 14529 h 21600"/>
              <a:gd name="connsiteX4060" fmla="*/ 18792 w 21595"/>
              <a:gd name="connsiteY4060" fmla="*/ 14617 h 21600"/>
              <a:gd name="connsiteX4061" fmla="*/ 18740 w 21595"/>
              <a:gd name="connsiteY4061" fmla="*/ 14651 h 21600"/>
              <a:gd name="connsiteX4062" fmla="*/ 18709 w 21595"/>
              <a:gd name="connsiteY4062" fmla="*/ 14628 h 21600"/>
              <a:gd name="connsiteX4063" fmla="*/ 18667 w 21595"/>
              <a:gd name="connsiteY4063" fmla="*/ 14689 h 21600"/>
              <a:gd name="connsiteX4064" fmla="*/ 18636 w 21595"/>
              <a:gd name="connsiteY4064" fmla="*/ 14773 h 21600"/>
              <a:gd name="connsiteX4065" fmla="*/ 18647 w 21595"/>
              <a:gd name="connsiteY4065" fmla="*/ 14823 h 21600"/>
              <a:gd name="connsiteX4066" fmla="*/ 18615 w 21595"/>
              <a:gd name="connsiteY4066" fmla="*/ 14861 h 21600"/>
              <a:gd name="connsiteX4067" fmla="*/ 18579 w 21595"/>
              <a:gd name="connsiteY4067" fmla="*/ 14995 h 21600"/>
              <a:gd name="connsiteX4068" fmla="*/ 18584 w 21595"/>
              <a:gd name="connsiteY4068" fmla="*/ 15079 h 21600"/>
              <a:gd name="connsiteX4069" fmla="*/ 18549 w 21595"/>
              <a:gd name="connsiteY4069" fmla="*/ 15068 h 21600"/>
              <a:gd name="connsiteX4070" fmla="*/ 18511 w 21595"/>
              <a:gd name="connsiteY4070" fmla="*/ 15068 h 21600"/>
              <a:gd name="connsiteX4071" fmla="*/ 18481 w 21595"/>
              <a:gd name="connsiteY4071" fmla="*/ 14968 h 21600"/>
              <a:gd name="connsiteX4072" fmla="*/ 18445 w 21595"/>
              <a:gd name="connsiteY4072" fmla="*/ 14896 h 21600"/>
              <a:gd name="connsiteX4073" fmla="*/ 18414 w 21595"/>
              <a:gd name="connsiteY4073" fmla="*/ 14907 h 21600"/>
              <a:gd name="connsiteX4074" fmla="*/ 18382 w 21595"/>
              <a:gd name="connsiteY4074" fmla="*/ 14934 h 21600"/>
              <a:gd name="connsiteX4075" fmla="*/ 18382 w 21595"/>
              <a:gd name="connsiteY4075" fmla="*/ 14984 h 21600"/>
              <a:gd name="connsiteX4076" fmla="*/ 18356 w 21595"/>
              <a:gd name="connsiteY4076" fmla="*/ 14957 h 21600"/>
              <a:gd name="connsiteX4077" fmla="*/ 18351 w 21595"/>
              <a:gd name="connsiteY4077" fmla="*/ 15006 h 21600"/>
              <a:gd name="connsiteX4078" fmla="*/ 18320 w 21595"/>
              <a:gd name="connsiteY4078" fmla="*/ 15029 h 21600"/>
              <a:gd name="connsiteX4079" fmla="*/ 18304 w 21595"/>
              <a:gd name="connsiteY4079" fmla="*/ 15091 h 21600"/>
              <a:gd name="connsiteX4080" fmla="*/ 18264 w 21595"/>
              <a:gd name="connsiteY4080" fmla="*/ 15178 h 21600"/>
              <a:gd name="connsiteX4081" fmla="*/ 18247 w 21595"/>
              <a:gd name="connsiteY4081" fmla="*/ 15301 h 21600"/>
              <a:gd name="connsiteX4082" fmla="*/ 18226 w 21595"/>
              <a:gd name="connsiteY4082" fmla="*/ 15263 h 21600"/>
              <a:gd name="connsiteX4083" fmla="*/ 18200 w 21595"/>
              <a:gd name="connsiteY4083" fmla="*/ 15335 h 21600"/>
              <a:gd name="connsiteX4084" fmla="*/ 18217 w 21595"/>
              <a:gd name="connsiteY4084" fmla="*/ 15423 h 21600"/>
              <a:gd name="connsiteX4085" fmla="*/ 18191 w 21595"/>
              <a:gd name="connsiteY4085" fmla="*/ 15446 h 21600"/>
              <a:gd name="connsiteX4086" fmla="*/ 18175 w 21595"/>
              <a:gd name="connsiteY4086" fmla="*/ 15312 h 21600"/>
              <a:gd name="connsiteX4087" fmla="*/ 18123 w 21595"/>
              <a:gd name="connsiteY4087" fmla="*/ 15446 h 21600"/>
              <a:gd name="connsiteX4088" fmla="*/ 18113 w 21595"/>
              <a:gd name="connsiteY4088" fmla="*/ 15534 h 21600"/>
              <a:gd name="connsiteX4089" fmla="*/ 18108 w 21595"/>
              <a:gd name="connsiteY4089" fmla="*/ 15607 h 21600"/>
              <a:gd name="connsiteX4090" fmla="*/ 18066 w 21595"/>
              <a:gd name="connsiteY4090" fmla="*/ 15679 h 21600"/>
              <a:gd name="connsiteX4091" fmla="*/ 18045 w 21595"/>
              <a:gd name="connsiteY4091" fmla="*/ 15779 h 21600"/>
              <a:gd name="connsiteX4092" fmla="*/ 18004 w 21595"/>
              <a:gd name="connsiteY4092" fmla="*/ 15840 h 21600"/>
              <a:gd name="connsiteX4093" fmla="*/ 17936 w 21595"/>
              <a:gd name="connsiteY4093" fmla="*/ 15886 h 21600"/>
              <a:gd name="connsiteX4094" fmla="*/ 17906 w 21595"/>
              <a:gd name="connsiteY4094" fmla="*/ 15886 h 21600"/>
              <a:gd name="connsiteX4095" fmla="*/ 17889 w 21595"/>
              <a:gd name="connsiteY4095" fmla="*/ 15901 h 21600"/>
              <a:gd name="connsiteX4096" fmla="*/ 17880 w 21595"/>
              <a:gd name="connsiteY4096" fmla="*/ 15935 h 21600"/>
              <a:gd name="connsiteX4097" fmla="*/ 17838 w 21595"/>
              <a:gd name="connsiteY4097" fmla="*/ 15962 h 21600"/>
              <a:gd name="connsiteX4098" fmla="*/ 17786 w 21595"/>
              <a:gd name="connsiteY4098" fmla="*/ 16008 h 21600"/>
              <a:gd name="connsiteX4099" fmla="*/ 17776 w 21595"/>
              <a:gd name="connsiteY4099" fmla="*/ 15996 h 21600"/>
              <a:gd name="connsiteX4100" fmla="*/ 17745 w 21595"/>
              <a:gd name="connsiteY4100" fmla="*/ 16008 h 21600"/>
              <a:gd name="connsiteX4101" fmla="*/ 17693 w 21595"/>
              <a:gd name="connsiteY4101" fmla="*/ 16069 h 21600"/>
              <a:gd name="connsiteX4102" fmla="*/ 17663 w 21595"/>
              <a:gd name="connsiteY4102" fmla="*/ 16130 h 21600"/>
              <a:gd name="connsiteX4103" fmla="*/ 17611 w 21595"/>
              <a:gd name="connsiteY4103" fmla="*/ 16191 h 21600"/>
              <a:gd name="connsiteX4104" fmla="*/ 17574 w 21595"/>
              <a:gd name="connsiteY4104" fmla="*/ 16302 h 21600"/>
              <a:gd name="connsiteX4105" fmla="*/ 17579 w 21595"/>
              <a:gd name="connsiteY4105" fmla="*/ 16180 h 21600"/>
              <a:gd name="connsiteX4106" fmla="*/ 17548 w 21595"/>
              <a:gd name="connsiteY4106" fmla="*/ 16291 h 21600"/>
              <a:gd name="connsiteX4107" fmla="*/ 17543 w 21595"/>
              <a:gd name="connsiteY4107" fmla="*/ 16390 h 21600"/>
              <a:gd name="connsiteX4108" fmla="*/ 17533 w 21595"/>
              <a:gd name="connsiteY4108" fmla="*/ 16474 h 21600"/>
              <a:gd name="connsiteX4109" fmla="*/ 17517 w 21595"/>
              <a:gd name="connsiteY4109" fmla="*/ 16512 h 21600"/>
              <a:gd name="connsiteX4110" fmla="*/ 17501 w 21595"/>
              <a:gd name="connsiteY4110" fmla="*/ 16608 h 21600"/>
              <a:gd name="connsiteX4111" fmla="*/ 17512 w 21595"/>
              <a:gd name="connsiteY4111" fmla="*/ 16658 h 21600"/>
              <a:gd name="connsiteX4112" fmla="*/ 17512 w 21595"/>
              <a:gd name="connsiteY4112" fmla="*/ 16707 h 21600"/>
              <a:gd name="connsiteX4113" fmla="*/ 17527 w 21595"/>
              <a:gd name="connsiteY4113" fmla="*/ 16830 h 21600"/>
              <a:gd name="connsiteX4114" fmla="*/ 17522 w 21595"/>
              <a:gd name="connsiteY4114" fmla="*/ 16914 h 21600"/>
              <a:gd name="connsiteX4115" fmla="*/ 17512 w 21595"/>
              <a:gd name="connsiteY4115" fmla="*/ 16853 h 21600"/>
              <a:gd name="connsiteX4116" fmla="*/ 17486 w 21595"/>
              <a:gd name="connsiteY4116" fmla="*/ 16803 h 21600"/>
              <a:gd name="connsiteX4117" fmla="*/ 17491 w 21595"/>
              <a:gd name="connsiteY4117" fmla="*/ 16952 h 21600"/>
              <a:gd name="connsiteX4118" fmla="*/ 17470 w 21595"/>
              <a:gd name="connsiteY4118" fmla="*/ 16891 h 21600"/>
              <a:gd name="connsiteX4119" fmla="*/ 17475 w 21595"/>
              <a:gd name="connsiteY4119" fmla="*/ 16952 h 21600"/>
              <a:gd name="connsiteX4120" fmla="*/ 17491 w 21595"/>
              <a:gd name="connsiteY4120" fmla="*/ 17086 h 21600"/>
              <a:gd name="connsiteX4121" fmla="*/ 17486 w 21595"/>
              <a:gd name="connsiteY4121" fmla="*/ 17208 h 21600"/>
              <a:gd name="connsiteX4122" fmla="*/ 17507 w 21595"/>
              <a:gd name="connsiteY4122" fmla="*/ 17281 h 21600"/>
              <a:gd name="connsiteX4123" fmla="*/ 17501 w 21595"/>
              <a:gd name="connsiteY4123" fmla="*/ 17319 h 21600"/>
              <a:gd name="connsiteX4124" fmla="*/ 17512 w 21595"/>
              <a:gd name="connsiteY4124" fmla="*/ 17430 h 21600"/>
              <a:gd name="connsiteX4125" fmla="*/ 17496 w 21595"/>
              <a:gd name="connsiteY4125" fmla="*/ 17525 h 21600"/>
              <a:gd name="connsiteX4126" fmla="*/ 17491 w 21595"/>
              <a:gd name="connsiteY4126" fmla="*/ 17613 h 21600"/>
              <a:gd name="connsiteX4127" fmla="*/ 17501 w 21595"/>
              <a:gd name="connsiteY4127" fmla="*/ 17781 h 21600"/>
              <a:gd name="connsiteX4128" fmla="*/ 17496 w 21595"/>
              <a:gd name="connsiteY4128" fmla="*/ 17869 h 21600"/>
              <a:gd name="connsiteX4129" fmla="*/ 17470 w 21595"/>
              <a:gd name="connsiteY4129" fmla="*/ 17992 h 21600"/>
              <a:gd name="connsiteX4130" fmla="*/ 17465 w 21595"/>
              <a:gd name="connsiteY4130" fmla="*/ 18041 h 21600"/>
              <a:gd name="connsiteX4131" fmla="*/ 17449 w 21595"/>
              <a:gd name="connsiteY4131" fmla="*/ 18076 h 21600"/>
              <a:gd name="connsiteX4132" fmla="*/ 17413 w 21595"/>
              <a:gd name="connsiteY4132" fmla="*/ 18103 h 21600"/>
              <a:gd name="connsiteX4133" fmla="*/ 17397 w 21595"/>
              <a:gd name="connsiteY4133" fmla="*/ 18198 h 21600"/>
              <a:gd name="connsiteX4134" fmla="*/ 17423 w 21595"/>
              <a:gd name="connsiteY4134" fmla="*/ 18225 h 21600"/>
              <a:gd name="connsiteX4135" fmla="*/ 17470 w 21595"/>
              <a:gd name="connsiteY4135" fmla="*/ 18332 h 21600"/>
              <a:gd name="connsiteX4136" fmla="*/ 17507 w 21595"/>
              <a:gd name="connsiteY4136" fmla="*/ 18332 h 21600"/>
              <a:gd name="connsiteX4137" fmla="*/ 17548 w 21595"/>
              <a:gd name="connsiteY4137" fmla="*/ 18332 h 21600"/>
              <a:gd name="connsiteX4138" fmla="*/ 17585 w 21595"/>
              <a:gd name="connsiteY4138" fmla="*/ 18286 h 21600"/>
              <a:gd name="connsiteX4139" fmla="*/ 17621 w 21595"/>
              <a:gd name="connsiteY4139" fmla="*/ 18236 h 21600"/>
              <a:gd name="connsiteX4140" fmla="*/ 17637 w 21595"/>
              <a:gd name="connsiteY4140" fmla="*/ 18248 h 21600"/>
              <a:gd name="connsiteX4141" fmla="*/ 17682 w 21595"/>
              <a:gd name="connsiteY4141" fmla="*/ 18164 h 21600"/>
              <a:gd name="connsiteX4142" fmla="*/ 17724 w 21595"/>
              <a:gd name="connsiteY4142" fmla="*/ 18148 h 21600"/>
              <a:gd name="connsiteX4143" fmla="*/ 17771 w 21595"/>
              <a:gd name="connsiteY4143" fmla="*/ 18137 h 21600"/>
              <a:gd name="connsiteX4144" fmla="*/ 17818 w 21595"/>
              <a:gd name="connsiteY4144" fmla="*/ 18164 h 21600"/>
              <a:gd name="connsiteX4145" fmla="*/ 17854 w 21595"/>
              <a:gd name="connsiteY4145" fmla="*/ 18148 h 21600"/>
              <a:gd name="connsiteX4146" fmla="*/ 17906 w 21595"/>
              <a:gd name="connsiteY4146" fmla="*/ 18148 h 21600"/>
              <a:gd name="connsiteX4147" fmla="*/ 17936 w 21595"/>
              <a:gd name="connsiteY4147" fmla="*/ 18076 h 21600"/>
              <a:gd name="connsiteX4148" fmla="*/ 17962 w 21595"/>
              <a:gd name="connsiteY4148" fmla="*/ 17992 h 21600"/>
              <a:gd name="connsiteX4149" fmla="*/ 18019 w 21595"/>
              <a:gd name="connsiteY4149" fmla="*/ 17953 h 21600"/>
              <a:gd name="connsiteX4150" fmla="*/ 18092 w 21595"/>
              <a:gd name="connsiteY4150" fmla="*/ 17881 h 21600"/>
              <a:gd name="connsiteX4151" fmla="*/ 18144 w 21595"/>
              <a:gd name="connsiteY4151" fmla="*/ 17881 h 21600"/>
              <a:gd name="connsiteX4152" fmla="*/ 18221 w 21595"/>
              <a:gd name="connsiteY4152" fmla="*/ 17831 h 21600"/>
              <a:gd name="connsiteX4153" fmla="*/ 18304 w 21595"/>
              <a:gd name="connsiteY4153" fmla="*/ 17770 h 21600"/>
              <a:gd name="connsiteX4154" fmla="*/ 18408 w 21595"/>
              <a:gd name="connsiteY4154" fmla="*/ 17759 h 21600"/>
              <a:gd name="connsiteX4155" fmla="*/ 18455 w 21595"/>
              <a:gd name="connsiteY4155" fmla="*/ 17831 h 21600"/>
              <a:gd name="connsiteX4156" fmla="*/ 18492 w 21595"/>
              <a:gd name="connsiteY4156" fmla="*/ 17843 h 21600"/>
              <a:gd name="connsiteX4157" fmla="*/ 18549 w 21595"/>
              <a:gd name="connsiteY4157" fmla="*/ 17942 h 21600"/>
              <a:gd name="connsiteX4158" fmla="*/ 18532 w 21595"/>
              <a:gd name="connsiteY4158" fmla="*/ 17980 h 21600"/>
              <a:gd name="connsiteX4159" fmla="*/ 18553 w 21595"/>
              <a:gd name="connsiteY4159" fmla="*/ 18041 h 21600"/>
              <a:gd name="connsiteX4160" fmla="*/ 18570 w 21595"/>
              <a:gd name="connsiteY4160" fmla="*/ 18164 h 21600"/>
              <a:gd name="connsiteX4161" fmla="*/ 18549 w 21595"/>
              <a:gd name="connsiteY4161" fmla="*/ 18248 h 21600"/>
              <a:gd name="connsiteX4162" fmla="*/ 18579 w 21595"/>
              <a:gd name="connsiteY4162" fmla="*/ 18309 h 21600"/>
              <a:gd name="connsiteX4163" fmla="*/ 18626 w 21595"/>
              <a:gd name="connsiteY4163" fmla="*/ 18175 h 21600"/>
              <a:gd name="connsiteX4164" fmla="*/ 18673 w 21595"/>
              <a:gd name="connsiteY4164" fmla="*/ 18125 h 21600"/>
              <a:gd name="connsiteX4165" fmla="*/ 18745 w 21595"/>
              <a:gd name="connsiteY4165" fmla="*/ 17992 h 21600"/>
              <a:gd name="connsiteX4166" fmla="*/ 18730 w 21595"/>
              <a:gd name="connsiteY4166" fmla="*/ 18103 h 21600"/>
              <a:gd name="connsiteX4167" fmla="*/ 18693 w 21595"/>
              <a:gd name="connsiteY4167" fmla="*/ 18187 h 21600"/>
              <a:gd name="connsiteX4168" fmla="*/ 18662 w 21595"/>
              <a:gd name="connsiteY4168" fmla="*/ 18286 h 21600"/>
              <a:gd name="connsiteX4169" fmla="*/ 18615 w 21595"/>
              <a:gd name="connsiteY4169" fmla="*/ 18370 h 21600"/>
              <a:gd name="connsiteX4170" fmla="*/ 18673 w 21595"/>
              <a:gd name="connsiteY4170" fmla="*/ 18347 h 21600"/>
              <a:gd name="connsiteX4171" fmla="*/ 18725 w 21595"/>
              <a:gd name="connsiteY4171" fmla="*/ 18225 h 21600"/>
              <a:gd name="connsiteX4172" fmla="*/ 18714 w 21595"/>
              <a:gd name="connsiteY4172" fmla="*/ 18347 h 21600"/>
              <a:gd name="connsiteX4173" fmla="*/ 18678 w 21595"/>
              <a:gd name="connsiteY4173" fmla="*/ 18431 h 21600"/>
              <a:gd name="connsiteX4174" fmla="*/ 18730 w 21595"/>
              <a:gd name="connsiteY4174" fmla="*/ 18443 h 21600"/>
              <a:gd name="connsiteX4175" fmla="*/ 18745 w 21595"/>
              <a:gd name="connsiteY4175" fmla="*/ 18515 h 21600"/>
              <a:gd name="connsiteX4176" fmla="*/ 18740 w 21595"/>
              <a:gd name="connsiteY4176" fmla="*/ 18592 h 21600"/>
              <a:gd name="connsiteX4177" fmla="*/ 18725 w 21595"/>
              <a:gd name="connsiteY4177" fmla="*/ 18714 h 21600"/>
              <a:gd name="connsiteX4178" fmla="*/ 18740 w 21595"/>
              <a:gd name="connsiteY4178" fmla="*/ 18810 h 21600"/>
              <a:gd name="connsiteX4179" fmla="*/ 18782 w 21595"/>
              <a:gd name="connsiteY4179" fmla="*/ 18859 h 21600"/>
              <a:gd name="connsiteX4180" fmla="*/ 18813 w 21595"/>
              <a:gd name="connsiteY4180" fmla="*/ 18871 h 21600"/>
              <a:gd name="connsiteX4181" fmla="*/ 18839 w 21595"/>
              <a:gd name="connsiteY4181" fmla="*/ 18898 h 21600"/>
              <a:gd name="connsiteX4182" fmla="*/ 18874 w 21595"/>
              <a:gd name="connsiteY4182" fmla="*/ 18943 h 21600"/>
              <a:gd name="connsiteX4183" fmla="*/ 18952 w 21595"/>
              <a:gd name="connsiteY4183" fmla="*/ 18821 h 21600"/>
              <a:gd name="connsiteX4184" fmla="*/ 18989 w 21595"/>
              <a:gd name="connsiteY4184" fmla="*/ 18798 h 21600"/>
              <a:gd name="connsiteX4185" fmla="*/ 18963 w 21595"/>
              <a:gd name="connsiteY4185" fmla="*/ 18882 h 21600"/>
              <a:gd name="connsiteX4186" fmla="*/ 18989 w 21595"/>
              <a:gd name="connsiteY4186" fmla="*/ 18909 h 21600"/>
              <a:gd name="connsiteX4187" fmla="*/ 19020 w 21595"/>
              <a:gd name="connsiteY4187" fmla="*/ 18982 h 21600"/>
              <a:gd name="connsiteX4188" fmla="*/ 19072 w 21595"/>
              <a:gd name="connsiteY4188" fmla="*/ 18909 h 21600"/>
              <a:gd name="connsiteX4189" fmla="*/ 19114 w 21595"/>
              <a:gd name="connsiteY4189" fmla="*/ 18848 h 21600"/>
              <a:gd name="connsiteX4190" fmla="*/ 19180 w 21595"/>
              <a:gd name="connsiteY4190" fmla="*/ 18787 h 21600"/>
              <a:gd name="connsiteX4191" fmla="*/ 19243 w 21595"/>
              <a:gd name="connsiteY4191" fmla="*/ 18775 h 21600"/>
              <a:gd name="connsiteX4192" fmla="*/ 19289 w 21595"/>
              <a:gd name="connsiteY4192" fmla="*/ 18726 h 21600"/>
              <a:gd name="connsiteX4193" fmla="*/ 19300 w 21595"/>
              <a:gd name="connsiteY4193" fmla="*/ 18664 h 21600"/>
              <a:gd name="connsiteX4194" fmla="*/ 19331 w 21595"/>
              <a:gd name="connsiteY4194" fmla="*/ 18554 h 21600"/>
              <a:gd name="connsiteX4195" fmla="*/ 19373 w 21595"/>
              <a:gd name="connsiteY4195" fmla="*/ 18431 h 21600"/>
              <a:gd name="connsiteX4196" fmla="*/ 19413 w 21595"/>
              <a:gd name="connsiteY4196" fmla="*/ 18359 h 21600"/>
              <a:gd name="connsiteX4197" fmla="*/ 19460 w 21595"/>
              <a:gd name="connsiteY4197" fmla="*/ 18210 h 21600"/>
              <a:gd name="connsiteX4198" fmla="*/ 19496 w 21595"/>
              <a:gd name="connsiteY4198" fmla="*/ 18137 h 21600"/>
              <a:gd name="connsiteX4199" fmla="*/ 19543 w 21595"/>
              <a:gd name="connsiteY4199" fmla="*/ 18015 h 21600"/>
              <a:gd name="connsiteX4200" fmla="*/ 19600 w 21595"/>
              <a:gd name="connsiteY4200" fmla="*/ 17931 h 21600"/>
              <a:gd name="connsiteX4201" fmla="*/ 19658 w 21595"/>
              <a:gd name="connsiteY4201" fmla="*/ 17781 h 21600"/>
              <a:gd name="connsiteX4202" fmla="*/ 19689 w 21595"/>
              <a:gd name="connsiteY4202" fmla="*/ 17659 h 21600"/>
              <a:gd name="connsiteX4203" fmla="*/ 19703 w 21595"/>
              <a:gd name="connsiteY4203" fmla="*/ 17575 h 21600"/>
              <a:gd name="connsiteX4204" fmla="*/ 19745 w 21595"/>
              <a:gd name="connsiteY4204" fmla="*/ 17430 h 21600"/>
              <a:gd name="connsiteX4205" fmla="*/ 19767 w 21595"/>
              <a:gd name="connsiteY4205" fmla="*/ 17353 h 21600"/>
              <a:gd name="connsiteX4206" fmla="*/ 19792 w 21595"/>
              <a:gd name="connsiteY4206" fmla="*/ 17208 h 21600"/>
              <a:gd name="connsiteX4207" fmla="*/ 19788 w 21595"/>
              <a:gd name="connsiteY4207" fmla="*/ 17074 h 21600"/>
              <a:gd name="connsiteX4208" fmla="*/ 19807 w 21595"/>
              <a:gd name="connsiteY4208" fmla="*/ 16975 h 21600"/>
              <a:gd name="connsiteX4209" fmla="*/ 19818 w 21595"/>
              <a:gd name="connsiteY4209" fmla="*/ 16879 h 21600"/>
              <a:gd name="connsiteX4210" fmla="*/ 19818 w 21595"/>
              <a:gd name="connsiteY4210" fmla="*/ 16742 h 21600"/>
              <a:gd name="connsiteX4211" fmla="*/ 19788 w 21595"/>
              <a:gd name="connsiteY4211" fmla="*/ 16620 h 21600"/>
              <a:gd name="connsiteX4212" fmla="*/ 19767 w 21595"/>
              <a:gd name="connsiteY4212" fmla="*/ 16558 h 21600"/>
              <a:gd name="connsiteX4213" fmla="*/ 19736 w 21595"/>
              <a:gd name="connsiteY4213" fmla="*/ 16451 h 21600"/>
              <a:gd name="connsiteX4214" fmla="*/ 19745 w 21595"/>
              <a:gd name="connsiteY4214" fmla="*/ 16279 h 21600"/>
              <a:gd name="connsiteX4215" fmla="*/ 19724 w 21595"/>
              <a:gd name="connsiteY4215" fmla="*/ 16302 h 21600"/>
              <a:gd name="connsiteX4216" fmla="*/ 19710 w 21595"/>
              <a:gd name="connsiteY4216" fmla="*/ 16241 h 21600"/>
              <a:gd name="connsiteX4217" fmla="*/ 19684 w 21595"/>
              <a:gd name="connsiteY4217" fmla="*/ 16279 h 21600"/>
              <a:gd name="connsiteX4218" fmla="*/ 19677 w 21595"/>
              <a:gd name="connsiteY4218" fmla="*/ 16096 h 21600"/>
              <a:gd name="connsiteX4219" fmla="*/ 19652 w 21595"/>
              <a:gd name="connsiteY4219" fmla="*/ 15996 h 21600"/>
              <a:gd name="connsiteX4220" fmla="*/ 19663 w 21595"/>
              <a:gd name="connsiteY4220" fmla="*/ 15962 h 21600"/>
              <a:gd name="connsiteX4221" fmla="*/ 19632 w 21595"/>
              <a:gd name="connsiteY4221" fmla="*/ 15886 h 21600"/>
              <a:gd name="connsiteX4222" fmla="*/ 19595 w 21595"/>
              <a:gd name="connsiteY4222" fmla="*/ 15813 h 21600"/>
              <a:gd name="connsiteX4223" fmla="*/ 19538 w 21595"/>
              <a:gd name="connsiteY4223" fmla="*/ 15729 h 21600"/>
              <a:gd name="connsiteX4224" fmla="*/ 19528 w 21595"/>
              <a:gd name="connsiteY4224" fmla="*/ 15618 h 21600"/>
              <a:gd name="connsiteX4225" fmla="*/ 19543 w 21595"/>
              <a:gd name="connsiteY4225" fmla="*/ 15534 h 21600"/>
              <a:gd name="connsiteX4226" fmla="*/ 19538 w 21595"/>
              <a:gd name="connsiteY4226" fmla="*/ 15396 h 21600"/>
              <a:gd name="connsiteX4227" fmla="*/ 19528 w 21595"/>
              <a:gd name="connsiteY4227" fmla="*/ 15373 h 21600"/>
              <a:gd name="connsiteX4228" fmla="*/ 19522 w 21595"/>
              <a:gd name="connsiteY4228" fmla="*/ 15289 h 21600"/>
              <a:gd name="connsiteX4229" fmla="*/ 19522 w 21595"/>
              <a:gd name="connsiteY4229" fmla="*/ 15152 h 21600"/>
              <a:gd name="connsiteX4230" fmla="*/ 19533 w 21595"/>
              <a:gd name="connsiteY4230" fmla="*/ 15079 h 21600"/>
              <a:gd name="connsiteX4231" fmla="*/ 19507 w 21595"/>
              <a:gd name="connsiteY4231" fmla="*/ 15018 h 21600"/>
              <a:gd name="connsiteX4232" fmla="*/ 19491 w 21595"/>
              <a:gd name="connsiteY4232" fmla="*/ 14945 h 21600"/>
              <a:gd name="connsiteX4233" fmla="*/ 19451 w 21595"/>
              <a:gd name="connsiteY4233" fmla="*/ 15006 h 21600"/>
              <a:gd name="connsiteX4234" fmla="*/ 19435 w 21595"/>
              <a:gd name="connsiteY4234" fmla="*/ 14884 h 21600"/>
              <a:gd name="connsiteX4235" fmla="*/ 19439 w 21595"/>
              <a:gd name="connsiteY4235" fmla="*/ 14823 h 21600"/>
              <a:gd name="connsiteX4236" fmla="*/ 19444 w 21595"/>
              <a:gd name="connsiteY4236" fmla="*/ 14739 h 21600"/>
              <a:gd name="connsiteX4237" fmla="*/ 19425 w 21595"/>
              <a:gd name="connsiteY4237" fmla="*/ 14651 h 21600"/>
              <a:gd name="connsiteX4238" fmla="*/ 19430 w 21595"/>
              <a:gd name="connsiteY4238" fmla="*/ 14578 h 21600"/>
              <a:gd name="connsiteX4239" fmla="*/ 19413 w 21595"/>
              <a:gd name="connsiteY4239" fmla="*/ 14567 h 21600"/>
              <a:gd name="connsiteX4240" fmla="*/ 19413 w 21595"/>
              <a:gd name="connsiteY4240" fmla="*/ 14456 h 21600"/>
              <a:gd name="connsiteX4241" fmla="*/ 19404 w 21595"/>
              <a:gd name="connsiteY4241" fmla="*/ 14383 h 21600"/>
              <a:gd name="connsiteX4242" fmla="*/ 13760 w 21595"/>
              <a:gd name="connsiteY4242" fmla="*/ 14601 h 21600"/>
              <a:gd name="connsiteX4243" fmla="*/ 13739 w 21595"/>
              <a:gd name="connsiteY4243" fmla="*/ 14678 h 21600"/>
              <a:gd name="connsiteX4244" fmla="*/ 13739 w 21595"/>
              <a:gd name="connsiteY4244" fmla="*/ 14773 h 21600"/>
              <a:gd name="connsiteX4245" fmla="*/ 13703 w 21595"/>
              <a:gd name="connsiteY4245" fmla="*/ 14884 h 21600"/>
              <a:gd name="connsiteX4246" fmla="*/ 13677 w 21595"/>
              <a:gd name="connsiteY4246" fmla="*/ 14873 h 21600"/>
              <a:gd name="connsiteX4247" fmla="*/ 13682 w 21595"/>
              <a:gd name="connsiteY4247" fmla="*/ 14934 h 21600"/>
              <a:gd name="connsiteX4248" fmla="*/ 13661 w 21595"/>
              <a:gd name="connsiteY4248" fmla="*/ 15018 h 21600"/>
              <a:gd name="connsiteX4249" fmla="*/ 13614 w 21595"/>
              <a:gd name="connsiteY4249" fmla="*/ 15117 h 21600"/>
              <a:gd name="connsiteX4250" fmla="*/ 13573 w 21595"/>
              <a:gd name="connsiteY4250" fmla="*/ 15213 h 21600"/>
              <a:gd name="connsiteX4251" fmla="*/ 13547 w 21595"/>
              <a:gd name="connsiteY4251" fmla="*/ 15213 h 21600"/>
              <a:gd name="connsiteX4252" fmla="*/ 13526 w 21595"/>
              <a:gd name="connsiteY4252" fmla="*/ 15240 h 21600"/>
              <a:gd name="connsiteX4253" fmla="*/ 13491 w 21595"/>
              <a:gd name="connsiteY4253" fmla="*/ 15274 h 21600"/>
              <a:gd name="connsiteX4254" fmla="*/ 13465 w 21595"/>
              <a:gd name="connsiteY4254" fmla="*/ 15274 h 21600"/>
              <a:gd name="connsiteX4255" fmla="*/ 13453 w 21595"/>
              <a:gd name="connsiteY4255" fmla="*/ 15385 h 21600"/>
              <a:gd name="connsiteX4256" fmla="*/ 13428 w 21595"/>
              <a:gd name="connsiteY4256" fmla="*/ 15473 h 21600"/>
              <a:gd name="connsiteX4257" fmla="*/ 13428 w 21595"/>
              <a:gd name="connsiteY4257" fmla="*/ 15618 h 21600"/>
              <a:gd name="connsiteX4258" fmla="*/ 13439 w 21595"/>
              <a:gd name="connsiteY4258" fmla="*/ 15729 h 21600"/>
              <a:gd name="connsiteX4259" fmla="*/ 13449 w 21595"/>
              <a:gd name="connsiteY4259" fmla="*/ 15802 h 21600"/>
              <a:gd name="connsiteX4260" fmla="*/ 13439 w 21595"/>
              <a:gd name="connsiteY4260" fmla="*/ 15912 h 21600"/>
              <a:gd name="connsiteX4261" fmla="*/ 13407 w 21595"/>
              <a:gd name="connsiteY4261" fmla="*/ 16035 h 21600"/>
              <a:gd name="connsiteX4262" fmla="*/ 13407 w 21595"/>
              <a:gd name="connsiteY4262" fmla="*/ 16084 h 21600"/>
              <a:gd name="connsiteX4263" fmla="*/ 13381 w 21595"/>
              <a:gd name="connsiteY4263" fmla="*/ 16107 h 21600"/>
              <a:gd name="connsiteX4264" fmla="*/ 13366 w 21595"/>
              <a:gd name="connsiteY4264" fmla="*/ 16230 h 21600"/>
              <a:gd name="connsiteX4265" fmla="*/ 13366 w 21595"/>
              <a:gd name="connsiteY4265" fmla="*/ 16340 h 21600"/>
              <a:gd name="connsiteX4266" fmla="*/ 13381 w 21595"/>
              <a:gd name="connsiteY4266" fmla="*/ 16474 h 21600"/>
              <a:gd name="connsiteX4267" fmla="*/ 13381 w 21595"/>
              <a:gd name="connsiteY4267" fmla="*/ 16620 h 21600"/>
              <a:gd name="connsiteX4268" fmla="*/ 13397 w 21595"/>
              <a:gd name="connsiteY4268" fmla="*/ 16707 h 21600"/>
              <a:gd name="connsiteX4269" fmla="*/ 13444 w 21595"/>
              <a:gd name="connsiteY4269" fmla="*/ 16757 h 21600"/>
              <a:gd name="connsiteX4270" fmla="*/ 13475 w 21595"/>
              <a:gd name="connsiteY4270" fmla="*/ 16803 h 21600"/>
              <a:gd name="connsiteX4271" fmla="*/ 13526 w 21595"/>
              <a:gd name="connsiteY4271" fmla="*/ 16730 h 21600"/>
              <a:gd name="connsiteX4272" fmla="*/ 13578 w 21595"/>
              <a:gd name="connsiteY4272" fmla="*/ 16696 h 21600"/>
              <a:gd name="connsiteX4273" fmla="*/ 13609 w 21595"/>
              <a:gd name="connsiteY4273" fmla="*/ 16512 h 21600"/>
              <a:gd name="connsiteX4274" fmla="*/ 13640 w 21595"/>
              <a:gd name="connsiteY4274" fmla="*/ 16279 h 21600"/>
              <a:gd name="connsiteX4275" fmla="*/ 13687 w 21595"/>
              <a:gd name="connsiteY4275" fmla="*/ 15974 h 21600"/>
              <a:gd name="connsiteX4276" fmla="*/ 13724 w 21595"/>
              <a:gd name="connsiteY4276" fmla="*/ 15752 h 21600"/>
              <a:gd name="connsiteX4277" fmla="*/ 13755 w 21595"/>
              <a:gd name="connsiteY4277" fmla="*/ 15557 h 21600"/>
              <a:gd name="connsiteX4278" fmla="*/ 13760 w 21595"/>
              <a:gd name="connsiteY4278" fmla="*/ 15423 h 21600"/>
              <a:gd name="connsiteX4279" fmla="*/ 13781 w 21595"/>
              <a:gd name="connsiteY4279" fmla="*/ 15385 h 21600"/>
              <a:gd name="connsiteX4280" fmla="*/ 13786 w 21595"/>
              <a:gd name="connsiteY4280" fmla="*/ 15324 h 21600"/>
              <a:gd name="connsiteX4281" fmla="*/ 13776 w 21595"/>
              <a:gd name="connsiteY4281" fmla="*/ 15201 h 21600"/>
              <a:gd name="connsiteX4282" fmla="*/ 13790 w 21595"/>
              <a:gd name="connsiteY4282" fmla="*/ 15152 h 21600"/>
              <a:gd name="connsiteX4283" fmla="*/ 13807 w 21595"/>
              <a:gd name="connsiteY4283" fmla="*/ 15251 h 21600"/>
              <a:gd name="connsiteX4284" fmla="*/ 13821 w 21595"/>
              <a:gd name="connsiteY4284" fmla="*/ 15201 h 21600"/>
              <a:gd name="connsiteX4285" fmla="*/ 13828 w 21595"/>
              <a:gd name="connsiteY4285" fmla="*/ 15117 h 21600"/>
              <a:gd name="connsiteX4286" fmla="*/ 13816 w 21595"/>
              <a:gd name="connsiteY4286" fmla="*/ 15045 h 21600"/>
              <a:gd name="connsiteX4287" fmla="*/ 13811 w 21595"/>
              <a:gd name="connsiteY4287" fmla="*/ 14846 h 21600"/>
              <a:gd name="connsiteX4288" fmla="*/ 13795 w 21595"/>
              <a:gd name="connsiteY4288" fmla="*/ 14739 h 21600"/>
              <a:gd name="connsiteX4289" fmla="*/ 13781 w 21595"/>
              <a:gd name="connsiteY4289" fmla="*/ 14678 h 21600"/>
              <a:gd name="connsiteX4290" fmla="*/ 13760 w 21595"/>
              <a:gd name="connsiteY4290" fmla="*/ 14601 h 21600"/>
              <a:gd name="connsiteX4291" fmla="*/ 20813 w 21595"/>
              <a:gd name="connsiteY4291" fmla="*/ 15018 h 21600"/>
              <a:gd name="connsiteX4292" fmla="*/ 20803 w 21595"/>
              <a:gd name="connsiteY4292" fmla="*/ 15140 h 21600"/>
              <a:gd name="connsiteX4293" fmla="*/ 20808 w 21595"/>
              <a:gd name="connsiteY4293" fmla="*/ 15190 h 21600"/>
              <a:gd name="connsiteX4294" fmla="*/ 20824 w 21595"/>
              <a:gd name="connsiteY4294" fmla="*/ 15178 h 21600"/>
              <a:gd name="connsiteX4295" fmla="*/ 20839 w 21595"/>
              <a:gd name="connsiteY4295" fmla="*/ 15201 h 21600"/>
              <a:gd name="connsiteX4296" fmla="*/ 20839 w 21595"/>
              <a:gd name="connsiteY4296" fmla="*/ 15068 h 21600"/>
              <a:gd name="connsiteX4297" fmla="*/ 20813 w 21595"/>
              <a:gd name="connsiteY4297" fmla="*/ 15018 h 21600"/>
              <a:gd name="connsiteX4298" fmla="*/ 20834 w 21595"/>
              <a:gd name="connsiteY4298" fmla="*/ 15228 h 21600"/>
              <a:gd name="connsiteX4299" fmla="*/ 20829 w 21595"/>
              <a:gd name="connsiteY4299" fmla="*/ 15274 h 21600"/>
              <a:gd name="connsiteX4300" fmla="*/ 20839 w 21595"/>
              <a:gd name="connsiteY4300" fmla="*/ 15335 h 21600"/>
              <a:gd name="connsiteX4301" fmla="*/ 20860 w 21595"/>
              <a:gd name="connsiteY4301" fmla="*/ 15324 h 21600"/>
              <a:gd name="connsiteX4302" fmla="*/ 20834 w 21595"/>
              <a:gd name="connsiteY4302" fmla="*/ 15228 h 21600"/>
              <a:gd name="connsiteX4303" fmla="*/ 5 w 21595"/>
              <a:gd name="connsiteY4303" fmla="*/ 15251 h 21600"/>
              <a:gd name="connsiteX4304" fmla="*/ 0 w 21595"/>
              <a:gd name="connsiteY4304" fmla="*/ 15335 h 21600"/>
              <a:gd name="connsiteX4305" fmla="*/ 5 w 21595"/>
              <a:gd name="connsiteY4305" fmla="*/ 15324 h 21600"/>
              <a:gd name="connsiteX4306" fmla="*/ 5 w 21595"/>
              <a:gd name="connsiteY4306" fmla="*/ 15251 h 21600"/>
              <a:gd name="connsiteX4307" fmla="*/ 21595 w 21595"/>
              <a:gd name="connsiteY4307" fmla="*/ 15251 h 21600"/>
              <a:gd name="connsiteX4308" fmla="*/ 21555 w 21595"/>
              <a:gd name="connsiteY4308" fmla="*/ 15312 h 21600"/>
              <a:gd name="connsiteX4309" fmla="*/ 21538 w 21595"/>
              <a:gd name="connsiteY4309" fmla="*/ 15312 h 21600"/>
              <a:gd name="connsiteX4310" fmla="*/ 21503 w 21595"/>
              <a:gd name="connsiteY4310" fmla="*/ 15350 h 21600"/>
              <a:gd name="connsiteX4311" fmla="*/ 21508 w 21595"/>
              <a:gd name="connsiteY4311" fmla="*/ 15412 h 21600"/>
              <a:gd name="connsiteX4312" fmla="*/ 21550 w 21595"/>
              <a:gd name="connsiteY4312" fmla="*/ 15373 h 21600"/>
              <a:gd name="connsiteX4313" fmla="*/ 21590 w 21595"/>
              <a:gd name="connsiteY4313" fmla="*/ 15335 h 21600"/>
              <a:gd name="connsiteX4314" fmla="*/ 21595 w 21595"/>
              <a:gd name="connsiteY4314" fmla="*/ 15251 h 21600"/>
              <a:gd name="connsiteX4315" fmla="*/ 21477 w 21595"/>
              <a:gd name="connsiteY4315" fmla="*/ 15458 h 21600"/>
              <a:gd name="connsiteX4316" fmla="*/ 21461 w 21595"/>
              <a:gd name="connsiteY4316" fmla="*/ 15496 h 21600"/>
              <a:gd name="connsiteX4317" fmla="*/ 21435 w 21595"/>
              <a:gd name="connsiteY4317" fmla="*/ 15473 h 21600"/>
              <a:gd name="connsiteX4318" fmla="*/ 21409 w 21595"/>
              <a:gd name="connsiteY4318" fmla="*/ 15519 h 21600"/>
              <a:gd name="connsiteX4319" fmla="*/ 21404 w 21595"/>
              <a:gd name="connsiteY4319" fmla="*/ 15595 h 21600"/>
              <a:gd name="connsiteX4320" fmla="*/ 21435 w 21595"/>
              <a:gd name="connsiteY4320" fmla="*/ 15618 h 21600"/>
              <a:gd name="connsiteX4321" fmla="*/ 21477 w 21595"/>
              <a:gd name="connsiteY4321" fmla="*/ 15595 h 21600"/>
              <a:gd name="connsiteX4322" fmla="*/ 21491 w 21595"/>
              <a:gd name="connsiteY4322" fmla="*/ 15507 h 21600"/>
              <a:gd name="connsiteX4323" fmla="*/ 21477 w 21595"/>
              <a:gd name="connsiteY4323" fmla="*/ 15458 h 21600"/>
              <a:gd name="connsiteX4324" fmla="*/ 20575 w 21595"/>
              <a:gd name="connsiteY4324" fmla="*/ 15912 h 21600"/>
              <a:gd name="connsiteX4325" fmla="*/ 20575 w 21595"/>
              <a:gd name="connsiteY4325" fmla="*/ 15962 h 21600"/>
              <a:gd name="connsiteX4326" fmla="*/ 20601 w 21595"/>
              <a:gd name="connsiteY4326" fmla="*/ 16084 h 21600"/>
              <a:gd name="connsiteX4327" fmla="*/ 20631 w 21595"/>
              <a:gd name="connsiteY4327" fmla="*/ 16168 h 21600"/>
              <a:gd name="connsiteX4328" fmla="*/ 20669 w 21595"/>
              <a:gd name="connsiteY4328" fmla="*/ 16241 h 21600"/>
              <a:gd name="connsiteX4329" fmla="*/ 20695 w 21595"/>
              <a:gd name="connsiteY4329" fmla="*/ 16279 h 21600"/>
              <a:gd name="connsiteX4330" fmla="*/ 20720 w 21595"/>
              <a:gd name="connsiteY4330" fmla="*/ 16241 h 21600"/>
              <a:gd name="connsiteX4331" fmla="*/ 20699 w 21595"/>
              <a:gd name="connsiteY4331" fmla="*/ 16168 h 21600"/>
              <a:gd name="connsiteX4332" fmla="*/ 20662 w 21595"/>
              <a:gd name="connsiteY4332" fmla="*/ 16069 h 21600"/>
              <a:gd name="connsiteX4333" fmla="*/ 20648 w 21595"/>
              <a:gd name="connsiteY4333" fmla="*/ 16023 h 21600"/>
              <a:gd name="connsiteX4334" fmla="*/ 20627 w 21595"/>
              <a:gd name="connsiteY4334" fmla="*/ 15974 h 21600"/>
              <a:gd name="connsiteX4335" fmla="*/ 20601 w 21595"/>
              <a:gd name="connsiteY4335" fmla="*/ 15912 h 21600"/>
              <a:gd name="connsiteX4336" fmla="*/ 20575 w 21595"/>
              <a:gd name="connsiteY4336" fmla="*/ 15912 h 21600"/>
              <a:gd name="connsiteX4337" fmla="*/ 20720 w 21595"/>
              <a:gd name="connsiteY4337" fmla="*/ 18236 h 21600"/>
              <a:gd name="connsiteX4338" fmla="*/ 20695 w 21595"/>
              <a:gd name="connsiteY4338" fmla="*/ 18248 h 21600"/>
              <a:gd name="connsiteX4339" fmla="*/ 20688 w 21595"/>
              <a:gd name="connsiteY4339" fmla="*/ 18370 h 21600"/>
              <a:gd name="connsiteX4340" fmla="*/ 20699 w 21595"/>
              <a:gd name="connsiteY4340" fmla="*/ 18504 h 21600"/>
              <a:gd name="connsiteX4341" fmla="*/ 20704 w 21595"/>
              <a:gd name="connsiteY4341" fmla="*/ 18577 h 21600"/>
              <a:gd name="connsiteX4342" fmla="*/ 20699 w 21595"/>
              <a:gd name="connsiteY4342" fmla="*/ 18603 h 21600"/>
              <a:gd name="connsiteX4343" fmla="*/ 20688 w 21595"/>
              <a:gd name="connsiteY4343" fmla="*/ 18714 h 21600"/>
              <a:gd name="connsiteX4344" fmla="*/ 20662 w 21595"/>
              <a:gd name="connsiteY4344" fmla="*/ 18821 h 21600"/>
              <a:gd name="connsiteX4345" fmla="*/ 20622 w 21595"/>
              <a:gd name="connsiteY4345" fmla="*/ 18943 h 21600"/>
              <a:gd name="connsiteX4346" fmla="*/ 20565 w 21595"/>
              <a:gd name="connsiteY4346" fmla="*/ 18993 h 21600"/>
              <a:gd name="connsiteX4347" fmla="*/ 20544 w 21595"/>
              <a:gd name="connsiteY4347" fmla="*/ 19054 h 21600"/>
              <a:gd name="connsiteX4348" fmla="*/ 20584 w 21595"/>
              <a:gd name="connsiteY4348" fmla="*/ 19115 h 21600"/>
              <a:gd name="connsiteX4349" fmla="*/ 20575 w 21595"/>
              <a:gd name="connsiteY4349" fmla="*/ 19215 h 21600"/>
              <a:gd name="connsiteX4350" fmla="*/ 20502 w 21595"/>
              <a:gd name="connsiteY4350" fmla="*/ 19337 h 21600"/>
              <a:gd name="connsiteX4351" fmla="*/ 20518 w 21595"/>
              <a:gd name="connsiteY4351" fmla="*/ 19360 h 21600"/>
              <a:gd name="connsiteX4352" fmla="*/ 20513 w 21595"/>
              <a:gd name="connsiteY4352" fmla="*/ 19410 h 21600"/>
              <a:gd name="connsiteX4353" fmla="*/ 20575 w 21595"/>
              <a:gd name="connsiteY4353" fmla="*/ 19349 h 21600"/>
              <a:gd name="connsiteX4354" fmla="*/ 20643 w 21595"/>
              <a:gd name="connsiteY4354" fmla="*/ 19238 h 21600"/>
              <a:gd name="connsiteX4355" fmla="*/ 20688 w 21595"/>
              <a:gd name="connsiteY4355" fmla="*/ 19142 h 21600"/>
              <a:gd name="connsiteX4356" fmla="*/ 20704 w 21595"/>
              <a:gd name="connsiteY4356" fmla="*/ 19115 h 21600"/>
              <a:gd name="connsiteX4357" fmla="*/ 20720 w 21595"/>
              <a:gd name="connsiteY4357" fmla="*/ 19043 h 21600"/>
              <a:gd name="connsiteX4358" fmla="*/ 20751 w 21595"/>
              <a:gd name="connsiteY4358" fmla="*/ 18993 h 21600"/>
              <a:gd name="connsiteX4359" fmla="*/ 20792 w 21595"/>
              <a:gd name="connsiteY4359" fmla="*/ 19005 h 21600"/>
              <a:gd name="connsiteX4360" fmla="*/ 20839 w 21595"/>
              <a:gd name="connsiteY4360" fmla="*/ 18909 h 21600"/>
              <a:gd name="connsiteX4361" fmla="*/ 20890 w 21595"/>
              <a:gd name="connsiteY4361" fmla="*/ 18760 h 21600"/>
              <a:gd name="connsiteX4362" fmla="*/ 20869 w 21595"/>
              <a:gd name="connsiteY4362" fmla="*/ 18749 h 21600"/>
              <a:gd name="connsiteX4363" fmla="*/ 20818 w 21595"/>
              <a:gd name="connsiteY4363" fmla="*/ 18810 h 21600"/>
              <a:gd name="connsiteX4364" fmla="*/ 20787 w 21595"/>
              <a:gd name="connsiteY4364" fmla="*/ 18798 h 21600"/>
              <a:gd name="connsiteX4365" fmla="*/ 20756 w 21595"/>
              <a:gd name="connsiteY4365" fmla="*/ 18737 h 21600"/>
              <a:gd name="connsiteX4366" fmla="*/ 20782 w 21595"/>
              <a:gd name="connsiteY4366" fmla="*/ 18615 h 21600"/>
              <a:gd name="connsiteX4367" fmla="*/ 20766 w 21595"/>
              <a:gd name="connsiteY4367" fmla="*/ 18577 h 21600"/>
              <a:gd name="connsiteX4368" fmla="*/ 20735 w 21595"/>
              <a:gd name="connsiteY4368" fmla="*/ 18687 h 21600"/>
              <a:gd name="connsiteX4369" fmla="*/ 20740 w 21595"/>
              <a:gd name="connsiteY4369" fmla="*/ 18515 h 21600"/>
              <a:gd name="connsiteX4370" fmla="*/ 20761 w 21595"/>
              <a:gd name="connsiteY4370" fmla="*/ 18370 h 21600"/>
              <a:gd name="connsiteX4371" fmla="*/ 20725 w 21595"/>
              <a:gd name="connsiteY4371" fmla="*/ 18332 h 21600"/>
              <a:gd name="connsiteX4372" fmla="*/ 20720 w 21595"/>
              <a:gd name="connsiteY4372" fmla="*/ 18236 h 21600"/>
              <a:gd name="connsiteX4373" fmla="*/ 20440 w 21595"/>
              <a:gd name="connsiteY4373" fmla="*/ 19215 h 21600"/>
              <a:gd name="connsiteX4374" fmla="*/ 20377 w 21595"/>
              <a:gd name="connsiteY4374" fmla="*/ 19287 h 21600"/>
              <a:gd name="connsiteX4375" fmla="*/ 20341 w 21595"/>
              <a:gd name="connsiteY4375" fmla="*/ 19372 h 21600"/>
              <a:gd name="connsiteX4376" fmla="*/ 20306 w 21595"/>
              <a:gd name="connsiteY4376" fmla="*/ 19421 h 21600"/>
              <a:gd name="connsiteX4377" fmla="*/ 20243 w 21595"/>
              <a:gd name="connsiteY4377" fmla="*/ 19544 h 21600"/>
              <a:gd name="connsiteX4378" fmla="*/ 20181 w 21595"/>
              <a:gd name="connsiteY4378" fmla="*/ 19616 h 21600"/>
              <a:gd name="connsiteX4379" fmla="*/ 20108 w 21595"/>
              <a:gd name="connsiteY4379" fmla="*/ 19704 h 21600"/>
              <a:gd name="connsiteX4380" fmla="*/ 20047 w 21595"/>
              <a:gd name="connsiteY4380" fmla="*/ 19765 h 21600"/>
              <a:gd name="connsiteX4381" fmla="*/ 20000 w 21595"/>
              <a:gd name="connsiteY4381" fmla="*/ 19800 h 21600"/>
              <a:gd name="connsiteX4382" fmla="*/ 19875 w 21595"/>
              <a:gd name="connsiteY4382" fmla="*/ 19960 h 21600"/>
              <a:gd name="connsiteX4383" fmla="*/ 19807 w 21595"/>
              <a:gd name="connsiteY4383" fmla="*/ 20071 h 21600"/>
              <a:gd name="connsiteX4384" fmla="*/ 19797 w 21595"/>
              <a:gd name="connsiteY4384" fmla="*/ 20132 h 21600"/>
              <a:gd name="connsiteX4385" fmla="*/ 19849 w 21595"/>
              <a:gd name="connsiteY4385" fmla="*/ 20144 h 21600"/>
              <a:gd name="connsiteX4386" fmla="*/ 19865 w 21595"/>
              <a:gd name="connsiteY4386" fmla="*/ 20193 h 21600"/>
              <a:gd name="connsiteX4387" fmla="*/ 19917 w 21595"/>
              <a:gd name="connsiteY4387" fmla="*/ 20193 h 21600"/>
              <a:gd name="connsiteX4388" fmla="*/ 19958 w 21595"/>
              <a:gd name="connsiteY4388" fmla="*/ 20155 h 21600"/>
              <a:gd name="connsiteX4389" fmla="*/ 20026 w 21595"/>
              <a:gd name="connsiteY4389" fmla="*/ 20083 h 21600"/>
              <a:gd name="connsiteX4390" fmla="*/ 20113 w 21595"/>
              <a:gd name="connsiteY4390" fmla="*/ 19922 h 21600"/>
              <a:gd name="connsiteX4391" fmla="*/ 20165 w 21595"/>
              <a:gd name="connsiteY4391" fmla="*/ 19815 h 21600"/>
              <a:gd name="connsiteX4392" fmla="*/ 20233 w 21595"/>
              <a:gd name="connsiteY4392" fmla="*/ 19754 h 21600"/>
              <a:gd name="connsiteX4393" fmla="*/ 20273 w 21595"/>
              <a:gd name="connsiteY4393" fmla="*/ 19754 h 21600"/>
              <a:gd name="connsiteX4394" fmla="*/ 20285 w 21595"/>
              <a:gd name="connsiteY4394" fmla="*/ 19677 h 21600"/>
              <a:gd name="connsiteX4395" fmla="*/ 20332 w 21595"/>
              <a:gd name="connsiteY4395" fmla="*/ 19616 h 21600"/>
              <a:gd name="connsiteX4396" fmla="*/ 20409 w 21595"/>
              <a:gd name="connsiteY4396" fmla="*/ 19494 h 21600"/>
              <a:gd name="connsiteX4397" fmla="*/ 20455 w 21595"/>
              <a:gd name="connsiteY4397" fmla="*/ 19421 h 21600"/>
              <a:gd name="connsiteX4398" fmla="*/ 20476 w 21595"/>
              <a:gd name="connsiteY4398" fmla="*/ 19349 h 21600"/>
              <a:gd name="connsiteX4399" fmla="*/ 20481 w 21595"/>
              <a:gd name="connsiteY4399" fmla="*/ 19287 h 21600"/>
              <a:gd name="connsiteX4400" fmla="*/ 20419 w 21595"/>
              <a:gd name="connsiteY4400" fmla="*/ 19349 h 21600"/>
              <a:gd name="connsiteX4401" fmla="*/ 20429 w 21595"/>
              <a:gd name="connsiteY4401" fmla="*/ 19287 h 21600"/>
              <a:gd name="connsiteX4402" fmla="*/ 20440 w 21595"/>
              <a:gd name="connsiteY4402" fmla="*/ 19215 h 21600"/>
              <a:gd name="connsiteX4403" fmla="*/ 18864 w 21595"/>
              <a:gd name="connsiteY4403" fmla="*/ 19249 h 21600"/>
              <a:gd name="connsiteX4404" fmla="*/ 18843 w 21595"/>
              <a:gd name="connsiteY4404" fmla="*/ 19326 h 21600"/>
              <a:gd name="connsiteX4405" fmla="*/ 18839 w 21595"/>
              <a:gd name="connsiteY4405" fmla="*/ 19459 h 21600"/>
              <a:gd name="connsiteX4406" fmla="*/ 18817 w 21595"/>
              <a:gd name="connsiteY4406" fmla="*/ 19570 h 21600"/>
              <a:gd name="connsiteX4407" fmla="*/ 18808 w 21595"/>
              <a:gd name="connsiteY4407" fmla="*/ 19704 h 21600"/>
              <a:gd name="connsiteX4408" fmla="*/ 18843 w 21595"/>
              <a:gd name="connsiteY4408" fmla="*/ 19716 h 21600"/>
              <a:gd name="connsiteX4409" fmla="*/ 18848 w 21595"/>
              <a:gd name="connsiteY4409" fmla="*/ 19716 h 21600"/>
              <a:gd name="connsiteX4410" fmla="*/ 18921 w 21595"/>
              <a:gd name="connsiteY4410" fmla="*/ 19605 h 21600"/>
              <a:gd name="connsiteX4411" fmla="*/ 18926 w 21595"/>
              <a:gd name="connsiteY4411" fmla="*/ 19654 h 21600"/>
              <a:gd name="connsiteX4412" fmla="*/ 18973 w 21595"/>
              <a:gd name="connsiteY4412" fmla="*/ 19521 h 21600"/>
              <a:gd name="connsiteX4413" fmla="*/ 19004 w 21595"/>
              <a:gd name="connsiteY4413" fmla="*/ 19471 h 21600"/>
              <a:gd name="connsiteX4414" fmla="*/ 19056 w 21595"/>
              <a:gd name="connsiteY4414" fmla="*/ 19276 h 21600"/>
              <a:gd name="connsiteX4415" fmla="*/ 19025 w 21595"/>
              <a:gd name="connsiteY4415" fmla="*/ 19265 h 21600"/>
              <a:gd name="connsiteX4416" fmla="*/ 18973 w 21595"/>
              <a:gd name="connsiteY4416" fmla="*/ 19299 h 21600"/>
              <a:gd name="connsiteX4417" fmla="*/ 18937 w 21595"/>
              <a:gd name="connsiteY4417" fmla="*/ 19326 h 21600"/>
              <a:gd name="connsiteX4418" fmla="*/ 18895 w 21595"/>
              <a:gd name="connsiteY4418" fmla="*/ 19265 h 21600"/>
              <a:gd name="connsiteX4419" fmla="*/ 18864 w 21595"/>
              <a:gd name="connsiteY4419" fmla="*/ 19249 h 21600"/>
              <a:gd name="connsiteX4420" fmla="*/ 14459 w 21595"/>
              <a:gd name="connsiteY4420" fmla="*/ 20511 h 21600"/>
              <a:gd name="connsiteX4421" fmla="*/ 14454 w 21595"/>
              <a:gd name="connsiteY4421" fmla="*/ 20549 h 21600"/>
              <a:gd name="connsiteX4422" fmla="*/ 14433 w 21595"/>
              <a:gd name="connsiteY4422" fmla="*/ 20610 h 21600"/>
              <a:gd name="connsiteX4423" fmla="*/ 14424 w 21595"/>
              <a:gd name="connsiteY4423" fmla="*/ 20694 h 21600"/>
              <a:gd name="connsiteX4424" fmla="*/ 14506 w 21595"/>
              <a:gd name="connsiteY4424" fmla="*/ 20683 h 21600"/>
              <a:gd name="connsiteX4425" fmla="*/ 14532 w 21595"/>
              <a:gd name="connsiteY4425" fmla="*/ 20610 h 21600"/>
              <a:gd name="connsiteX4426" fmla="*/ 14537 w 21595"/>
              <a:gd name="connsiteY4426" fmla="*/ 20583 h 21600"/>
              <a:gd name="connsiteX4427" fmla="*/ 14485 w 21595"/>
              <a:gd name="connsiteY4427" fmla="*/ 20560 h 21600"/>
              <a:gd name="connsiteX4428" fmla="*/ 14459 w 21595"/>
              <a:gd name="connsiteY4428" fmla="*/ 20511 h 21600"/>
              <a:gd name="connsiteX4429" fmla="*/ 7732 w 21595"/>
              <a:gd name="connsiteY4429" fmla="*/ 20901 h 21600"/>
              <a:gd name="connsiteX4430" fmla="*/ 7712 w 21595"/>
              <a:gd name="connsiteY4430" fmla="*/ 20962 h 21600"/>
              <a:gd name="connsiteX4431" fmla="*/ 7665 w 21595"/>
              <a:gd name="connsiteY4431" fmla="*/ 20927 h 21600"/>
              <a:gd name="connsiteX4432" fmla="*/ 7613 w 21595"/>
              <a:gd name="connsiteY4432" fmla="*/ 21011 h 21600"/>
              <a:gd name="connsiteX4433" fmla="*/ 7649 w 21595"/>
              <a:gd name="connsiteY4433" fmla="*/ 21084 h 21600"/>
              <a:gd name="connsiteX4434" fmla="*/ 7686 w 21595"/>
              <a:gd name="connsiteY4434" fmla="*/ 21011 h 21600"/>
              <a:gd name="connsiteX4435" fmla="*/ 7717 w 21595"/>
              <a:gd name="connsiteY4435" fmla="*/ 21073 h 21600"/>
              <a:gd name="connsiteX4436" fmla="*/ 7779 w 21595"/>
              <a:gd name="connsiteY4436" fmla="*/ 21023 h 21600"/>
              <a:gd name="connsiteX4437" fmla="*/ 7783 w 21595"/>
              <a:gd name="connsiteY4437" fmla="*/ 20977 h 21600"/>
              <a:gd name="connsiteX4438" fmla="*/ 7732 w 21595"/>
              <a:gd name="connsiteY4438" fmla="*/ 20901 h 21600"/>
              <a:gd name="connsiteX4439" fmla="*/ 7208 w 21595"/>
              <a:gd name="connsiteY4439" fmla="*/ 21122 h 21600"/>
              <a:gd name="connsiteX4440" fmla="*/ 7173 w 21595"/>
              <a:gd name="connsiteY4440" fmla="*/ 21183 h 21600"/>
              <a:gd name="connsiteX4441" fmla="*/ 7178 w 21595"/>
              <a:gd name="connsiteY4441" fmla="*/ 21294 h 21600"/>
              <a:gd name="connsiteX4442" fmla="*/ 7162 w 21595"/>
              <a:gd name="connsiteY4442" fmla="*/ 21367 h 21600"/>
              <a:gd name="connsiteX4443" fmla="*/ 7084 w 21595"/>
              <a:gd name="connsiteY4443" fmla="*/ 21306 h 21600"/>
              <a:gd name="connsiteX4444" fmla="*/ 6991 w 21595"/>
              <a:gd name="connsiteY4444" fmla="*/ 21206 h 21600"/>
              <a:gd name="connsiteX4445" fmla="*/ 6945 w 21595"/>
              <a:gd name="connsiteY4445" fmla="*/ 21172 h 21600"/>
              <a:gd name="connsiteX4446" fmla="*/ 7048 w 21595"/>
              <a:gd name="connsiteY4446" fmla="*/ 21344 h 21600"/>
              <a:gd name="connsiteX4447" fmla="*/ 7116 w 21595"/>
              <a:gd name="connsiteY4447" fmla="*/ 21428 h 21600"/>
              <a:gd name="connsiteX4448" fmla="*/ 7199 w 21595"/>
              <a:gd name="connsiteY4448" fmla="*/ 21512 h 21600"/>
              <a:gd name="connsiteX4449" fmla="*/ 7255 w 21595"/>
              <a:gd name="connsiteY4449" fmla="*/ 21539 h 21600"/>
              <a:gd name="connsiteX4450" fmla="*/ 7302 w 21595"/>
              <a:gd name="connsiteY4450" fmla="*/ 21573 h 21600"/>
              <a:gd name="connsiteX4451" fmla="*/ 7359 w 21595"/>
              <a:gd name="connsiteY4451" fmla="*/ 21600 h 21600"/>
              <a:gd name="connsiteX4452" fmla="*/ 7395 w 21595"/>
              <a:gd name="connsiteY4452" fmla="*/ 21550 h 21600"/>
              <a:gd name="connsiteX4453" fmla="*/ 7401 w 21595"/>
              <a:gd name="connsiteY4453" fmla="*/ 21489 h 21600"/>
              <a:gd name="connsiteX4454" fmla="*/ 7432 w 21595"/>
              <a:gd name="connsiteY4454" fmla="*/ 21539 h 21600"/>
              <a:gd name="connsiteX4455" fmla="*/ 7479 w 21595"/>
              <a:gd name="connsiteY4455" fmla="*/ 21539 h 21600"/>
              <a:gd name="connsiteX4456" fmla="*/ 7489 w 21595"/>
              <a:gd name="connsiteY4456" fmla="*/ 21451 h 21600"/>
              <a:gd name="connsiteX4457" fmla="*/ 7411 w 21595"/>
              <a:gd name="connsiteY4457" fmla="*/ 21417 h 21600"/>
              <a:gd name="connsiteX4458" fmla="*/ 7328 w 21595"/>
              <a:gd name="connsiteY4458" fmla="*/ 21329 h 21600"/>
              <a:gd name="connsiteX4459" fmla="*/ 7281 w 21595"/>
              <a:gd name="connsiteY4459" fmla="*/ 21206 h 21600"/>
              <a:gd name="connsiteX4460" fmla="*/ 7251 w 21595"/>
              <a:gd name="connsiteY4460" fmla="*/ 21134 h 21600"/>
              <a:gd name="connsiteX4461" fmla="*/ 7208 w 21595"/>
              <a:gd name="connsiteY4461" fmla="*/ 21122 h 21600"/>
              <a:gd name="connsiteX0" fmla="*/ 9546 w 21595"/>
              <a:gd name="connsiteY0" fmla="*/ 0 h 21600"/>
              <a:gd name="connsiteX1" fmla="*/ 9422 w 21595"/>
              <a:gd name="connsiteY1" fmla="*/ 11 h 21600"/>
              <a:gd name="connsiteX2" fmla="*/ 9364 w 21595"/>
              <a:gd name="connsiteY2" fmla="*/ 46 h 21600"/>
              <a:gd name="connsiteX3" fmla="*/ 9241 w 21595"/>
              <a:gd name="connsiteY3" fmla="*/ 34 h 21600"/>
              <a:gd name="connsiteX4" fmla="*/ 9105 w 21595"/>
              <a:gd name="connsiteY4" fmla="*/ 96 h 21600"/>
              <a:gd name="connsiteX5" fmla="*/ 9090 w 21595"/>
              <a:gd name="connsiteY5" fmla="*/ 134 h 21600"/>
              <a:gd name="connsiteX6" fmla="*/ 9163 w 21595"/>
              <a:gd name="connsiteY6" fmla="*/ 195 h 21600"/>
              <a:gd name="connsiteX7" fmla="*/ 9095 w 21595"/>
              <a:gd name="connsiteY7" fmla="*/ 157 h 21600"/>
              <a:gd name="connsiteX8" fmla="*/ 9043 w 21595"/>
              <a:gd name="connsiteY8" fmla="*/ 145 h 21600"/>
              <a:gd name="connsiteX9" fmla="*/ 8971 w 21595"/>
              <a:gd name="connsiteY9" fmla="*/ 107 h 21600"/>
              <a:gd name="connsiteX10" fmla="*/ 8857 w 21595"/>
              <a:gd name="connsiteY10" fmla="*/ 168 h 21600"/>
              <a:gd name="connsiteX11" fmla="*/ 8826 w 21595"/>
              <a:gd name="connsiteY11" fmla="*/ 134 h 21600"/>
              <a:gd name="connsiteX12" fmla="*/ 8711 w 21595"/>
              <a:gd name="connsiteY12" fmla="*/ 134 h 21600"/>
              <a:gd name="connsiteX13" fmla="*/ 8598 w 21595"/>
              <a:gd name="connsiteY13" fmla="*/ 157 h 21600"/>
              <a:gd name="connsiteX14" fmla="*/ 8499 w 21595"/>
              <a:gd name="connsiteY14" fmla="*/ 183 h 21600"/>
              <a:gd name="connsiteX15" fmla="*/ 8499 w 21595"/>
              <a:gd name="connsiteY15" fmla="*/ 229 h 21600"/>
              <a:gd name="connsiteX16" fmla="*/ 8443 w 21595"/>
              <a:gd name="connsiteY16" fmla="*/ 229 h 21600"/>
              <a:gd name="connsiteX17" fmla="*/ 8282 w 21595"/>
              <a:gd name="connsiteY17" fmla="*/ 306 h 21600"/>
              <a:gd name="connsiteX18" fmla="*/ 8235 w 21595"/>
              <a:gd name="connsiteY18" fmla="*/ 352 h 21600"/>
              <a:gd name="connsiteX19" fmla="*/ 8323 w 21595"/>
              <a:gd name="connsiteY19" fmla="*/ 390 h 21600"/>
              <a:gd name="connsiteX20" fmla="*/ 8292 w 21595"/>
              <a:gd name="connsiteY20" fmla="*/ 440 h 21600"/>
              <a:gd name="connsiteX21" fmla="*/ 8132 w 21595"/>
              <a:gd name="connsiteY21" fmla="*/ 489 h 21600"/>
              <a:gd name="connsiteX22" fmla="*/ 7960 w 21595"/>
              <a:gd name="connsiteY22" fmla="*/ 550 h 21600"/>
              <a:gd name="connsiteX23" fmla="*/ 7934 w 21595"/>
              <a:gd name="connsiteY23" fmla="*/ 585 h 21600"/>
              <a:gd name="connsiteX24" fmla="*/ 8007 w 21595"/>
              <a:gd name="connsiteY24" fmla="*/ 635 h 21600"/>
              <a:gd name="connsiteX25" fmla="*/ 8162 w 21595"/>
              <a:gd name="connsiteY25" fmla="*/ 673 h 21600"/>
              <a:gd name="connsiteX26" fmla="*/ 8080 w 21595"/>
              <a:gd name="connsiteY26" fmla="*/ 673 h 21600"/>
              <a:gd name="connsiteX27" fmla="*/ 7965 w 21595"/>
              <a:gd name="connsiteY27" fmla="*/ 719 h 21600"/>
              <a:gd name="connsiteX28" fmla="*/ 8007 w 21595"/>
              <a:gd name="connsiteY28" fmla="*/ 795 h 21600"/>
              <a:gd name="connsiteX29" fmla="*/ 8038 w 21595"/>
              <a:gd name="connsiteY29" fmla="*/ 829 h 21600"/>
              <a:gd name="connsiteX30" fmla="*/ 8141 w 21595"/>
              <a:gd name="connsiteY30" fmla="*/ 818 h 21600"/>
              <a:gd name="connsiteX31" fmla="*/ 8250 w 21595"/>
              <a:gd name="connsiteY31" fmla="*/ 818 h 21600"/>
              <a:gd name="connsiteX32" fmla="*/ 8334 w 21595"/>
              <a:gd name="connsiteY32" fmla="*/ 829 h 21600"/>
              <a:gd name="connsiteX33" fmla="*/ 8422 w 21595"/>
              <a:gd name="connsiteY33" fmla="*/ 902 h 21600"/>
              <a:gd name="connsiteX34" fmla="*/ 8405 w 21595"/>
              <a:gd name="connsiteY34" fmla="*/ 952 h 21600"/>
              <a:gd name="connsiteX35" fmla="*/ 8443 w 21595"/>
              <a:gd name="connsiteY35" fmla="*/ 1001 h 21600"/>
              <a:gd name="connsiteX36" fmla="*/ 8457 w 21595"/>
              <a:gd name="connsiteY36" fmla="*/ 1135 h 21600"/>
              <a:gd name="connsiteX37" fmla="*/ 8469 w 21595"/>
              <a:gd name="connsiteY37" fmla="*/ 1223 h 21600"/>
              <a:gd name="connsiteX38" fmla="*/ 8483 w 21595"/>
              <a:gd name="connsiteY38" fmla="*/ 1269 h 21600"/>
              <a:gd name="connsiteX39" fmla="*/ 8412 w 21595"/>
              <a:gd name="connsiteY39" fmla="*/ 1391 h 21600"/>
              <a:gd name="connsiteX40" fmla="*/ 8438 w 21595"/>
              <a:gd name="connsiteY40" fmla="*/ 1430 h 21600"/>
              <a:gd name="connsiteX41" fmla="*/ 8483 w 21595"/>
              <a:gd name="connsiteY41" fmla="*/ 1407 h 21600"/>
              <a:gd name="connsiteX42" fmla="*/ 8515 w 21595"/>
              <a:gd name="connsiteY42" fmla="*/ 1452 h 21600"/>
              <a:gd name="connsiteX43" fmla="*/ 8567 w 21595"/>
              <a:gd name="connsiteY43" fmla="*/ 1540 h 21600"/>
              <a:gd name="connsiteX44" fmla="*/ 8490 w 21595"/>
              <a:gd name="connsiteY44" fmla="*/ 1502 h 21600"/>
              <a:gd name="connsiteX45" fmla="*/ 8447 w 21595"/>
              <a:gd name="connsiteY45" fmla="*/ 1502 h 21600"/>
              <a:gd name="connsiteX46" fmla="*/ 8417 w 21595"/>
              <a:gd name="connsiteY46" fmla="*/ 1575 h 21600"/>
              <a:gd name="connsiteX47" fmla="*/ 8400 w 21595"/>
              <a:gd name="connsiteY47" fmla="*/ 1674 h 21600"/>
              <a:gd name="connsiteX48" fmla="*/ 8443 w 21595"/>
              <a:gd name="connsiteY48" fmla="*/ 1712 h 21600"/>
              <a:gd name="connsiteX49" fmla="*/ 8490 w 21595"/>
              <a:gd name="connsiteY49" fmla="*/ 1697 h 21600"/>
              <a:gd name="connsiteX50" fmla="*/ 8515 w 21595"/>
              <a:gd name="connsiteY50" fmla="*/ 1674 h 21600"/>
              <a:gd name="connsiteX51" fmla="*/ 8572 w 21595"/>
              <a:gd name="connsiteY51" fmla="*/ 1624 h 21600"/>
              <a:gd name="connsiteX52" fmla="*/ 8546 w 21595"/>
              <a:gd name="connsiteY52" fmla="*/ 1735 h 21600"/>
              <a:gd name="connsiteX53" fmla="*/ 8515 w 21595"/>
              <a:gd name="connsiteY53" fmla="*/ 1796 h 21600"/>
              <a:gd name="connsiteX54" fmla="*/ 8443 w 21595"/>
              <a:gd name="connsiteY54" fmla="*/ 1846 h 21600"/>
              <a:gd name="connsiteX55" fmla="*/ 8365 w 21595"/>
              <a:gd name="connsiteY55" fmla="*/ 2003 h 21600"/>
              <a:gd name="connsiteX56" fmla="*/ 8386 w 21595"/>
              <a:gd name="connsiteY56" fmla="*/ 2053 h 21600"/>
              <a:gd name="connsiteX57" fmla="*/ 8349 w 21595"/>
              <a:gd name="connsiteY57" fmla="*/ 2163 h 21600"/>
              <a:gd name="connsiteX58" fmla="*/ 8391 w 21595"/>
              <a:gd name="connsiteY58" fmla="*/ 2286 h 21600"/>
              <a:gd name="connsiteX59" fmla="*/ 8375 w 21595"/>
              <a:gd name="connsiteY59" fmla="*/ 2420 h 21600"/>
              <a:gd name="connsiteX60" fmla="*/ 8379 w 21595"/>
              <a:gd name="connsiteY60" fmla="*/ 2507 h 21600"/>
              <a:gd name="connsiteX61" fmla="*/ 8431 w 21595"/>
              <a:gd name="connsiteY61" fmla="*/ 2691 h 21600"/>
              <a:gd name="connsiteX62" fmla="*/ 8443 w 21595"/>
              <a:gd name="connsiteY62" fmla="*/ 2836 h 21600"/>
              <a:gd name="connsiteX63" fmla="*/ 8473 w 21595"/>
              <a:gd name="connsiteY63" fmla="*/ 2909 h 21600"/>
              <a:gd name="connsiteX64" fmla="*/ 8572 w 21595"/>
              <a:gd name="connsiteY64" fmla="*/ 2920 h 21600"/>
              <a:gd name="connsiteX65" fmla="*/ 8624 w 21595"/>
              <a:gd name="connsiteY65" fmla="*/ 3031 h 21600"/>
              <a:gd name="connsiteX66" fmla="*/ 8697 w 21595"/>
              <a:gd name="connsiteY66" fmla="*/ 3031 h 21600"/>
              <a:gd name="connsiteX67" fmla="*/ 8737 w 21595"/>
              <a:gd name="connsiteY67" fmla="*/ 2886 h 21600"/>
              <a:gd name="connsiteX68" fmla="*/ 8775 w 21595"/>
              <a:gd name="connsiteY68" fmla="*/ 2764 h 21600"/>
              <a:gd name="connsiteX69" fmla="*/ 8775 w 21595"/>
              <a:gd name="connsiteY69" fmla="*/ 2653 h 21600"/>
              <a:gd name="connsiteX70" fmla="*/ 8867 w 21595"/>
              <a:gd name="connsiteY70" fmla="*/ 2530 h 21600"/>
              <a:gd name="connsiteX71" fmla="*/ 8904 w 21595"/>
              <a:gd name="connsiteY71" fmla="*/ 2431 h 21600"/>
              <a:gd name="connsiteX72" fmla="*/ 8914 w 21595"/>
              <a:gd name="connsiteY72" fmla="*/ 2335 h 21600"/>
              <a:gd name="connsiteX73" fmla="*/ 8966 w 21595"/>
              <a:gd name="connsiteY73" fmla="*/ 2248 h 21600"/>
              <a:gd name="connsiteX74" fmla="*/ 9039 w 21595"/>
              <a:gd name="connsiteY74" fmla="*/ 2213 h 21600"/>
              <a:gd name="connsiteX75" fmla="*/ 9105 w 21595"/>
              <a:gd name="connsiteY75" fmla="*/ 2175 h 21600"/>
              <a:gd name="connsiteX76" fmla="*/ 9137 w 21595"/>
              <a:gd name="connsiteY76" fmla="*/ 2175 h 21600"/>
              <a:gd name="connsiteX77" fmla="*/ 9246 w 21595"/>
              <a:gd name="connsiteY77" fmla="*/ 2079 h 21600"/>
              <a:gd name="connsiteX78" fmla="*/ 9328 w 21595"/>
              <a:gd name="connsiteY78" fmla="*/ 1930 h 21600"/>
              <a:gd name="connsiteX79" fmla="*/ 9380 w 21595"/>
              <a:gd name="connsiteY79" fmla="*/ 1869 h 21600"/>
              <a:gd name="connsiteX80" fmla="*/ 9427 w 21595"/>
              <a:gd name="connsiteY80" fmla="*/ 1869 h 21600"/>
              <a:gd name="connsiteX81" fmla="*/ 9562 w 21595"/>
              <a:gd name="connsiteY81" fmla="*/ 1819 h 21600"/>
              <a:gd name="connsiteX82" fmla="*/ 9696 w 21595"/>
              <a:gd name="connsiteY82" fmla="*/ 1724 h 21600"/>
              <a:gd name="connsiteX83" fmla="*/ 9821 w 21595"/>
              <a:gd name="connsiteY83" fmla="*/ 1602 h 21600"/>
              <a:gd name="connsiteX84" fmla="*/ 9764 w 21595"/>
              <a:gd name="connsiteY84" fmla="*/ 1590 h 21600"/>
              <a:gd name="connsiteX85" fmla="*/ 9649 w 21595"/>
              <a:gd name="connsiteY85" fmla="*/ 1590 h 21600"/>
              <a:gd name="connsiteX86" fmla="*/ 9707 w 21595"/>
              <a:gd name="connsiteY86" fmla="*/ 1514 h 21600"/>
              <a:gd name="connsiteX87" fmla="*/ 9701 w 21595"/>
              <a:gd name="connsiteY87" fmla="*/ 1430 h 21600"/>
              <a:gd name="connsiteX88" fmla="*/ 9748 w 21595"/>
              <a:gd name="connsiteY88" fmla="*/ 1502 h 21600"/>
              <a:gd name="connsiteX89" fmla="*/ 9774 w 21595"/>
              <a:gd name="connsiteY89" fmla="*/ 1552 h 21600"/>
              <a:gd name="connsiteX90" fmla="*/ 9852 w 21595"/>
              <a:gd name="connsiteY90" fmla="*/ 1529 h 21600"/>
              <a:gd name="connsiteX91" fmla="*/ 9847 w 21595"/>
              <a:gd name="connsiteY91" fmla="*/ 1418 h 21600"/>
              <a:gd name="connsiteX92" fmla="*/ 9800 w 21595"/>
              <a:gd name="connsiteY92" fmla="*/ 1345 h 21600"/>
              <a:gd name="connsiteX93" fmla="*/ 9743 w 21595"/>
              <a:gd name="connsiteY93" fmla="*/ 1307 h 21600"/>
              <a:gd name="connsiteX94" fmla="*/ 9769 w 21595"/>
              <a:gd name="connsiteY94" fmla="*/ 1269 h 21600"/>
              <a:gd name="connsiteX95" fmla="*/ 9847 w 21595"/>
              <a:gd name="connsiteY95" fmla="*/ 1330 h 21600"/>
              <a:gd name="connsiteX96" fmla="*/ 9852 w 21595"/>
              <a:gd name="connsiteY96" fmla="*/ 1269 h 21600"/>
              <a:gd name="connsiteX97" fmla="*/ 9811 w 21595"/>
              <a:gd name="connsiteY97" fmla="*/ 1185 h 21600"/>
              <a:gd name="connsiteX98" fmla="*/ 9868 w 21595"/>
              <a:gd name="connsiteY98" fmla="*/ 1185 h 21600"/>
              <a:gd name="connsiteX99" fmla="*/ 9929 w 21595"/>
              <a:gd name="connsiteY99" fmla="*/ 1162 h 21600"/>
              <a:gd name="connsiteX100" fmla="*/ 9946 w 21595"/>
              <a:gd name="connsiteY100" fmla="*/ 1112 h 21600"/>
              <a:gd name="connsiteX101" fmla="*/ 9903 w 21595"/>
              <a:gd name="connsiteY101" fmla="*/ 1063 h 21600"/>
              <a:gd name="connsiteX102" fmla="*/ 9997 w 21595"/>
              <a:gd name="connsiteY102" fmla="*/ 1051 h 21600"/>
              <a:gd name="connsiteX103" fmla="*/ 9950 w 21595"/>
              <a:gd name="connsiteY103" fmla="*/ 940 h 21600"/>
              <a:gd name="connsiteX104" fmla="*/ 9997 w 21595"/>
              <a:gd name="connsiteY104" fmla="*/ 929 h 21600"/>
              <a:gd name="connsiteX105" fmla="*/ 9997 w 21595"/>
              <a:gd name="connsiteY105" fmla="*/ 829 h 21600"/>
              <a:gd name="connsiteX106" fmla="*/ 9929 w 21595"/>
              <a:gd name="connsiteY106" fmla="*/ 757 h 21600"/>
              <a:gd name="connsiteX107" fmla="*/ 10002 w 21595"/>
              <a:gd name="connsiteY107" fmla="*/ 719 h 21600"/>
              <a:gd name="connsiteX108" fmla="*/ 10064 w 21595"/>
              <a:gd name="connsiteY108" fmla="*/ 719 h 21600"/>
              <a:gd name="connsiteX109" fmla="*/ 10023 w 21595"/>
              <a:gd name="connsiteY109" fmla="*/ 635 h 21600"/>
              <a:gd name="connsiteX110" fmla="*/ 10033 w 21595"/>
              <a:gd name="connsiteY110" fmla="*/ 512 h 21600"/>
              <a:gd name="connsiteX111" fmla="*/ 10075 w 21595"/>
              <a:gd name="connsiteY111" fmla="*/ 428 h 21600"/>
              <a:gd name="connsiteX112" fmla="*/ 10127 w 21595"/>
              <a:gd name="connsiteY112" fmla="*/ 352 h 21600"/>
              <a:gd name="connsiteX113" fmla="*/ 10044 w 21595"/>
              <a:gd name="connsiteY113" fmla="*/ 340 h 21600"/>
              <a:gd name="connsiteX114" fmla="*/ 10163 w 21595"/>
              <a:gd name="connsiteY114" fmla="*/ 329 h 21600"/>
              <a:gd name="connsiteX115" fmla="*/ 10188 w 21595"/>
              <a:gd name="connsiteY115" fmla="*/ 306 h 21600"/>
              <a:gd name="connsiteX116" fmla="*/ 10344 w 21595"/>
              <a:gd name="connsiteY116" fmla="*/ 229 h 21600"/>
              <a:gd name="connsiteX117" fmla="*/ 10329 w 21595"/>
              <a:gd name="connsiteY117" fmla="*/ 183 h 21600"/>
              <a:gd name="connsiteX118" fmla="*/ 10219 w 21595"/>
              <a:gd name="connsiteY118" fmla="*/ 168 h 21600"/>
              <a:gd name="connsiteX119" fmla="*/ 10038 w 21595"/>
              <a:gd name="connsiteY119" fmla="*/ 206 h 21600"/>
              <a:gd name="connsiteX120" fmla="*/ 9941 w 21595"/>
              <a:gd name="connsiteY120" fmla="*/ 245 h 21600"/>
              <a:gd name="connsiteX121" fmla="*/ 9986 w 21595"/>
              <a:gd name="connsiteY121" fmla="*/ 183 h 21600"/>
              <a:gd name="connsiteX122" fmla="*/ 9960 w 21595"/>
              <a:gd name="connsiteY122" fmla="*/ 145 h 21600"/>
              <a:gd name="connsiteX123" fmla="*/ 9882 w 21595"/>
              <a:gd name="connsiteY123" fmla="*/ 183 h 21600"/>
              <a:gd name="connsiteX124" fmla="*/ 9779 w 21595"/>
              <a:gd name="connsiteY124" fmla="*/ 145 h 21600"/>
              <a:gd name="connsiteX125" fmla="*/ 9649 w 21595"/>
              <a:gd name="connsiteY125" fmla="*/ 157 h 21600"/>
              <a:gd name="connsiteX126" fmla="*/ 9635 w 21595"/>
              <a:gd name="connsiteY126" fmla="*/ 134 h 21600"/>
              <a:gd name="connsiteX127" fmla="*/ 9831 w 21595"/>
              <a:gd name="connsiteY127" fmla="*/ 134 h 21600"/>
              <a:gd name="connsiteX128" fmla="*/ 9971 w 21595"/>
              <a:gd name="connsiteY128" fmla="*/ 122 h 21600"/>
              <a:gd name="connsiteX129" fmla="*/ 10044 w 21595"/>
              <a:gd name="connsiteY129" fmla="*/ 84 h 21600"/>
              <a:gd name="connsiteX130" fmla="*/ 9831 w 21595"/>
              <a:gd name="connsiteY130" fmla="*/ 11 h 21600"/>
              <a:gd name="connsiteX131" fmla="*/ 9546 w 21595"/>
              <a:gd name="connsiteY131" fmla="*/ 0 h 21600"/>
              <a:gd name="connsiteX132" fmla="*/ 8188 w 21595"/>
              <a:gd name="connsiteY132" fmla="*/ 34 h 21600"/>
              <a:gd name="connsiteX133" fmla="*/ 8080 w 21595"/>
              <a:gd name="connsiteY133" fmla="*/ 61 h 21600"/>
              <a:gd name="connsiteX134" fmla="*/ 8064 w 21595"/>
              <a:gd name="connsiteY134" fmla="*/ 46 h 21600"/>
              <a:gd name="connsiteX135" fmla="*/ 7955 w 21595"/>
              <a:gd name="connsiteY135" fmla="*/ 46 h 21600"/>
              <a:gd name="connsiteX136" fmla="*/ 7882 w 21595"/>
              <a:gd name="connsiteY136" fmla="*/ 61 h 21600"/>
              <a:gd name="connsiteX137" fmla="*/ 7830 w 21595"/>
              <a:gd name="connsiteY137" fmla="*/ 73 h 21600"/>
              <a:gd name="connsiteX138" fmla="*/ 7774 w 21595"/>
              <a:gd name="connsiteY138" fmla="*/ 122 h 21600"/>
              <a:gd name="connsiteX139" fmla="*/ 7748 w 21595"/>
              <a:gd name="connsiteY139" fmla="*/ 96 h 21600"/>
              <a:gd name="connsiteX140" fmla="*/ 7706 w 21595"/>
              <a:gd name="connsiteY140" fmla="*/ 96 h 21600"/>
              <a:gd name="connsiteX141" fmla="*/ 7634 w 21595"/>
              <a:gd name="connsiteY141" fmla="*/ 134 h 21600"/>
              <a:gd name="connsiteX142" fmla="*/ 7557 w 21595"/>
              <a:gd name="connsiteY142" fmla="*/ 145 h 21600"/>
              <a:gd name="connsiteX143" fmla="*/ 7510 w 21595"/>
              <a:gd name="connsiteY143" fmla="*/ 145 h 21600"/>
              <a:gd name="connsiteX144" fmla="*/ 7447 w 21595"/>
              <a:gd name="connsiteY144" fmla="*/ 168 h 21600"/>
              <a:gd name="connsiteX145" fmla="*/ 7437 w 21595"/>
              <a:gd name="connsiteY145" fmla="*/ 206 h 21600"/>
              <a:gd name="connsiteX146" fmla="*/ 7463 w 21595"/>
              <a:gd name="connsiteY146" fmla="*/ 229 h 21600"/>
              <a:gd name="connsiteX147" fmla="*/ 7472 w 21595"/>
              <a:gd name="connsiteY147" fmla="*/ 268 h 21600"/>
              <a:gd name="connsiteX148" fmla="*/ 7519 w 21595"/>
              <a:gd name="connsiteY148" fmla="*/ 306 h 21600"/>
              <a:gd name="connsiteX149" fmla="*/ 7654 w 21595"/>
              <a:gd name="connsiteY149" fmla="*/ 306 h 21600"/>
              <a:gd name="connsiteX150" fmla="*/ 7732 w 21595"/>
              <a:gd name="connsiteY150" fmla="*/ 317 h 21600"/>
              <a:gd name="connsiteX151" fmla="*/ 7654 w 21595"/>
              <a:gd name="connsiteY151" fmla="*/ 352 h 21600"/>
              <a:gd name="connsiteX152" fmla="*/ 7628 w 21595"/>
              <a:gd name="connsiteY152" fmla="*/ 340 h 21600"/>
              <a:gd name="connsiteX153" fmla="*/ 7531 w 21595"/>
              <a:gd name="connsiteY153" fmla="*/ 340 h 21600"/>
              <a:gd name="connsiteX154" fmla="*/ 7519 w 21595"/>
              <a:gd name="connsiteY154" fmla="*/ 390 h 21600"/>
              <a:gd name="connsiteX155" fmla="*/ 7550 w 21595"/>
              <a:gd name="connsiteY155" fmla="*/ 440 h 21600"/>
              <a:gd name="connsiteX156" fmla="*/ 7519 w 21595"/>
              <a:gd name="connsiteY156" fmla="*/ 474 h 21600"/>
              <a:gd name="connsiteX157" fmla="*/ 7437 w 21595"/>
              <a:gd name="connsiteY157" fmla="*/ 512 h 21600"/>
              <a:gd name="connsiteX158" fmla="*/ 7385 w 21595"/>
              <a:gd name="connsiteY158" fmla="*/ 550 h 21600"/>
              <a:gd name="connsiteX159" fmla="*/ 7437 w 21595"/>
              <a:gd name="connsiteY159" fmla="*/ 573 h 21600"/>
              <a:gd name="connsiteX160" fmla="*/ 7453 w 21595"/>
              <a:gd name="connsiteY160" fmla="*/ 646 h 21600"/>
              <a:gd name="connsiteX161" fmla="*/ 7375 w 21595"/>
              <a:gd name="connsiteY161" fmla="*/ 596 h 21600"/>
              <a:gd name="connsiteX162" fmla="*/ 7343 w 21595"/>
              <a:gd name="connsiteY162" fmla="*/ 612 h 21600"/>
              <a:gd name="connsiteX163" fmla="*/ 7323 w 21595"/>
              <a:gd name="connsiteY163" fmla="*/ 696 h 21600"/>
              <a:gd name="connsiteX164" fmla="*/ 7239 w 21595"/>
              <a:gd name="connsiteY164" fmla="*/ 719 h 21600"/>
              <a:gd name="connsiteX165" fmla="*/ 7220 w 21595"/>
              <a:gd name="connsiteY165" fmla="*/ 780 h 21600"/>
              <a:gd name="connsiteX166" fmla="*/ 7291 w 21595"/>
              <a:gd name="connsiteY166" fmla="*/ 780 h 21600"/>
              <a:gd name="connsiteX167" fmla="*/ 7343 w 21595"/>
              <a:gd name="connsiteY167" fmla="*/ 807 h 21600"/>
              <a:gd name="connsiteX168" fmla="*/ 7468 w 21595"/>
              <a:gd name="connsiteY168" fmla="*/ 780 h 21600"/>
              <a:gd name="connsiteX169" fmla="*/ 7562 w 21595"/>
              <a:gd name="connsiteY169" fmla="*/ 818 h 21600"/>
              <a:gd name="connsiteX170" fmla="*/ 7696 w 21595"/>
              <a:gd name="connsiteY170" fmla="*/ 745 h 21600"/>
              <a:gd name="connsiteX171" fmla="*/ 7706 w 21595"/>
              <a:gd name="connsiteY171" fmla="*/ 707 h 21600"/>
              <a:gd name="connsiteX172" fmla="*/ 7639 w 21595"/>
              <a:gd name="connsiteY172" fmla="*/ 719 h 21600"/>
              <a:gd name="connsiteX173" fmla="*/ 7644 w 21595"/>
              <a:gd name="connsiteY173" fmla="*/ 696 h 21600"/>
              <a:gd name="connsiteX174" fmla="*/ 7712 w 21595"/>
              <a:gd name="connsiteY174" fmla="*/ 657 h 21600"/>
              <a:gd name="connsiteX175" fmla="*/ 7753 w 21595"/>
              <a:gd name="connsiteY175" fmla="*/ 612 h 21600"/>
              <a:gd name="connsiteX176" fmla="*/ 7826 w 21595"/>
              <a:gd name="connsiteY176" fmla="*/ 573 h 21600"/>
              <a:gd name="connsiteX177" fmla="*/ 7877 w 21595"/>
              <a:gd name="connsiteY177" fmla="*/ 535 h 21600"/>
              <a:gd name="connsiteX178" fmla="*/ 7873 w 21595"/>
              <a:gd name="connsiteY178" fmla="*/ 474 h 21600"/>
              <a:gd name="connsiteX179" fmla="*/ 7908 w 21595"/>
              <a:gd name="connsiteY179" fmla="*/ 451 h 21600"/>
              <a:gd name="connsiteX180" fmla="*/ 7861 w 21595"/>
              <a:gd name="connsiteY180" fmla="*/ 440 h 21600"/>
              <a:gd name="connsiteX181" fmla="*/ 7981 w 21595"/>
              <a:gd name="connsiteY181" fmla="*/ 428 h 21600"/>
              <a:gd name="connsiteX182" fmla="*/ 8017 w 21595"/>
              <a:gd name="connsiteY182" fmla="*/ 401 h 21600"/>
              <a:gd name="connsiteX183" fmla="*/ 8101 w 21595"/>
              <a:gd name="connsiteY183" fmla="*/ 390 h 21600"/>
              <a:gd name="connsiteX184" fmla="*/ 8198 w 21595"/>
              <a:gd name="connsiteY184" fmla="*/ 290 h 21600"/>
              <a:gd name="connsiteX185" fmla="*/ 8271 w 21595"/>
              <a:gd name="connsiteY185" fmla="*/ 268 h 21600"/>
              <a:gd name="connsiteX186" fmla="*/ 8386 w 21595"/>
              <a:gd name="connsiteY186" fmla="*/ 206 h 21600"/>
              <a:gd name="connsiteX187" fmla="*/ 8308 w 21595"/>
              <a:gd name="connsiteY187" fmla="*/ 206 h 21600"/>
              <a:gd name="connsiteX188" fmla="*/ 8349 w 21595"/>
              <a:gd name="connsiteY188" fmla="*/ 183 h 21600"/>
              <a:gd name="connsiteX189" fmla="*/ 8443 w 21595"/>
              <a:gd name="connsiteY189" fmla="*/ 168 h 21600"/>
              <a:gd name="connsiteX190" fmla="*/ 8551 w 21595"/>
              <a:gd name="connsiteY190" fmla="*/ 122 h 21600"/>
              <a:gd name="connsiteX191" fmla="*/ 8561 w 21595"/>
              <a:gd name="connsiteY191" fmla="*/ 96 h 21600"/>
              <a:gd name="connsiteX192" fmla="*/ 8504 w 21595"/>
              <a:gd name="connsiteY192" fmla="*/ 73 h 21600"/>
              <a:gd name="connsiteX193" fmla="*/ 8431 w 21595"/>
              <a:gd name="connsiteY193" fmla="*/ 61 h 21600"/>
              <a:gd name="connsiteX194" fmla="*/ 8339 w 21595"/>
              <a:gd name="connsiteY194" fmla="*/ 46 h 21600"/>
              <a:gd name="connsiteX195" fmla="*/ 8266 w 21595"/>
              <a:gd name="connsiteY195" fmla="*/ 46 h 21600"/>
              <a:gd name="connsiteX196" fmla="*/ 8188 w 21595"/>
              <a:gd name="connsiteY196" fmla="*/ 34 h 21600"/>
              <a:gd name="connsiteX197" fmla="*/ 7291 w 21595"/>
              <a:gd name="connsiteY197" fmla="*/ 229 h 21600"/>
              <a:gd name="connsiteX198" fmla="*/ 7298 w 21595"/>
              <a:gd name="connsiteY198" fmla="*/ 256 h 21600"/>
              <a:gd name="connsiteX199" fmla="*/ 7251 w 21595"/>
              <a:gd name="connsiteY199" fmla="*/ 268 h 21600"/>
              <a:gd name="connsiteX200" fmla="*/ 7208 w 21595"/>
              <a:gd name="connsiteY200" fmla="*/ 306 h 21600"/>
              <a:gd name="connsiteX201" fmla="*/ 7157 w 21595"/>
              <a:gd name="connsiteY201" fmla="*/ 340 h 21600"/>
              <a:gd name="connsiteX202" fmla="*/ 7152 w 21595"/>
              <a:gd name="connsiteY202" fmla="*/ 401 h 21600"/>
              <a:gd name="connsiteX203" fmla="*/ 7173 w 21595"/>
              <a:gd name="connsiteY203" fmla="*/ 440 h 21600"/>
              <a:gd name="connsiteX204" fmla="*/ 7246 w 21595"/>
              <a:gd name="connsiteY204" fmla="*/ 440 h 21600"/>
              <a:gd name="connsiteX205" fmla="*/ 7199 w 21595"/>
              <a:gd name="connsiteY205" fmla="*/ 463 h 21600"/>
              <a:gd name="connsiteX206" fmla="*/ 7173 w 21595"/>
              <a:gd name="connsiteY206" fmla="*/ 512 h 21600"/>
              <a:gd name="connsiteX207" fmla="*/ 7194 w 21595"/>
              <a:gd name="connsiteY207" fmla="*/ 562 h 21600"/>
              <a:gd name="connsiteX208" fmla="*/ 7265 w 21595"/>
              <a:gd name="connsiteY208" fmla="*/ 573 h 21600"/>
              <a:gd name="connsiteX209" fmla="*/ 7338 w 21595"/>
              <a:gd name="connsiteY209" fmla="*/ 562 h 21600"/>
              <a:gd name="connsiteX210" fmla="*/ 7453 w 21595"/>
              <a:gd name="connsiteY210" fmla="*/ 474 h 21600"/>
              <a:gd name="connsiteX211" fmla="*/ 7519 w 21595"/>
              <a:gd name="connsiteY211" fmla="*/ 440 h 21600"/>
              <a:gd name="connsiteX212" fmla="*/ 7494 w 21595"/>
              <a:gd name="connsiteY212" fmla="*/ 401 h 21600"/>
              <a:gd name="connsiteX213" fmla="*/ 7498 w 21595"/>
              <a:gd name="connsiteY213" fmla="*/ 329 h 21600"/>
              <a:gd name="connsiteX214" fmla="*/ 7447 w 21595"/>
              <a:gd name="connsiteY214" fmla="*/ 306 h 21600"/>
              <a:gd name="connsiteX215" fmla="*/ 7401 w 21595"/>
              <a:gd name="connsiteY215" fmla="*/ 290 h 21600"/>
              <a:gd name="connsiteX216" fmla="*/ 7380 w 21595"/>
              <a:gd name="connsiteY216" fmla="*/ 229 h 21600"/>
              <a:gd name="connsiteX217" fmla="*/ 7291 w 21595"/>
              <a:gd name="connsiteY217" fmla="*/ 229 h 21600"/>
              <a:gd name="connsiteX218" fmla="*/ 14339 w 21595"/>
              <a:gd name="connsiteY218" fmla="*/ 229 h 21600"/>
              <a:gd name="connsiteX219" fmla="*/ 14273 w 21595"/>
              <a:gd name="connsiteY219" fmla="*/ 256 h 21600"/>
              <a:gd name="connsiteX220" fmla="*/ 14216 w 21595"/>
              <a:gd name="connsiteY220" fmla="*/ 329 h 21600"/>
              <a:gd name="connsiteX221" fmla="*/ 14278 w 21595"/>
              <a:gd name="connsiteY221" fmla="*/ 352 h 21600"/>
              <a:gd name="connsiteX222" fmla="*/ 14351 w 21595"/>
              <a:gd name="connsiteY222" fmla="*/ 428 h 21600"/>
              <a:gd name="connsiteX223" fmla="*/ 14438 w 21595"/>
              <a:gd name="connsiteY223" fmla="*/ 474 h 21600"/>
              <a:gd name="connsiteX224" fmla="*/ 14563 w 21595"/>
              <a:gd name="connsiteY224" fmla="*/ 512 h 21600"/>
              <a:gd name="connsiteX225" fmla="*/ 14641 w 21595"/>
              <a:gd name="connsiteY225" fmla="*/ 489 h 21600"/>
              <a:gd name="connsiteX226" fmla="*/ 14589 w 21595"/>
              <a:gd name="connsiteY226" fmla="*/ 390 h 21600"/>
              <a:gd name="connsiteX227" fmla="*/ 14443 w 21595"/>
              <a:gd name="connsiteY227" fmla="*/ 279 h 21600"/>
              <a:gd name="connsiteX228" fmla="*/ 14339 w 21595"/>
              <a:gd name="connsiteY228" fmla="*/ 229 h 21600"/>
              <a:gd name="connsiteX229" fmla="*/ 12655 w 21595"/>
              <a:gd name="connsiteY229" fmla="*/ 268 h 21600"/>
              <a:gd name="connsiteX230" fmla="*/ 12624 w 21595"/>
              <a:gd name="connsiteY230" fmla="*/ 279 h 21600"/>
              <a:gd name="connsiteX231" fmla="*/ 12610 w 21595"/>
              <a:gd name="connsiteY231" fmla="*/ 306 h 21600"/>
              <a:gd name="connsiteX232" fmla="*/ 12594 w 21595"/>
              <a:gd name="connsiteY232" fmla="*/ 279 h 21600"/>
              <a:gd name="connsiteX233" fmla="*/ 12537 w 21595"/>
              <a:gd name="connsiteY233" fmla="*/ 279 h 21600"/>
              <a:gd name="connsiteX234" fmla="*/ 12469 w 21595"/>
              <a:gd name="connsiteY234" fmla="*/ 306 h 21600"/>
              <a:gd name="connsiteX235" fmla="*/ 12551 w 21595"/>
              <a:gd name="connsiteY235" fmla="*/ 306 h 21600"/>
              <a:gd name="connsiteX236" fmla="*/ 12542 w 21595"/>
              <a:gd name="connsiteY236" fmla="*/ 340 h 21600"/>
              <a:gd name="connsiteX237" fmla="*/ 12589 w 21595"/>
              <a:gd name="connsiteY237" fmla="*/ 367 h 21600"/>
              <a:gd name="connsiteX238" fmla="*/ 12629 w 21595"/>
              <a:gd name="connsiteY238" fmla="*/ 340 h 21600"/>
              <a:gd name="connsiteX239" fmla="*/ 12629 w 21595"/>
              <a:gd name="connsiteY239" fmla="*/ 329 h 21600"/>
              <a:gd name="connsiteX240" fmla="*/ 12662 w 21595"/>
              <a:gd name="connsiteY240" fmla="*/ 317 h 21600"/>
              <a:gd name="connsiteX241" fmla="*/ 12707 w 21595"/>
              <a:gd name="connsiteY241" fmla="*/ 306 h 21600"/>
              <a:gd name="connsiteX242" fmla="*/ 12718 w 21595"/>
              <a:gd name="connsiteY242" fmla="*/ 290 h 21600"/>
              <a:gd name="connsiteX243" fmla="*/ 12655 w 21595"/>
              <a:gd name="connsiteY243" fmla="*/ 268 h 21600"/>
              <a:gd name="connsiteX244" fmla="*/ 11651 w 21595"/>
              <a:gd name="connsiteY244" fmla="*/ 290 h 21600"/>
              <a:gd name="connsiteX245" fmla="*/ 11619 w 21595"/>
              <a:gd name="connsiteY245" fmla="*/ 329 h 21600"/>
              <a:gd name="connsiteX246" fmla="*/ 11557 w 21595"/>
              <a:gd name="connsiteY246" fmla="*/ 306 h 21600"/>
              <a:gd name="connsiteX247" fmla="*/ 11448 w 21595"/>
              <a:gd name="connsiteY247" fmla="*/ 329 h 21600"/>
              <a:gd name="connsiteX248" fmla="*/ 11495 w 21595"/>
              <a:gd name="connsiteY248" fmla="*/ 378 h 21600"/>
              <a:gd name="connsiteX249" fmla="*/ 11547 w 21595"/>
              <a:gd name="connsiteY249" fmla="*/ 378 h 21600"/>
              <a:gd name="connsiteX250" fmla="*/ 11557 w 21595"/>
              <a:gd name="connsiteY250" fmla="*/ 413 h 21600"/>
              <a:gd name="connsiteX251" fmla="*/ 11670 w 21595"/>
              <a:gd name="connsiteY251" fmla="*/ 428 h 21600"/>
              <a:gd name="connsiteX252" fmla="*/ 11780 w 21595"/>
              <a:gd name="connsiteY252" fmla="*/ 413 h 21600"/>
              <a:gd name="connsiteX253" fmla="*/ 11826 w 21595"/>
              <a:gd name="connsiteY253" fmla="*/ 352 h 21600"/>
              <a:gd name="connsiteX254" fmla="*/ 11748 w 21595"/>
              <a:gd name="connsiteY254" fmla="*/ 317 h 21600"/>
              <a:gd name="connsiteX255" fmla="*/ 11651 w 21595"/>
              <a:gd name="connsiteY255" fmla="*/ 290 h 21600"/>
              <a:gd name="connsiteX256" fmla="*/ 11437 w 21595"/>
              <a:gd name="connsiteY256" fmla="*/ 352 h 21600"/>
              <a:gd name="connsiteX257" fmla="*/ 11380 w 21595"/>
              <a:gd name="connsiteY257" fmla="*/ 367 h 21600"/>
              <a:gd name="connsiteX258" fmla="*/ 11371 w 21595"/>
              <a:gd name="connsiteY258" fmla="*/ 401 h 21600"/>
              <a:gd name="connsiteX259" fmla="*/ 11314 w 21595"/>
              <a:gd name="connsiteY259" fmla="*/ 401 h 21600"/>
              <a:gd name="connsiteX260" fmla="*/ 11293 w 21595"/>
              <a:gd name="connsiteY260" fmla="*/ 367 h 21600"/>
              <a:gd name="connsiteX261" fmla="*/ 11189 w 21595"/>
              <a:gd name="connsiteY261" fmla="*/ 401 h 21600"/>
              <a:gd name="connsiteX262" fmla="*/ 11225 w 21595"/>
              <a:gd name="connsiteY262" fmla="*/ 489 h 21600"/>
              <a:gd name="connsiteX263" fmla="*/ 11308 w 21595"/>
              <a:gd name="connsiteY263" fmla="*/ 596 h 21600"/>
              <a:gd name="connsiteX264" fmla="*/ 11371 w 21595"/>
              <a:gd name="connsiteY264" fmla="*/ 623 h 21600"/>
              <a:gd name="connsiteX265" fmla="*/ 11340 w 21595"/>
              <a:gd name="connsiteY265" fmla="*/ 673 h 21600"/>
              <a:gd name="connsiteX266" fmla="*/ 11427 w 21595"/>
              <a:gd name="connsiteY266" fmla="*/ 745 h 21600"/>
              <a:gd name="connsiteX267" fmla="*/ 11474 w 21595"/>
              <a:gd name="connsiteY267" fmla="*/ 745 h 21600"/>
              <a:gd name="connsiteX268" fmla="*/ 11484 w 21595"/>
              <a:gd name="connsiteY268" fmla="*/ 635 h 21600"/>
              <a:gd name="connsiteX269" fmla="*/ 11515 w 21595"/>
              <a:gd name="connsiteY269" fmla="*/ 623 h 21600"/>
              <a:gd name="connsiteX270" fmla="*/ 11531 w 21595"/>
              <a:gd name="connsiteY270" fmla="*/ 524 h 21600"/>
              <a:gd name="connsiteX271" fmla="*/ 11625 w 21595"/>
              <a:gd name="connsiteY271" fmla="*/ 489 h 21600"/>
              <a:gd name="connsiteX272" fmla="*/ 11489 w 21595"/>
              <a:gd name="connsiteY272" fmla="*/ 401 h 21600"/>
              <a:gd name="connsiteX273" fmla="*/ 11437 w 21595"/>
              <a:gd name="connsiteY273" fmla="*/ 352 h 21600"/>
              <a:gd name="connsiteX274" fmla="*/ 6768 w 21595"/>
              <a:gd name="connsiteY274" fmla="*/ 440 h 21600"/>
              <a:gd name="connsiteX275" fmla="*/ 6742 w 21595"/>
              <a:gd name="connsiteY275" fmla="*/ 489 h 21600"/>
              <a:gd name="connsiteX276" fmla="*/ 6773 w 21595"/>
              <a:gd name="connsiteY276" fmla="*/ 512 h 21600"/>
              <a:gd name="connsiteX277" fmla="*/ 6716 w 21595"/>
              <a:gd name="connsiteY277" fmla="*/ 550 h 21600"/>
              <a:gd name="connsiteX278" fmla="*/ 6799 w 21595"/>
              <a:gd name="connsiteY278" fmla="*/ 562 h 21600"/>
              <a:gd name="connsiteX279" fmla="*/ 6841 w 21595"/>
              <a:gd name="connsiteY279" fmla="*/ 596 h 21600"/>
              <a:gd name="connsiteX280" fmla="*/ 6898 w 21595"/>
              <a:gd name="connsiteY280" fmla="*/ 612 h 21600"/>
              <a:gd name="connsiteX281" fmla="*/ 6914 w 21595"/>
              <a:gd name="connsiteY281" fmla="*/ 562 h 21600"/>
              <a:gd name="connsiteX282" fmla="*/ 6914 w 21595"/>
              <a:gd name="connsiteY282" fmla="*/ 501 h 21600"/>
              <a:gd name="connsiteX283" fmla="*/ 6836 w 21595"/>
              <a:gd name="connsiteY283" fmla="*/ 463 h 21600"/>
              <a:gd name="connsiteX284" fmla="*/ 6768 w 21595"/>
              <a:gd name="connsiteY284" fmla="*/ 440 h 21600"/>
              <a:gd name="connsiteX285" fmla="*/ 14688 w 21595"/>
              <a:gd name="connsiteY285" fmla="*/ 440 h 21600"/>
              <a:gd name="connsiteX286" fmla="*/ 14667 w 21595"/>
              <a:gd name="connsiteY286" fmla="*/ 451 h 21600"/>
              <a:gd name="connsiteX287" fmla="*/ 14683 w 21595"/>
              <a:gd name="connsiteY287" fmla="*/ 612 h 21600"/>
              <a:gd name="connsiteX288" fmla="*/ 14874 w 21595"/>
              <a:gd name="connsiteY288" fmla="*/ 562 h 21600"/>
              <a:gd name="connsiteX289" fmla="*/ 14858 w 21595"/>
              <a:gd name="connsiteY289" fmla="*/ 512 h 21600"/>
              <a:gd name="connsiteX290" fmla="*/ 14723 w 21595"/>
              <a:gd name="connsiteY290" fmla="*/ 451 h 21600"/>
              <a:gd name="connsiteX291" fmla="*/ 14688 w 21595"/>
              <a:gd name="connsiteY291" fmla="*/ 440 h 21600"/>
              <a:gd name="connsiteX292" fmla="*/ 7001 w 21595"/>
              <a:gd name="connsiteY292" fmla="*/ 489 h 21600"/>
              <a:gd name="connsiteX293" fmla="*/ 6980 w 21595"/>
              <a:gd name="connsiteY293" fmla="*/ 535 h 21600"/>
              <a:gd name="connsiteX294" fmla="*/ 6970 w 21595"/>
              <a:gd name="connsiteY294" fmla="*/ 585 h 21600"/>
              <a:gd name="connsiteX295" fmla="*/ 6991 w 21595"/>
              <a:gd name="connsiteY295" fmla="*/ 612 h 21600"/>
              <a:gd name="connsiteX296" fmla="*/ 7058 w 21595"/>
              <a:gd name="connsiteY296" fmla="*/ 585 h 21600"/>
              <a:gd name="connsiteX297" fmla="*/ 7090 w 21595"/>
              <a:gd name="connsiteY297" fmla="*/ 550 h 21600"/>
              <a:gd name="connsiteX298" fmla="*/ 7069 w 21595"/>
              <a:gd name="connsiteY298" fmla="*/ 501 h 21600"/>
              <a:gd name="connsiteX299" fmla="*/ 7048 w 21595"/>
              <a:gd name="connsiteY299" fmla="*/ 501 h 21600"/>
              <a:gd name="connsiteX300" fmla="*/ 7001 w 21595"/>
              <a:gd name="connsiteY300" fmla="*/ 489 h 21600"/>
              <a:gd name="connsiteX301" fmla="*/ 6504 w 21595"/>
              <a:gd name="connsiteY301" fmla="*/ 501 h 21600"/>
              <a:gd name="connsiteX302" fmla="*/ 6442 w 21595"/>
              <a:gd name="connsiteY302" fmla="*/ 535 h 21600"/>
              <a:gd name="connsiteX303" fmla="*/ 6431 w 21595"/>
              <a:gd name="connsiteY303" fmla="*/ 550 h 21600"/>
              <a:gd name="connsiteX304" fmla="*/ 6499 w 21595"/>
              <a:gd name="connsiteY304" fmla="*/ 550 h 21600"/>
              <a:gd name="connsiteX305" fmla="*/ 6556 w 21595"/>
              <a:gd name="connsiteY305" fmla="*/ 524 h 21600"/>
              <a:gd name="connsiteX306" fmla="*/ 6525 w 21595"/>
              <a:gd name="connsiteY306" fmla="*/ 501 h 21600"/>
              <a:gd name="connsiteX307" fmla="*/ 6504 w 21595"/>
              <a:gd name="connsiteY307" fmla="*/ 501 h 21600"/>
              <a:gd name="connsiteX308" fmla="*/ 11682 w 21595"/>
              <a:gd name="connsiteY308" fmla="*/ 535 h 21600"/>
              <a:gd name="connsiteX309" fmla="*/ 11604 w 21595"/>
              <a:gd name="connsiteY309" fmla="*/ 562 h 21600"/>
              <a:gd name="connsiteX310" fmla="*/ 11630 w 21595"/>
              <a:gd name="connsiteY310" fmla="*/ 596 h 21600"/>
              <a:gd name="connsiteX311" fmla="*/ 11609 w 21595"/>
              <a:gd name="connsiteY311" fmla="*/ 635 h 21600"/>
              <a:gd name="connsiteX312" fmla="*/ 11682 w 21595"/>
              <a:gd name="connsiteY312" fmla="*/ 657 h 21600"/>
              <a:gd name="connsiteX313" fmla="*/ 11764 w 21595"/>
              <a:gd name="connsiteY313" fmla="*/ 612 h 21600"/>
              <a:gd name="connsiteX314" fmla="*/ 11703 w 21595"/>
              <a:gd name="connsiteY314" fmla="*/ 585 h 21600"/>
              <a:gd name="connsiteX315" fmla="*/ 11682 w 21595"/>
              <a:gd name="connsiteY315" fmla="*/ 535 h 21600"/>
              <a:gd name="connsiteX316" fmla="*/ 6462 w 21595"/>
              <a:gd name="connsiteY316" fmla="*/ 573 h 21600"/>
              <a:gd name="connsiteX317" fmla="*/ 6400 w 21595"/>
              <a:gd name="connsiteY317" fmla="*/ 585 h 21600"/>
              <a:gd name="connsiteX318" fmla="*/ 6344 w 21595"/>
              <a:gd name="connsiteY318" fmla="*/ 623 h 21600"/>
              <a:gd name="connsiteX319" fmla="*/ 6379 w 21595"/>
              <a:gd name="connsiteY319" fmla="*/ 673 h 21600"/>
              <a:gd name="connsiteX320" fmla="*/ 6473 w 21595"/>
              <a:gd name="connsiteY320" fmla="*/ 635 h 21600"/>
              <a:gd name="connsiteX321" fmla="*/ 6509 w 21595"/>
              <a:gd name="connsiteY321" fmla="*/ 596 h 21600"/>
              <a:gd name="connsiteX322" fmla="*/ 6462 w 21595"/>
              <a:gd name="connsiteY322" fmla="*/ 573 h 21600"/>
              <a:gd name="connsiteX323" fmla="*/ 7022 w 21595"/>
              <a:gd name="connsiteY323" fmla="*/ 612 h 21600"/>
              <a:gd name="connsiteX324" fmla="*/ 7017 w 21595"/>
              <a:gd name="connsiteY324" fmla="*/ 646 h 21600"/>
              <a:gd name="connsiteX325" fmla="*/ 7084 w 21595"/>
              <a:gd name="connsiteY325" fmla="*/ 657 h 21600"/>
              <a:gd name="connsiteX326" fmla="*/ 7105 w 21595"/>
              <a:gd name="connsiteY326" fmla="*/ 657 h 21600"/>
              <a:gd name="connsiteX327" fmla="*/ 7116 w 21595"/>
              <a:gd name="connsiteY327" fmla="*/ 635 h 21600"/>
              <a:gd name="connsiteX328" fmla="*/ 7100 w 21595"/>
              <a:gd name="connsiteY328" fmla="*/ 623 h 21600"/>
              <a:gd name="connsiteX329" fmla="*/ 7022 w 21595"/>
              <a:gd name="connsiteY329" fmla="*/ 612 h 21600"/>
              <a:gd name="connsiteX330" fmla="*/ 6235 w 21595"/>
              <a:gd name="connsiteY330" fmla="*/ 635 h 21600"/>
              <a:gd name="connsiteX331" fmla="*/ 6172 w 21595"/>
              <a:gd name="connsiteY331" fmla="*/ 657 h 21600"/>
              <a:gd name="connsiteX332" fmla="*/ 6110 w 21595"/>
              <a:gd name="connsiteY332" fmla="*/ 657 h 21600"/>
              <a:gd name="connsiteX333" fmla="*/ 5981 w 21595"/>
              <a:gd name="connsiteY333" fmla="*/ 734 h 21600"/>
              <a:gd name="connsiteX334" fmla="*/ 5856 w 21595"/>
              <a:gd name="connsiteY334" fmla="*/ 818 h 21600"/>
              <a:gd name="connsiteX335" fmla="*/ 5898 w 21595"/>
              <a:gd name="connsiteY335" fmla="*/ 856 h 21600"/>
              <a:gd name="connsiteX336" fmla="*/ 5970 w 21595"/>
              <a:gd name="connsiteY336" fmla="*/ 829 h 21600"/>
              <a:gd name="connsiteX337" fmla="*/ 6080 w 21595"/>
              <a:gd name="connsiteY337" fmla="*/ 780 h 21600"/>
              <a:gd name="connsiteX338" fmla="*/ 6115 w 21595"/>
              <a:gd name="connsiteY338" fmla="*/ 768 h 21600"/>
              <a:gd name="connsiteX339" fmla="*/ 6172 w 21595"/>
              <a:gd name="connsiteY339" fmla="*/ 734 h 21600"/>
              <a:gd name="connsiteX340" fmla="*/ 6235 w 21595"/>
              <a:gd name="connsiteY340" fmla="*/ 635 h 21600"/>
              <a:gd name="connsiteX341" fmla="*/ 14900 w 21595"/>
              <a:gd name="connsiteY341" fmla="*/ 646 h 21600"/>
              <a:gd name="connsiteX342" fmla="*/ 14832 w 21595"/>
              <a:gd name="connsiteY342" fmla="*/ 696 h 21600"/>
              <a:gd name="connsiteX343" fmla="*/ 14822 w 21595"/>
              <a:gd name="connsiteY343" fmla="*/ 745 h 21600"/>
              <a:gd name="connsiteX344" fmla="*/ 14838 w 21595"/>
              <a:gd name="connsiteY344" fmla="*/ 795 h 21600"/>
              <a:gd name="connsiteX345" fmla="*/ 14765 w 21595"/>
              <a:gd name="connsiteY345" fmla="*/ 795 h 21600"/>
              <a:gd name="connsiteX346" fmla="*/ 14709 w 21595"/>
              <a:gd name="connsiteY346" fmla="*/ 856 h 21600"/>
              <a:gd name="connsiteX347" fmla="*/ 14662 w 21595"/>
              <a:gd name="connsiteY347" fmla="*/ 829 h 21600"/>
              <a:gd name="connsiteX348" fmla="*/ 14563 w 21595"/>
              <a:gd name="connsiteY348" fmla="*/ 841 h 21600"/>
              <a:gd name="connsiteX349" fmla="*/ 14563 w 21595"/>
              <a:gd name="connsiteY349" fmla="*/ 879 h 21600"/>
              <a:gd name="connsiteX350" fmla="*/ 14464 w 21595"/>
              <a:gd name="connsiteY350" fmla="*/ 891 h 21600"/>
              <a:gd name="connsiteX351" fmla="*/ 14412 w 21595"/>
              <a:gd name="connsiteY351" fmla="*/ 952 h 21600"/>
              <a:gd name="connsiteX352" fmla="*/ 14365 w 21595"/>
              <a:gd name="connsiteY352" fmla="*/ 952 h 21600"/>
              <a:gd name="connsiteX353" fmla="*/ 14351 w 21595"/>
              <a:gd name="connsiteY353" fmla="*/ 1040 h 21600"/>
              <a:gd name="connsiteX354" fmla="*/ 14407 w 21595"/>
              <a:gd name="connsiteY354" fmla="*/ 1101 h 21600"/>
              <a:gd name="connsiteX355" fmla="*/ 14325 w 21595"/>
              <a:gd name="connsiteY355" fmla="*/ 1112 h 21600"/>
              <a:gd name="connsiteX356" fmla="*/ 14221 w 21595"/>
              <a:gd name="connsiteY356" fmla="*/ 1112 h 21600"/>
              <a:gd name="connsiteX357" fmla="*/ 14158 w 21595"/>
              <a:gd name="connsiteY357" fmla="*/ 1135 h 21600"/>
              <a:gd name="connsiteX358" fmla="*/ 14210 w 21595"/>
              <a:gd name="connsiteY358" fmla="*/ 1269 h 21600"/>
              <a:gd name="connsiteX359" fmla="*/ 14283 w 21595"/>
              <a:gd name="connsiteY359" fmla="*/ 1380 h 21600"/>
              <a:gd name="connsiteX360" fmla="*/ 14179 w 21595"/>
              <a:gd name="connsiteY360" fmla="*/ 1307 h 21600"/>
              <a:gd name="connsiteX361" fmla="*/ 14092 w 21595"/>
              <a:gd name="connsiteY361" fmla="*/ 1319 h 21600"/>
              <a:gd name="connsiteX362" fmla="*/ 14035 w 21595"/>
              <a:gd name="connsiteY362" fmla="*/ 1368 h 21600"/>
              <a:gd name="connsiteX363" fmla="*/ 14080 w 21595"/>
              <a:gd name="connsiteY363" fmla="*/ 1468 h 21600"/>
              <a:gd name="connsiteX364" fmla="*/ 14028 w 21595"/>
              <a:gd name="connsiteY364" fmla="*/ 1441 h 21600"/>
              <a:gd name="connsiteX365" fmla="*/ 14009 w 21595"/>
              <a:gd name="connsiteY365" fmla="*/ 1319 h 21600"/>
              <a:gd name="connsiteX366" fmla="*/ 13962 w 21595"/>
              <a:gd name="connsiteY366" fmla="*/ 1246 h 21600"/>
              <a:gd name="connsiteX367" fmla="*/ 13941 w 21595"/>
              <a:gd name="connsiteY367" fmla="*/ 1246 h 21600"/>
              <a:gd name="connsiteX368" fmla="*/ 13983 w 21595"/>
              <a:gd name="connsiteY368" fmla="*/ 1345 h 21600"/>
              <a:gd name="connsiteX369" fmla="*/ 13931 w 21595"/>
              <a:gd name="connsiteY369" fmla="*/ 1430 h 21600"/>
              <a:gd name="connsiteX370" fmla="*/ 14019 w 21595"/>
              <a:gd name="connsiteY370" fmla="*/ 1540 h 21600"/>
              <a:gd name="connsiteX371" fmla="*/ 14024 w 21595"/>
              <a:gd name="connsiteY371" fmla="*/ 1674 h 21600"/>
              <a:gd name="connsiteX372" fmla="*/ 14054 w 21595"/>
              <a:gd name="connsiteY372" fmla="*/ 1747 h 21600"/>
              <a:gd name="connsiteX373" fmla="*/ 14106 w 21595"/>
              <a:gd name="connsiteY373" fmla="*/ 1758 h 21600"/>
              <a:gd name="connsiteX374" fmla="*/ 14113 w 21595"/>
              <a:gd name="connsiteY374" fmla="*/ 1846 h 21600"/>
              <a:gd name="connsiteX375" fmla="*/ 14158 w 21595"/>
              <a:gd name="connsiteY375" fmla="*/ 1919 h 21600"/>
              <a:gd name="connsiteX376" fmla="*/ 14139 w 21595"/>
              <a:gd name="connsiteY376" fmla="*/ 1980 h 21600"/>
              <a:gd name="connsiteX377" fmla="*/ 14143 w 21595"/>
              <a:gd name="connsiteY377" fmla="*/ 2053 h 21600"/>
              <a:gd name="connsiteX378" fmla="*/ 14101 w 21595"/>
              <a:gd name="connsiteY378" fmla="*/ 2091 h 21600"/>
              <a:gd name="connsiteX379" fmla="*/ 14096 w 21595"/>
              <a:gd name="connsiteY379" fmla="*/ 2141 h 21600"/>
              <a:gd name="connsiteX380" fmla="*/ 14040 w 21595"/>
              <a:gd name="connsiteY380" fmla="*/ 2114 h 21600"/>
              <a:gd name="connsiteX381" fmla="*/ 14075 w 21595"/>
              <a:gd name="connsiteY381" fmla="*/ 1919 h 21600"/>
              <a:gd name="connsiteX382" fmla="*/ 14071 w 21595"/>
              <a:gd name="connsiteY382" fmla="*/ 1819 h 21600"/>
              <a:gd name="connsiteX383" fmla="*/ 13998 w 21595"/>
              <a:gd name="connsiteY383" fmla="*/ 1735 h 21600"/>
              <a:gd name="connsiteX384" fmla="*/ 13957 w 21595"/>
              <a:gd name="connsiteY384" fmla="*/ 1552 h 21600"/>
              <a:gd name="connsiteX385" fmla="*/ 13915 w 21595"/>
              <a:gd name="connsiteY385" fmla="*/ 1452 h 21600"/>
              <a:gd name="connsiteX386" fmla="*/ 13873 w 21595"/>
              <a:gd name="connsiteY386" fmla="*/ 1418 h 21600"/>
              <a:gd name="connsiteX387" fmla="*/ 13884 w 21595"/>
              <a:gd name="connsiteY387" fmla="*/ 1307 h 21600"/>
              <a:gd name="connsiteX388" fmla="*/ 13854 w 21595"/>
              <a:gd name="connsiteY388" fmla="*/ 1235 h 21600"/>
              <a:gd name="connsiteX389" fmla="*/ 13734 w 21595"/>
              <a:gd name="connsiteY389" fmla="*/ 1196 h 21600"/>
              <a:gd name="connsiteX390" fmla="*/ 13708 w 21595"/>
              <a:gd name="connsiteY390" fmla="*/ 1223 h 21600"/>
              <a:gd name="connsiteX391" fmla="*/ 13713 w 21595"/>
              <a:gd name="connsiteY391" fmla="*/ 1345 h 21600"/>
              <a:gd name="connsiteX392" fmla="*/ 13666 w 21595"/>
              <a:gd name="connsiteY392" fmla="*/ 1468 h 21600"/>
              <a:gd name="connsiteX393" fmla="*/ 13677 w 21595"/>
              <a:gd name="connsiteY393" fmla="*/ 1514 h 21600"/>
              <a:gd name="connsiteX394" fmla="*/ 13729 w 21595"/>
              <a:gd name="connsiteY394" fmla="*/ 1624 h 21600"/>
              <a:gd name="connsiteX395" fmla="*/ 13729 w 21595"/>
              <a:gd name="connsiteY395" fmla="*/ 1686 h 21600"/>
              <a:gd name="connsiteX396" fmla="*/ 13786 w 21595"/>
              <a:gd name="connsiteY396" fmla="*/ 1697 h 21600"/>
              <a:gd name="connsiteX397" fmla="*/ 13795 w 21595"/>
              <a:gd name="connsiteY397" fmla="*/ 1724 h 21600"/>
              <a:gd name="connsiteX398" fmla="*/ 13858 w 21595"/>
              <a:gd name="connsiteY398" fmla="*/ 1796 h 21600"/>
              <a:gd name="connsiteX399" fmla="*/ 13847 w 21595"/>
              <a:gd name="connsiteY399" fmla="*/ 1869 h 21600"/>
              <a:gd name="connsiteX400" fmla="*/ 13651 w 21595"/>
              <a:gd name="connsiteY400" fmla="*/ 1712 h 21600"/>
              <a:gd name="connsiteX401" fmla="*/ 13578 w 21595"/>
              <a:gd name="connsiteY401" fmla="*/ 1674 h 21600"/>
              <a:gd name="connsiteX402" fmla="*/ 13439 w 21595"/>
              <a:gd name="connsiteY402" fmla="*/ 1636 h 21600"/>
              <a:gd name="connsiteX403" fmla="*/ 13428 w 21595"/>
              <a:gd name="connsiteY403" fmla="*/ 1686 h 21600"/>
              <a:gd name="connsiteX404" fmla="*/ 13491 w 21595"/>
              <a:gd name="connsiteY404" fmla="*/ 1758 h 21600"/>
              <a:gd name="connsiteX405" fmla="*/ 13458 w 21595"/>
              <a:gd name="connsiteY405" fmla="*/ 1846 h 21600"/>
              <a:gd name="connsiteX406" fmla="*/ 13392 w 21595"/>
              <a:gd name="connsiteY406" fmla="*/ 1758 h 21600"/>
              <a:gd name="connsiteX407" fmla="*/ 13340 w 21595"/>
              <a:gd name="connsiteY407" fmla="*/ 1819 h 21600"/>
              <a:gd name="connsiteX408" fmla="*/ 13258 w 21595"/>
              <a:gd name="connsiteY408" fmla="*/ 1819 h 21600"/>
              <a:gd name="connsiteX409" fmla="*/ 13236 w 21595"/>
              <a:gd name="connsiteY409" fmla="*/ 1869 h 21600"/>
              <a:gd name="connsiteX410" fmla="*/ 13180 w 21595"/>
              <a:gd name="connsiteY410" fmla="*/ 1858 h 21600"/>
              <a:gd name="connsiteX411" fmla="*/ 13206 w 21595"/>
              <a:gd name="connsiteY411" fmla="*/ 1774 h 21600"/>
              <a:gd name="connsiteX412" fmla="*/ 13168 w 21595"/>
              <a:gd name="connsiteY412" fmla="*/ 1758 h 21600"/>
              <a:gd name="connsiteX413" fmla="*/ 13034 w 21595"/>
              <a:gd name="connsiteY413" fmla="*/ 1881 h 21600"/>
              <a:gd name="connsiteX414" fmla="*/ 12951 w 21595"/>
              <a:gd name="connsiteY414" fmla="*/ 1942 h 21600"/>
              <a:gd name="connsiteX415" fmla="*/ 12956 w 21595"/>
              <a:gd name="connsiteY415" fmla="*/ 2030 h 21600"/>
              <a:gd name="connsiteX416" fmla="*/ 12888 w 21595"/>
              <a:gd name="connsiteY416" fmla="*/ 2053 h 21600"/>
              <a:gd name="connsiteX417" fmla="*/ 12848 w 21595"/>
              <a:gd name="connsiteY417" fmla="*/ 2003 h 21600"/>
              <a:gd name="connsiteX418" fmla="*/ 12836 w 21595"/>
              <a:gd name="connsiteY418" fmla="*/ 1930 h 21600"/>
              <a:gd name="connsiteX419" fmla="*/ 12888 w 21595"/>
              <a:gd name="connsiteY419" fmla="*/ 1919 h 21600"/>
              <a:gd name="connsiteX420" fmla="*/ 12853 w 21595"/>
              <a:gd name="connsiteY420" fmla="*/ 1846 h 21600"/>
              <a:gd name="connsiteX421" fmla="*/ 12723 w 21595"/>
              <a:gd name="connsiteY421" fmla="*/ 1796 h 21600"/>
              <a:gd name="connsiteX422" fmla="*/ 12770 w 21595"/>
              <a:gd name="connsiteY422" fmla="*/ 1881 h 21600"/>
              <a:gd name="connsiteX423" fmla="*/ 12759 w 21595"/>
              <a:gd name="connsiteY423" fmla="*/ 1969 h 21600"/>
              <a:gd name="connsiteX424" fmla="*/ 12811 w 21595"/>
              <a:gd name="connsiteY424" fmla="*/ 2053 h 21600"/>
              <a:gd name="connsiteX425" fmla="*/ 12801 w 21595"/>
              <a:gd name="connsiteY425" fmla="*/ 2152 h 21600"/>
              <a:gd name="connsiteX426" fmla="*/ 12749 w 21595"/>
              <a:gd name="connsiteY426" fmla="*/ 2102 h 21600"/>
              <a:gd name="connsiteX427" fmla="*/ 12707 w 21595"/>
              <a:gd name="connsiteY427" fmla="*/ 2091 h 21600"/>
              <a:gd name="connsiteX428" fmla="*/ 12619 w 21595"/>
              <a:gd name="connsiteY428" fmla="*/ 2225 h 21600"/>
              <a:gd name="connsiteX429" fmla="*/ 12666 w 21595"/>
              <a:gd name="connsiteY429" fmla="*/ 2335 h 21600"/>
              <a:gd name="connsiteX430" fmla="*/ 12629 w 21595"/>
              <a:gd name="connsiteY430" fmla="*/ 2370 h 21600"/>
              <a:gd name="connsiteX431" fmla="*/ 12506 w 21595"/>
              <a:gd name="connsiteY431" fmla="*/ 2286 h 21600"/>
              <a:gd name="connsiteX432" fmla="*/ 12480 w 21595"/>
              <a:gd name="connsiteY432" fmla="*/ 2335 h 21600"/>
              <a:gd name="connsiteX433" fmla="*/ 12516 w 21595"/>
              <a:gd name="connsiteY433" fmla="*/ 2397 h 21600"/>
              <a:gd name="connsiteX434" fmla="*/ 12521 w 21595"/>
              <a:gd name="connsiteY434" fmla="*/ 2469 h 21600"/>
              <a:gd name="connsiteX435" fmla="*/ 12480 w 21595"/>
              <a:gd name="connsiteY435" fmla="*/ 2431 h 21600"/>
              <a:gd name="connsiteX436" fmla="*/ 12412 w 21595"/>
              <a:gd name="connsiteY436" fmla="*/ 2385 h 21600"/>
              <a:gd name="connsiteX437" fmla="*/ 12381 w 21595"/>
              <a:gd name="connsiteY437" fmla="*/ 2175 h 21600"/>
              <a:gd name="connsiteX438" fmla="*/ 12292 w 21595"/>
              <a:gd name="connsiteY438" fmla="*/ 2079 h 21600"/>
              <a:gd name="connsiteX439" fmla="*/ 12325 w 21595"/>
              <a:gd name="connsiteY439" fmla="*/ 2064 h 21600"/>
              <a:gd name="connsiteX440" fmla="*/ 12542 w 21595"/>
              <a:gd name="connsiteY440" fmla="*/ 2175 h 21600"/>
              <a:gd name="connsiteX441" fmla="*/ 12610 w 21595"/>
              <a:gd name="connsiteY441" fmla="*/ 2141 h 21600"/>
              <a:gd name="connsiteX442" fmla="*/ 12650 w 21595"/>
              <a:gd name="connsiteY442" fmla="*/ 2064 h 21600"/>
              <a:gd name="connsiteX443" fmla="*/ 12636 w 21595"/>
              <a:gd name="connsiteY443" fmla="*/ 1969 h 21600"/>
              <a:gd name="connsiteX444" fmla="*/ 12594 w 21595"/>
              <a:gd name="connsiteY444" fmla="*/ 1907 h 21600"/>
              <a:gd name="connsiteX445" fmla="*/ 12402 w 21595"/>
              <a:gd name="connsiteY445" fmla="*/ 1747 h 21600"/>
              <a:gd name="connsiteX446" fmla="*/ 12278 w 21595"/>
              <a:gd name="connsiteY446" fmla="*/ 1712 h 21600"/>
              <a:gd name="connsiteX447" fmla="*/ 12195 w 21595"/>
              <a:gd name="connsiteY447" fmla="*/ 1624 h 21600"/>
              <a:gd name="connsiteX448" fmla="*/ 12153 w 21595"/>
              <a:gd name="connsiteY448" fmla="*/ 1674 h 21600"/>
              <a:gd name="connsiteX449" fmla="*/ 12096 w 21595"/>
              <a:gd name="connsiteY449" fmla="*/ 1590 h 21600"/>
              <a:gd name="connsiteX450" fmla="*/ 12148 w 21595"/>
              <a:gd name="connsiteY450" fmla="*/ 1552 h 21600"/>
              <a:gd name="connsiteX451" fmla="*/ 12002 w 21595"/>
              <a:gd name="connsiteY451" fmla="*/ 1452 h 21600"/>
              <a:gd name="connsiteX452" fmla="*/ 11929 w 21595"/>
              <a:gd name="connsiteY452" fmla="*/ 1479 h 21600"/>
              <a:gd name="connsiteX453" fmla="*/ 11852 w 21595"/>
              <a:gd name="connsiteY453" fmla="*/ 1479 h 21600"/>
              <a:gd name="connsiteX454" fmla="*/ 11795 w 21595"/>
              <a:gd name="connsiteY454" fmla="*/ 1590 h 21600"/>
              <a:gd name="connsiteX455" fmla="*/ 11722 w 21595"/>
              <a:gd name="connsiteY455" fmla="*/ 1575 h 21600"/>
              <a:gd name="connsiteX456" fmla="*/ 11630 w 21595"/>
              <a:gd name="connsiteY456" fmla="*/ 1636 h 21600"/>
              <a:gd name="connsiteX457" fmla="*/ 11521 w 21595"/>
              <a:gd name="connsiteY457" fmla="*/ 1808 h 21600"/>
              <a:gd name="connsiteX458" fmla="*/ 11453 w 21595"/>
              <a:gd name="connsiteY458" fmla="*/ 1919 h 21600"/>
              <a:gd name="connsiteX459" fmla="*/ 11359 w 21595"/>
              <a:gd name="connsiteY459" fmla="*/ 2186 h 21600"/>
              <a:gd name="connsiteX460" fmla="*/ 11282 w 21595"/>
              <a:gd name="connsiteY460" fmla="*/ 2385 h 21600"/>
              <a:gd name="connsiteX461" fmla="*/ 11194 w 21595"/>
              <a:gd name="connsiteY461" fmla="*/ 2530 h 21600"/>
              <a:gd name="connsiteX462" fmla="*/ 11074 w 21595"/>
              <a:gd name="connsiteY462" fmla="*/ 2653 h 21600"/>
              <a:gd name="connsiteX463" fmla="*/ 11034 w 21595"/>
              <a:gd name="connsiteY463" fmla="*/ 2752 h 21600"/>
              <a:gd name="connsiteX464" fmla="*/ 11055 w 21595"/>
              <a:gd name="connsiteY464" fmla="*/ 3092 h 21600"/>
              <a:gd name="connsiteX465" fmla="*/ 11074 w 21595"/>
              <a:gd name="connsiteY465" fmla="*/ 3253 h 21600"/>
              <a:gd name="connsiteX466" fmla="*/ 11142 w 21595"/>
              <a:gd name="connsiteY466" fmla="*/ 3325 h 21600"/>
              <a:gd name="connsiteX467" fmla="*/ 11178 w 21595"/>
              <a:gd name="connsiteY467" fmla="*/ 3314 h 21600"/>
              <a:gd name="connsiteX468" fmla="*/ 11272 w 21595"/>
              <a:gd name="connsiteY468" fmla="*/ 3142 h 21600"/>
              <a:gd name="connsiteX469" fmla="*/ 11308 w 21595"/>
              <a:gd name="connsiteY469" fmla="*/ 3241 h 21600"/>
              <a:gd name="connsiteX470" fmla="*/ 11355 w 21595"/>
              <a:gd name="connsiteY470" fmla="*/ 3448 h 21600"/>
              <a:gd name="connsiteX471" fmla="*/ 11402 w 21595"/>
              <a:gd name="connsiteY471" fmla="*/ 3620 h 21600"/>
              <a:gd name="connsiteX472" fmla="*/ 11405 w 21595"/>
              <a:gd name="connsiteY472" fmla="*/ 3639 h 21600"/>
              <a:gd name="connsiteX473" fmla="*/ 11345 w 21595"/>
              <a:gd name="connsiteY473" fmla="*/ 3681 h 21600"/>
              <a:gd name="connsiteX474" fmla="*/ 11355 w 21595"/>
              <a:gd name="connsiteY474" fmla="*/ 3742 h 21600"/>
              <a:gd name="connsiteX475" fmla="*/ 11406 w 21595"/>
              <a:gd name="connsiteY475" fmla="*/ 3826 h 21600"/>
              <a:gd name="connsiteX476" fmla="*/ 11421 w 21595"/>
              <a:gd name="connsiteY476" fmla="*/ 3757 h 21600"/>
              <a:gd name="connsiteX477" fmla="*/ 11423 w 21595"/>
              <a:gd name="connsiteY477" fmla="*/ 3765 h 21600"/>
              <a:gd name="connsiteX478" fmla="*/ 11479 w 21595"/>
              <a:gd name="connsiteY478" fmla="*/ 3754 h 21600"/>
              <a:gd name="connsiteX479" fmla="*/ 11505 w 21595"/>
              <a:gd name="connsiteY479" fmla="*/ 3631 h 21600"/>
              <a:gd name="connsiteX480" fmla="*/ 11567 w 21595"/>
              <a:gd name="connsiteY480" fmla="*/ 3643 h 21600"/>
              <a:gd name="connsiteX481" fmla="*/ 11588 w 21595"/>
              <a:gd name="connsiteY481" fmla="*/ 3497 h 21600"/>
              <a:gd name="connsiteX482" fmla="*/ 11593 w 21595"/>
              <a:gd name="connsiteY482" fmla="*/ 3241 h 21600"/>
              <a:gd name="connsiteX483" fmla="*/ 11640 w 21595"/>
              <a:gd name="connsiteY483" fmla="*/ 3203 h 21600"/>
              <a:gd name="connsiteX484" fmla="*/ 11677 w 21595"/>
              <a:gd name="connsiteY484" fmla="*/ 3031 h 21600"/>
              <a:gd name="connsiteX485" fmla="*/ 11625 w 21595"/>
              <a:gd name="connsiteY485" fmla="*/ 2947 h 21600"/>
              <a:gd name="connsiteX486" fmla="*/ 11583 w 21595"/>
              <a:gd name="connsiteY486" fmla="*/ 2848 h 21600"/>
              <a:gd name="connsiteX487" fmla="*/ 11604 w 21595"/>
              <a:gd name="connsiteY487" fmla="*/ 2641 h 21600"/>
              <a:gd name="connsiteX488" fmla="*/ 11687 w 21595"/>
              <a:gd name="connsiteY488" fmla="*/ 2519 h 21600"/>
              <a:gd name="connsiteX489" fmla="*/ 11755 w 21595"/>
              <a:gd name="connsiteY489" fmla="*/ 2408 h 21600"/>
              <a:gd name="connsiteX490" fmla="*/ 11738 w 21595"/>
              <a:gd name="connsiteY490" fmla="*/ 2324 h 21600"/>
              <a:gd name="connsiteX491" fmla="*/ 11774 w 21595"/>
              <a:gd name="connsiteY491" fmla="*/ 2225 h 21600"/>
              <a:gd name="connsiteX492" fmla="*/ 11852 w 21595"/>
              <a:gd name="connsiteY492" fmla="*/ 2186 h 21600"/>
              <a:gd name="connsiteX493" fmla="*/ 11920 w 21595"/>
              <a:gd name="connsiteY493" fmla="*/ 2248 h 21600"/>
              <a:gd name="connsiteX494" fmla="*/ 11929 w 21595"/>
              <a:gd name="connsiteY494" fmla="*/ 2309 h 21600"/>
              <a:gd name="connsiteX495" fmla="*/ 11904 w 21595"/>
              <a:gd name="connsiteY495" fmla="*/ 2335 h 21600"/>
              <a:gd name="connsiteX496" fmla="*/ 11811 w 21595"/>
              <a:gd name="connsiteY496" fmla="*/ 2492 h 21600"/>
              <a:gd name="connsiteX497" fmla="*/ 11774 w 21595"/>
              <a:gd name="connsiteY497" fmla="*/ 2580 h 21600"/>
              <a:gd name="connsiteX498" fmla="*/ 11759 w 21595"/>
              <a:gd name="connsiteY498" fmla="*/ 2664 h 21600"/>
              <a:gd name="connsiteX499" fmla="*/ 11790 w 21595"/>
              <a:gd name="connsiteY499" fmla="*/ 2798 h 21600"/>
              <a:gd name="connsiteX500" fmla="*/ 11790 w 21595"/>
              <a:gd name="connsiteY500" fmla="*/ 2947 h 21600"/>
              <a:gd name="connsiteX501" fmla="*/ 11842 w 21595"/>
              <a:gd name="connsiteY501" fmla="*/ 2997 h 21600"/>
              <a:gd name="connsiteX502" fmla="*/ 11878 w 21595"/>
              <a:gd name="connsiteY502" fmla="*/ 3081 h 21600"/>
              <a:gd name="connsiteX503" fmla="*/ 11955 w 21595"/>
              <a:gd name="connsiteY503" fmla="*/ 3043 h 21600"/>
              <a:gd name="connsiteX504" fmla="*/ 12040 w 21595"/>
              <a:gd name="connsiteY504" fmla="*/ 2997 h 21600"/>
              <a:gd name="connsiteX505" fmla="*/ 12127 w 21595"/>
              <a:gd name="connsiteY505" fmla="*/ 2981 h 21600"/>
              <a:gd name="connsiteX506" fmla="*/ 12184 w 21595"/>
              <a:gd name="connsiteY506" fmla="*/ 3058 h 21600"/>
              <a:gd name="connsiteX507" fmla="*/ 12137 w 21595"/>
              <a:gd name="connsiteY507" fmla="*/ 3142 h 21600"/>
              <a:gd name="connsiteX508" fmla="*/ 12085 w 21595"/>
              <a:gd name="connsiteY508" fmla="*/ 3142 h 21600"/>
              <a:gd name="connsiteX509" fmla="*/ 12028 w 21595"/>
              <a:gd name="connsiteY509" fmla="*/ 3119 h 21600"/>
              <a:gd name="connsiteX510" fmla="*/ 11967 w 21595"/>
              <a:gd name="connsiteY510" fmla="*/ 3142 h 21600"/>
              <a:gd name="connsiteX511" fmla="*/ 11910 w 21595"/>
              <a:gd name="connsiteY511" fmla="*/ 3180 h 21600"/>
              <a:gd name="connsiteX512" fmla="*/ 11920 w 21595"/>
              <a:gd name="connsiteY512" fmla="*/ 3264 h 21600"/>
              <a:gd name="connsiteX513" fmla="*/ 11955 w 21595"/>
              <a:gd name="connsiteY513" fmla="*/ 3314 h 21600"/>
              <a:gd name="connsiteX514" fmla="*/ 11972 w 21595"/>
              <a:gd name="connsiteY514" fmla="*/ 3287 h 21600"/>
              <a:gd name="connsiteX515" fmla="*/ 11972 w 21595"/>
              <a:gd name="connsiteY515" fmla="*/ 3375 h 21600"/>
              <a:gd name="connsiteX516" fmla="*/ 11972 w 21595"/>
              <a:gd name="connsiteY516" fmla="*/ 3486 h 21600"/>
              <a:gd name="connsiteX517" fmla="*/ 11929 w 21595"/>
              <a:gd name="connsiteY517" fmla="*/ 3486 h 21600"/>
              <a:gd name="connsiteX518" fmla="*/ 11884 w 21595"/>
              <a:gd name="connsiteY518" fmla="*/ 3375 h 21600"/>
              <a:gd name="connsiteX519" fmla="*/ 11842 w 21595"/>
              <a:gd name="connsiteY519" fmla="*/ 3425 h 21600"/>
              <a:gd name="connsiteX520" fmla="*/ 11821 w 21595"/>
              <a:gd name="connsiteY520" fmla="*/ 3520 h 21600"/>
              <a:gd name="connsiteX521" fmla="*/ 11826 w 21595"/>
              <a:gd name="connsiteY521" fmla="*/ 3631 h 21600"/>
              <a:gd name="connsiteX522" fmla="*/ 11847 w 21595"/>
              <a:gd name="connsiteY522" fmla="*/ 3754 h 21600"/>
              <a:gd name="connsiteX523" fmla="*/ 11780 w 21595"/>
              <a:gd name="connsiteY523" fmla="*/ 3803 h 21600"/>
              <a:gd name="connsiteX524" fmla="*/ 11769 w 21595"/>
              <a:gd name="connsiteY524" fmla="*/ 3876 h 21600"/>
              <a:gd name="connsiteX525" fmla="*/ 11722 w 21595"/>
              <a:gd name="connsiteY525" fmla="*/ 3876 h 21600"/>
              <a:gd name="connsiteX526" fmla="*/ 11717 w 21595"/>
              <a:gd name="connsiteY526" fmla="*/ 3838 h 21600"/>
              <a:gd name="connsiteX527" fmla="*/ 11666 w 21595"/>
              <a:gd name="connsiteY527" fmla="*/ 3815 h 21600"/>
              <a:gd name="connsiteX528" fmla="*/ 11604 w 21595"/>
              <a:gd name="connsiteY528" fmla="*/ 3864 h 21600"/>
              <a:gd name="connsiteX529" fmla="*/ 11526 w 21595"/>
              <a:gd name="connsiteY529" fmla="*/ 3937 h 21600"/>
              <a:gd name="connsiteX530" fmla="*/ 11495 w 21595"/>
              <a:gd name="connsiteY530" fmla="*/ 3987 h 21600"/>
              <a:gd name="connsiteX531" fmla="*/ 11470 w 21595"/>
              <a:gd name="connsiteY531" fmla="*/ 3937 h 21600"/>
              <a:gd name="connsiteX532" fmla="*/ 11406 w 21595"/>
              <a:gd name="connsiteY532" fmla="*/ 3876 h 21600"/>
              <a:gd name="connsiteX533" fmla="*/ 11380 w 21595"/>
              <a:gd name="connsiteY533" fmla="*/ 3914 h 21600"/>
              <a:gd name="connsiteX534" fmla="*/ 11329 w 21595"/>
              <a:gd name="connsiteY534" fmla="*/ 3937 h 21600"/>
              <a:gd name="connsiteX535" fmla="*/ 11329 w 21595"/>
              <a:gd name="connsiteY535" fmla="*/ 3887 h 21600"/>
              <a:gd name="connsiteX536" fmla="*/ 11277 w 21595"/>
              <a:gd name="connsiteY536" fmla="*/ 3853 h 21600"/>
              <a:gd name="connsiteX537" fmla="*/ 11277 w 21595"/>
              <a:gd name="connsiteY537" fmla="*/ 3792 h 21600"/>
              <a:gd name="connsiteX538" fmla="*/ 11262 w 21595"/>
              <a:gd name="connsiteY538" fmla="*/ 3715 h 21600"/>
              <a:gd name="connsiteX539" fmla="*/ 11293 w 21595"/>
              <a:gd name="connsiteY539" fmla="*/ 3608 h 21600"/>
              <a:gd name="connsiteX540" fmla="*/ 11308 w 21595"/>
              <a:gd name="connsiteY540" fmla="*/ 3620 h 21600"/>
              <a:gd name="connsiteX541" fmla="*/ 11319 w 21595"/>
              <a:gd name="connsiteY541" fmla="*/ 3559 h 21600"/>
              <a:gd name="connsiteX542" fmla="*/ 11293 w 21595"/>
              <a:gd name="connsiteY542" fmla="*/ 3532 h 21600"/>
              <a:gd name="connsiteX543" fmla="*/ 11288 w 21595"/>
              <a:gd name="connsiteY543" fmla="*/ 3497 h 21600"/>
              <a:gd name="connsiteX544" fmla="*/ 11303 w 21595"/>
              <a:gd name="connsiteY544" fmla="*/ 3448 h 21600"/>
              <a:gd name="connsiteX545" fmla="*/ 11303 w 21595"/>
              <a:gd name="connsiteY545" fmla="*/ 3375 h 21600"/>
              <a:gd name="connsiteX546" fmla="*/ 11267 w 21595"/>
              <a:gd name="connsiteY546" fmla="*/ 3410 h 21600"/>
              <a:gd name="connsiteX547" fmla="*/ 11251 w 21595"/>
              <a:gd name="connsiteY547" fmla="*/ 3448 h 21600"/>
              <a:gd name="connsiteX548" fmla="*/ 11210 w 21595"/>
              <a:gd name="connsiteY548" fmla="*/ 3459 h 21600"/>
              <a:gd name="connsiteX549" fmla="*/ 11194 w 21595"/>
              <a:gd name="connsiteY549" fmla="*/ 3509 h 21600"/>
              <a:gd name="connsiteX550" fmla="*/ 11189 w 21595"/>
              <a:gd name="connsiteY550" fmla="*/ 3547 h 21600"/>
              <a:gd name="connsiteX551" fmla="*/ 11194 w 21595"/>
              <a:gd name="connsiteY551" fmla="*/ 3704 h 21600"/>
              <a:gd name="connsiteX552" fmla="*/ 11215 w 21595"/>
              <a:gd name="connsiteY552" fmla="*/ 3792 h 21600"/>
              <a:gd name="connsiteX553" fmla="*/ 11220 w 21595"/>
              <a:gd name="connsiteY553" fmla="*/ 3876 h 21600"/>
              <a:gd name="connsiteX554" fmla="*/ 11236 w 21595"/>
              <a:gd name="connsiteY554" fmla="*/ 3937 h 21600"/>
              <a:gd name="connsiteX555" fmla="*/ 11204 w 21595"/>
              <a:gd name="connsiteY555" fmla="*/ 4010 h 21600"/>
              <a:gd name="connsiteX556" fmla="*/ 11194 w 21595"/>
              <a:gd name="connsiteY556" fmla="*/ 3975 h 21600"/>
              <a:gd name="connsiteX557" fmla="*/ 11152 w 21595"/>
              <a:gd name="connsiteY557" fmla="*/ 3987 h 21600"/>
              <a:gd name="connsiteX558" fmla="*/ 11142 w 21595"/>
              <a:gd name="connsiteY558" fmla="*/ 4021 h 21600"/>
              <a:gd name="connsiteX559" fmla="*/ 11100 w 21595"/>
              <a:gd name="connsiteY559" fmla="*/ 4021 h 21600"/>
              <a:gd name="connsiteX560" fmla="*/ 11034 w 21595"/>
              <a:gd name="connsiteY560" fmla="*/ 4082 h 21600"/>
              <a:gd name="connsiteX561" fmla="*/ 10992 w 21595"/>
              <a:gd name="connsiteY561" fmla="*/ 4315 h 21600"/>
              <a:gd name="connsiteX562" fmla="*/ 10966 w 21595"/>
              <a:gd name="connsiteY562" fmla="*/ 4354 h 21600"/>
              <a:gd name="connsiteX563" fmla="*/ 10925 w 21595"/>
              <a:gd name="connsiteY563" fmla="*/ 4388 h 21600"/>
              <a:gd name="connsiteX564" fmla="*/ 10878 w 21595"/>
              <a:gd name="connsiteY564" fmla="*/ 4426 h 21600"/>
              <a:gd name="connsiteX565" fmla="*/ 10862 w 21595"/>
              <a:gd name="connsiteY565" fmla="*/ 4549 h 21600"/>
              <a:gd name="connsiteX566" fmla="*/ 10738 w 21595"/>
              <a:gd name="connsiteY566" fmla="*/ 4671 h 21600"/>
              <a:gd name="connsiteX567" fmla="*/ 10686 w 21595"/>
              <a:gd name="connsiteY567" fmla="*/ 4598 h 21600"/>
              <a:gd name="connsiteX568" fmla="*/ 10702 w 21595"/>
              <a:gd name="connsiteY568" fmla="*/ 4782 h 21600"/>
              <a:gd name="connsiteX569" fmla="*/ 10614 w 21595"/>
              <a:gd name="connsiteY569" fmla="*/ 4744 h 21600"/>
              <a:gd name="connsiteX570" fmla="*/ 10546 w 21595"/>
              <a:gd name="connsiteY570" fmla="*/ 4782 h 21600"/>
              <a:gd name="connsiteX571" fmla="*/ 10551 w 21595"/>
              <a:gd name="connsiteY571" fmla="*/ 4893 h 21600"/>
              <a:gd name="connsiteX572" fmla="*/ 10634 w 21595"/>
              <a:gd name="connsiteY572" fmla="*/ 4954 h 21600"/>
              <a:gd name="connsiteX573" fmla="*/ 10676 w 21595"/>
              <a:gd name="connsiteY573" fmla="*/ 5038 h 21600"/>
              <a:gd name="connsiteX574" fmla="*/ 10733 w 21595"/>
              <a:gd name="connsiteY574" fmla="*/ 5221 h 21600"/>
              <a:gd name="connsiteX575" fmla="*/ 10723 w 21595"/>
              <a:gd name="connsiteY575" fmla="*/ 5539 h 21600"/>
              <a:gd name="connsiteX576" fmla="*/ 10692 w 21595"/>
              <a:gd name="connsiteY576" fmla="*/ 5638 h 21600"/>
              <a:gd name="connsiteX577" fmla="*/ 10603 w 21595"/>
              <a:gd name="connsiteY577" fmla="*/ 5638 h 21600"/>
              <a:gd name="connsiteX578" fmla="*/ 10556 w 21595"/>
              <a:gd name="connsiteY578" fmla="*/ 5649 h 21600"/>
              <a:gd name="connsiteX579" fmla="*/ 10499 w 21595"/>
              <a:gd name="connsiteY579" fmla="*/ 5626 h 21600"/>
              <a:gd name="connsiteX580" fmla="*/ 10427 w 21595"/>
              <a:gd name="connsiteY580" fmla="*/ 5626 h 21600"/>
              <a:gd name="connsiteX581" fmla="*/ 10360 w 21595"/>
              <a:gd name="connsiteY581" fmla="*/ 5600 h 21600"/>
              <a:gd name="connsiteX582" fmla="*/ 10282 w 21595"/>
              <a:gd name="connsiteY582" fmla="*/ 5711 h 21600"/>
              <a:gd name="connsiteX583" fmla="*/ 10303 w 21595"/>
              <a:gd name="connsiteY583" fmla="*/ 5783 h 21600"/>
              <a:gd name="connsiteX584" fmla="*/ 10297 w 21595"/>
              <a:gd name="connsiteY584" fmla="*/ 5894 h 21600"/>
              <a:gd name="connsiteX585" fmla="*/ 10297 w 21595"/>
              <a:gd name="connsiteY585" fmla="*/ 5944 h 21600"/>
              <a:gd name="connsiteX586" fmla="*/ 10308 w 21595"/>
              <a:gd name="connsiteY586" fmla="*/ 6005 h 21600"/>
              <a:gd name="connsiteX587" fmla="*/ 10308 w 21595"/>
              <a:gd name="connsiteY587" fmla="*/ 6078 h 21600"/>
              <a:gd name="connsiteX588" fmla="*/ 10292 w 21595"/>
              <a:gd name="connsiteY588" fmla="*/ 6177 h 21600"/>
              <a:gd name="connsiteX589" fmla="*/ 10287 w 21595"/>
              <a:gd name="connsiteY589" fmla="*/ 6238 h 21600"/>
              <a:gd name="connsiteX590" fmla="*/ 10266 w 21595"/>
              <a:gd name="connsiteY590" fmla="*/ 6299 h 21600"/>
              <a:gd name="connsiteX591" fmla="*/ 10261 w 21595"/>
              <a:gd name="connsiteY591" fmla="*/ 6406 h 21600"/>
              <a:gd name="connsiteX592" fmla="*/ 10271 w 21595"/>
              <a:gd name="connsiteY592" fmla="*/ 6467 h 21600"/>
              <a:gd name="connsiteX593" fmla="*/ 10297 w 21595"/>
              <a:gd name="connsiteY593" fmla="*/ 6483 h 21600"/>
              <a:gd name="connsiteX594" fmla="*/ 10303 w 21595"/>
              <a:gd name="connsiteY594" fmla="*/ 6578 h 21600"/>
              <a:gd name="connsiteX595" fmla="*/ 10292 w 21595"/>
              <a:gd name="connsiteY595" fmla="*/ 6701 h 21600"/>
              <a:gd name="connsiteX596" fmla="*/ 10323 w 21595"/>
              <a:gd name="connsiteY596" fmla="*/ 6689 h 21600"/>
              <a:gd name="connsiteX597" fmla="*/ 10355 w 21595"/>
              <a:gd name="connsiteY597" fmla="*/ 6712 h 21600"/>
              <a:gd name="connsiteX598" fmla="*/ 10375 w 21595"/>
              <a:gd name="connsiteY598" fmla="*/ 6678 h 21600"/>
              <a:gd name="connsiteX599" fmla="*/ 10427 w 21595"/>
              <a:gd name="connsiteY599" fmla="*/ 6701 h 21600"/>
              <a:gd name="connsiteX600" fmla="*/ 10443 w 21595"/>
              <a:gd name="connsiteY600" fmla="*/ 6800 h 21600"/>
              <a:gd name="connsiteX601" fmla="*/ 10464 w 21595"/>
              <a:gd name="connsiteY601" fmla="*/ 6850 h 21600"/>
              <a:gd name="connsiteX602" fmla="*/ 10465 w 21595"/>
              <a:gd name="connsiteY602" fmla="*/ 6850 h 21600"/>
              <a:gd name="connsiteX603" fmla="*/ 10448 w 21595"/>
              <a:gd name="connsiteY603" fmla="*/ 6934 h 21600"/>
              <a:gd name="connsiteX604" fmla="*/ 10407 w 21595"/>
              <a:gd name="connsiteY604" fmla="*/ 7106 h 21600"/>
              <a:gd name="connsiteX605" fmla="*/ 10365 w 21595"/>
              <a:gd name="connsiteY605" fmla="*/ 7167 h 21600"/>
              <a:gd name="connsiteX606" fmla="*/ 10308 w 21595"/>
              <a:gd name="connsiteY606" fmla="*/ 7239 h 21600"/>
              <a:gd name="connsiteX607" fmla="*/ 10271 w 21595"/>
              <a:gd name="connsiteY607" fmla="*/ 7350 h 21600"/>
              <a:gd name="connsiteX608" fmla="*/ 10261 w 21595"/>
              <a:gd name="connsiteY608" fmla="*/ 7434 h 21600"/>
              <a:gd name="connsiteX609" fmla="*/ 10235 w 21595"/>
              <a:gd name="connsiteY609" fmla="*/ 7568 h 21600"/>
              <a:gd name="connsiteX610" fmla="*/ 10245 w 21595"/>
              <a:gd name="connsiteY610" fmla="*/ 7767 h 21600"/>
              <a:gd name="connsiteX611" fmla="*/ 10193 w 21595"/>
              <a:gd name="connsiteY611" fmla="*/ 7901 h 21600"/>
              <a:gd name="connsiteX612" fmla="*/ 10163 w 21595"/>
              <a:gd name="connsiteY612" fmla="*/ 7950 h 21600"/>
              <a:gd name="connsiteX613" fmla="*/ 10116 w 21595"/>
              <a:gd name="connsiteY613" fmla="*/ 8057 h 21600"/>
              <a:gd name="connsiteX614" fmla="*/ 10059 w 21595"/>
              <a:gd name="connsiteY614" fmla="*/ 8073 h 21600"/>
              <a:gd name="connsiteX615" fmla="*/ 10028 w 21595"/>
              <a:gd name="connsiteY615" fmla="*/ 8134 h 21600"/>
              <a:gd name="connsiteX616" fmla="*/ 9986 w 21595"/>
              <a:gd name="connsiteY616" fmla="*/ 8302 h 21600"/>
              <a:gd name="connsiteX617" fmla="*/ 9946 w 21595"/>
              <a:gd name="connsiteY617" fmla="*/ 8363 h 21600"/>
              <a:gd name="connsiteX618" fmla="*/ 9924 w 21595"/>
              <a:gd name="connsiteY618" fmla="*/ 8463 h 21600"/>
              <a:gd name="connsiteX619" fmla="*/ 9924 w 21595"/>
              <a:gd name="connsiteY619" fmla="*/ 8547 h 21600"/>
              <a:gd name="connsiteX620" fmla="*/ 9908 w 21595"/>
              <a:gd name="connsiteY620" fmla="*/ 8646 h 21600"/>
              <a:gd name="connsiteX621" fmla="*/ 9889 w 21595"/>
              <a:gd name="connsiteY621" fmla="*/ 8669 h 21600"/>
              <a:gd name="connsiteX622" fmla="*/ 9852 w 21595"/>
              <a:gd name="connsiteY622" fmla="*/ 8768 h 21600"/>
              <a:gd name="connsiteX623" fmla="*/ 9831 w 21595"/>
              <a:gd name="connsiteY623" fmla="*/ 8879 h 21600"/>
              <a:gd name="connsiteX624" fmla="*/ 9837 w 21595"/>
              <a:gd name="connsiteY624" fmla="*/ 8929 h 21600"/>
              <a:gd name="connsiteX625" fmla="*/ 9816 w 21595"/>
              <a:gd name="connsiteY625" fmla="*/ 9013 h 21600"/>
              <a:gd name="connsiteX626" fmla="*/ 9790 w 21595"/>
              <a:gd name="connsiteY626" fmla="*/ 9063 h 21600"/>
              <a:gd name="connsiteX627" fmla="*/ 9785 w 21595"/>
              <a:gd name="connsiteY627" fmla="*/ 9135 h 21600"/>
              <a:gd name="connsiteX628" fmla="*/ 9779 w 21595"/>
              <a:gd name="connsiteY628" fmla="*/ 9208 h 21600"/>
              <a:gd name="connsiteX629" fmla="*/ 9811 w 21595"/>
              <a:gd name="connsiteY629" fmla="*/ 9281 h 21600"/>
              <a:gd name="connsiteX630" fmla="*/ 9826 w 21595"/>
              <a:gd name="connsiteY630" fmla="*/ 9357 h 21600"/>
              <a:gd name="connsiteX631" fmla="*/ 9821 w 21595"/>
              <a:gd name="connsiteY631" fmla="*/ 9441 h 21600"/>
              <a:gd name="connsiteX632" fmla="*/ 9826 w 21595"/>
              <a:gd name="connsiteY632" fmla="*/ 9525 h 21600"/>
              <a:gd name="connsiteX633" fmla="*/ 9831 w 21595"/>
              <a:gd name="connsiteY633" fmla="*/ 9686 h 21600"/>
              <a:gd name="connsiteX634" fmla="*/ 9821 w 21595"/>
              <a:gd name="connsiteY634" fmla="*/ 9831 h 21600"/>
              <a:gd name="connsiteX635" fmla="*/ 9805 w 21595"/>
              <a:gd name="connsiteY635" fmla="*/ 9919 h 21600"/>
              <a:gd name="connsiteX636" fmla="*/ 9811 w 21595"/>
              <a:gd name="connsiteY636" fmla="*/ 10003 h 21600"/>
              <a:gd name="connsiteX637" fmla="*/ 9795 w 21595"/>
              <a:gd name="connsiteY637" fmla="*/ 10091 h 21600"/>
              <a:gd name="connsiteX638" fmla="*/ 9764 w 21595"/>
              <a:gd name="connsiteY638" fmla="*/ 10198 h 21600"/>
              <a:gd name="connsiteX639" fmla="*/ 9738 w 21595"/>
              <a:gd name="connsiteY639" fmla="*/ 10236 h 21600"/>
              <a:gd name="connsiteX640" fmla="*/ 9769 w 21595"/>
              <a:gd name="connsiteY640" fmla="*/ 10297 h 21600"/>
              <a:gd name="connsiteX641" fmla="*/ 9795 w 21595"/>
              <a:gd name="connsiteY641" fmla="*/ 10420 h 21600"/>
              <a:gd name="connsiteX642" fmla="*/ 9785 w 21595"/>
              <a:gd name="connsiteY642" fmla="*/ 10492 h 21600"/>
              <a:gd name="connsiteX643" fmla="*/ 9795 w 21595"/>
              <a:gd name="connsiteY643" fmla="*/ 10615 h 21600"/>
              <a:gd name="connsiteX644" fmla="*/ 9800 w 21595"/>
              <a:gd name="connsiteY644" fmla="*/ 10653 h 21600"/>
              <a:gd name="connsiteX645" fmla="*/ 9821 w 21595"/>
              <a:gd name="connsiteY645" fmla="*/ 10687 h 21600"/>
              <a:gd name="connsiteX646" fmla="*/ 9821 w 21595"/>
              <a:gd name="connsiteY646" fmla="*/ 10714 h 21600"/>
              <a:gd name="connsiteX647" fmla="*/ 9837 w 21595"/>
              <a:gd name="connsiteY647" fmla="*/ 10764 h 21600"/>
              <a:gd name="connsiteX648" fmla="*/ 9863 w 21595"/>
              <a:gd name="connsiteY648" fmla="*/ 10775 h 21600"/>
              <a:gd name="connsiteX649" fmla="*/ 9894 w 21595"/>
              <a:gd name="connsiteY649" fmla="*/ 10848 h 21600"/>
              <a:gd name="connsiteX650" fmla="*/ 9908 w 21595"/>
              <a:gd name="connsiteY650" fmla="*/ 10871 h 21600"/>
              <a:gd name="connsiteX651" fmla="*/ 9920 w 21595"/>
              <a:gd name="connsiteY651" fmla="*/ 10909 h 21600"/>
              <a:gd name="connsiteX652" fmla="*/ 9924 w 21595"/>
              <a:gd name="connsiteY652" fmla="*/ 10982 h 21600"/>
              <a:gd name="connsiteX653" fmla="*/ 9941 w 21595"/>
              <a:gd name="connsiteY653" fmla="*/ 11020 h 21600"/>
              <a:gd name="connsiteX654" fmla="*/ 9955 w 21595"/>
              <a:gd name="connsiteY654" fmla="*/ 11043 h 21600"/>
              <a:gd name="connsiteX655" fmla="*/ 9976 w 21595"/>
              <a:gd name="connsiteY655" fmla="*/ 11104 h 21600"/>
              <a:gd name="connsiteX656" fmla="*/ 10002 w 21595"/>
              <a:gd name="connsiteY656" fmla="*/ 11203 h 21600"/>
              <a:gd name="connsiteX657" fmla="*/ 10007 w 21595"/>
              <a:gd name="connsiteY657" fmla="*/ 11326 h 21600"/>
              <a:gd name="connsiteX658" fmla="*/ 10018 w 21595"/>
              <a:gd name="connsiteY658" fmla="*/ 11387 h 21600"/>
              <a:gd name="connsiteX659" fmla="*/ 10049 w 21595"/>
              <a:gd name="connsiteY659" fmla="*/ 11471 h 21600"/>
              <a:gd name="connsiteX660" fmla="*/ 10090 w 21595"/>
              <a:gd name="connsiteY660" fmla="*/ 11532 h 21600"/>
              <a:gd name="connsiteX661" fmla="*/ 10106 w 21595"/>
              <a:gd name="connsiteY661" fmla="*/ 11543 h 21600"/>
              <a:gd name="connsiteX662" fmla="*/ 10148 w 21595"/>
              <a:gd name="connsiteY662" fmla="*/ 11654 h 21600"/>
              <a:gd name="connsiteX663" fmla="*/ 10200 w 21595"/>
              <a:gd name="connsiteY663" fmla="*/ 11742 h 21600"/>
              <a:gd name="connsiteX664" fmla="*/ 10256 w 21595"/>
              <a:gd name="connsiteY664" fmla="*/ 11865 h 21600"/>
              <a:gd name="connsiteX665" fmla="*/ 10318 w 21595"/>
              <a:gd name="connsiteY665" fmla="*/ 11937 h 21600"/>
              <a:gd name="connsiteX666" fmla="*/ 10334 w 21595"/>
              <a:gd name="connsiteY666" fmla="*/ 11937 h 21600"/>
              <a:gd name="connsiteX667" fmla="*/ 10344 w 21595"/>
              <a:gd name="connsiteY667" fmla="*/ 11937 h 21600"/>
              <a:gd name="connsiteX668" fmla="*/ 10407 w 21595"/>
              <a:gd name="connsiteY668" fmla="*/ 11876 h 21600"/>
              <a:gd name="connsiteX669" fmla="*/ 10448 w 21595"/>
              <a:gd name="connsiteY669" fmla="*/ 11826 h 21600"/>
              <a:gd name="connsiteX670" fmla="*/ 10520 w 21595"/>
              <a:gd name="connsiteY670" fmla="*/ 11803 h 21600"/>
              <a:gd name="connsiteX671" fmla="*/ 10556 w 21595"/>
              <a:gd name="connsiteY671" fmla="*/ 11803 h 21600"/>
              <a:gd name="connsiteX672" fmla="*/ 10598 w 21595"/>
              <a:gd name="connsiteY672" fmla="*/ 11838 h 21600"/>
              <a:gd name="connsiteX673" fmla="*/ 10624 w 21595"/>
              <a:gd name="connsiteY673" fmla="*/ 11838 h 21600"/>
              <a:gd name="connsiteX674" fmla="*/ 10676 w 21595"/>
              <a:gd name="connsiteY674" fmla="*/ 11887 h 21600"/>
              <a:gd name="connsiteX675" fmla="*/ 10749 w 21595"/>
              <a:gd name="connsiteY675" fmla="*/ 11849 h 21600"/>
              <a:gd name="connsiteX676" fmla="*/ 10784 w 21595"/>
              <a:gd name="connsiteY676" fmla="*/ 11788 h 21600"/>
              <a:gd name="connsiteX677" fmla="*/ 10878 w 21595"/>
              <a:gd name="connsiteY677" fmla="*/ 11693 h 21600"/>
              <a:gd name="connsiteX678" fmla="*/ 10925 w 21595"/>
              <a:gd name="connsiteY678" fmla="*/ 11654 h 21600"/>
              <a:gd name="connsiteX679" fmla="*/ 10977 w 21595"/>
              <a:gd name="connsiteY679" fmla="*/ 11631 h 21600"/>
              <a:gd name="connsiteX680" fmla="*/ 11029 w 21595"/>
              <a:gd name="connsiteY680" fmla="*/ 11631 h 21600"/>
              <a:gd name="connsiteX681" fmla="*/ 11074 w 21595"/>
              <a:gd name="connsiteY681" fmla="*/ 11631 h 21600"/>
              <a:gd name="connsiteX682" fmla="*/ 11116 w 21595"/>
              <a:gd name="connsiteY682" fmla="*/ 11742 h 21600"/>
              <a:gd name="connsiteX683" fmla="*/ 11138 w 21595"/>
              <a:gd name="connsiteY683" fmla="*/ 11865 h 21600"/>
              <a:gd name="connsiteX684" fmla="*/ 11168 w 21595"/>
              <a:gd name="connsiteY684" fmla="*/ 11960 h 21600"/>
              <a:gd name="connsiteX685" fmla="*/ 11215 w 21595"/>
              <a:gd name="connsiteY685" fmla="*/ 11960 h 21600"/>
              <a:gd name="connsiteX686" fmla="*/ 11236 w 21595"/>
              <a:gd name="connsiteY686" fmla="*/ 11926 h 21600"/>
              <a:gd name="connsiteX687" fmla="*/ 11256 w 21595"/>
              <a:gd name="connsiteY687" fmla="*/ 11937 h 21600"/>
              <a:gd name="connsiteX688" fmla="*/ 11319 w 21595"/>
              <a:gd name="connsiteY688" fmla="*/ 11876 h 21600"/>
              <a:gd name="connsiteX689" fmla="*/ 11319 w 21595"/>
              <a:gd name="connsiteY689" fmla="*/ 11926 h 21600"/>
              <a:gd name="connsiteX690" fmla="*/ 11334 w 21595"/>
              <a:gd name="connsiteY690" fmla="*/ 11949 h 21600"/>
              <a:gd name="connsiteX691" fmla="*/ 11345 w 21595"/>
              <a:gd name="connsiteY691" fmla="*/ 12021 h 21600"/>
              <a:gd name="connsiteX692" fmla="*/ 11371 w 21595"/>
              <a:gd name="connsiteY692" fmla="*/ 12048 h 21600"/>
              <a:gd name="connsiteX693" fmla="*/ 11397 w 21595"/>
              <a:gd name="connsiteY693" fmla="*/ 12155 h 21600"/>
              <a:gd name="connsiteX694" fmla="*/ 11385 w 21595"/>
              <a:gd name="connsiteY694" fmla="*/ 12277 h 21600"/>
              <a:gd name="connsiteX695" fmla="*/ 11366 w 21595"/>
              <a:gd name="connsiteY695" fmla="*/ 12461 h 21600"/>
              <a:gd name="connsiteX696" fmla="*/ 11376 w 21595"/>
              <a:gd name="connsiteY696" fmla="*/ 12488 h 21600"/>
              <a:gd name="connsiteX697" fmla="*/ 11366 w 21595"/>
              <a:gd name="connsiteY697" fmla="*/ 12610 h 21600"/>
              <a:gd name="connsiteX698" fmla="*/ 11350 w 21595"/>
              <a:gd name="connsiteY698" fmla="*/ 12732 h 21600"/>
              <a:gd name="connsiteX699" fmla="*/ 11334 w 21595"/>
              <a:gd name="connsiteY699" fmla="*/ 12782 h 21600"/>
              <a:gd name="connsiteX700" fmla="*/ 11334 w 21595"/>
              <a:gd name="connsiteY700" fmla="*/ 12828 h 21600"/>
              <a:gd name="connsiteX701" fmla="*/ 11371 w 21595"/>
              <a:gd name="connsiteY701" fmla="*/ 13000 h 21600"/>
              <a:gd name="connsiteX702" fmla="*/ 11411 w 21595"/>
              <a:gd name="connsiteY702" fmla="*/ 13134 h 21600"/>
              <a:gd name="connsiteX703" fmla="*/ 11474 w 21595"/>
              <a:gd name="connsiteY703" fmla="*/ 13294 h 21600"/>
              <a:gd name="connsiteX704" fmla="*/ 11526 w 21595"/>
              <a:gd name="connsiteY704" fmla="*/ 13466 h 21600"/>
              <a:gd name="connsiteX705" fmla="*/ 11541 w 21595"/>
              <a:gd name="connsiteY705" fmla="*/ 13588 h 21600"/>
              <a:gd name="connsiteX706" fmla="*/ 11552 w 21595"/>
              <a:gd name="connsiteY706" fmla="*/ 13638 h 21600"/>
              <a:gd name="connsiteX707" fmla="*/ 11547 w 21595"/>
              <a:gd name="connsiteY707" fmla="*/ 13672 h 21600"/>
              <a:gd name="connsiteX708" fmla="*/ 11578 w 21595"/>
              <a:gd name="connsiteY708" fmla="*/ 13772 h 21600"/>
              <a:gd name="connsiteX709" fmla="*/ 11588 w 21595"/>
              <a:gd name="connsiteY709" fmla="*/ 13883 h 21600"/>
              <a:gd name="connsiteX710" fmla="*/ 11604 w 21595"/>
              <a:gd name="connsiteY710" fmla="*/ 14039 h 21600"/>
              <a:gd name="connsiteX711" fmla="*/ 11583 w 21595"/>
              <a:gd name="connsiteY711" fmla="*/ 14101 h 21600"/>
              <a:gd name="connsiteX712" fmla="*/ 11578 w 21595"/>
              <a:gd name="connsiteY712" fmla="*/ 14139 h 21600"/>
              <a:gd name="connsiteX713" fmla="*/ 11593 w 21595"/>
              <a:gd name="connsiteY713" fmla="*/ 14234 h 21600"/>
              <a:gd name="connsiteX714" fmla="*/ 11609 w 21595"/>
              <a:gd name="connsiteY714" fmla="*/ 14334 h 21600"/>
              <a:gd name="connsiteX715" fmla="*/ 11625 w 21595"/>
              <a:gd name="connsiteY715" fmla="*/ 14395 h 21600"/>
              <a:gd name="connsiteX716" fmla="*/ 11630 w 21595"/>
              <a:gd name="connsiteY716" fmla="*/ 14494 h 21600"/>
              <a:gd name="connsiteX717" fmla="*/ 11625 w 21595"/>
              <a:gd name="connsiteY717" fmla="*/ 14617 h 21600"/>
              <a:gd name="connsiteX718" fmla="*/ 11604 w 21595"/>
              <a:gd name="connsiteY718" fmla="*/ 14689 h 21600"/>
              <a:gd name="connsiteX719" fmla="*/ 11567 w 21595"/>
              <a:gd name="connsiteY719" fmla="*/ 14800 h 21600"/>
              <a:gd name="connsiteX720" fmla="*/ 11552 w 21595"/>
              <a:gd name="connsiteY720" fmla="*/ 14861 h 21600"/>
              <a:gd name="connsiteX721" fmla="*/ 11531 w 21595"/>
              <a:gd name="connsiteY721" fmla="*/ 15006 h 21600"/>
              <a:gd name="connsiteX722" fmla="*/ 11526 w 21595"/>
              <a:gd name="connsiteY722" fmla="*/ 15079 h 21600"/>
              <a:gd name="connsiteX723" fmla="*/ 11505 w 21595"/>
              <a:gd name="connsiteY723" fmla="*/ 15228 h 21600"/>
              <a:gd name="connsiteX724" fmla="*/ 11495 w 21595"/>
              <a:gd name="connsiteY724" fmla="*/ 15373 h 21600"/>
              <a:gd name="connsiteX725" fmla="*/ 11500 w 21595"/>
              <a:gd name="connsiteY725" fmla="*/ 15473 h 21600"/>
              <a:gd name="connsiteX726" fmla="*/ 11505 w 21595"/>
              <a:gd name="connsiteY726" fmla="*/ 15595 h 21600"/>
              <a:gd name="connsiteX727" fmla="*/ 11552 w 21595"/>
              <a:gd name="connsiteY727" fmla="*/ 15752 h 21600"/>
              <a:gd name="connsiteX728" fmla="*/ 11562 w 21595"/>
              <a:gd name="connsiteY728" fmla="*/ 15851 h 21600"/>
              <a:gd name="connsiteX729" fmla="*/ 11593 w 21595"/>
              <a:gd name="connsiteY729" fmla="*/ 16046 h 21600"/>
              <a:gd name="connsiteX730" fmla="*/ 11625 w 21595"/>
              <a:gd name="connsiteY730" fmla="*/ 16180 h 21600"/>
              <a:gd name="connsiteX731" fmla="*/ 11644 w 21595"/>
              <a:gd name="connsiteY731" fmla="*/ 16241 h 21600"/>
              <a:gd name="connsiteX732" fmla="*/ 11651 w 21595"/>
              <a:gd name="connsiteY732" fmla="*/ 16329 h 21600"/>
              <a:gd name="connsiteX733" fmla="*/ 11651 w 21595"/>
              <a:gd name="connsiteY733" fmla="*/ 16524 h 21600"/>
              <a:gd name="connsiteX734" fmla="*/ 11666 w 21595"/>
              <a:gd name="connsiteY734" fmla="*/ 16769 h 21600"/>
              <a:gd name="connsiteX735" fmla="*/ 11682 w 21595"/>
              <a:gd name="connsiteY735" fmla="*/ 16891 h 21600"/>
              <a:gd name="connsiteX736" fmla="*/ 11691 w 21595"/>
              <a:gd name="connsiteY736" fmla="*/ 17048 h 21600"/>
              <a:gd name="connsiteX737" fmla="*/ 11712 w 21595"/>
              <a:gd name="connsiteY737" fmla="*/ 17170 h 21600"/>
              <a:gd name="connsiteX738" fmla="*/ 11755 w 21595"/>
              <a:gd name="connsiteY738" fmla="*/ 17292 h 21600"/>
              <a:gd name="connsiteX739" fmla="*/ 11790 w 21595"/>
              <a:gd name="connsiteY739" fmla="*/ 17502 h 21600"/>
              <a:gd name="connsiteX740" fmla="*/ 11816 w 21595"/>
              <a:gd name="connsiteY740" fmla="*/ 17636 h 21600"/>
              <a:gd name="connsiteX741" fmla="*/ 11837 w 21595"/>
              <a:gd name="connsiteY741" fmla="*/ 17770 h 21600"/>
              <a:gd name="connsiteX742" fmla="*/ 11837 w 21595"/>
              <a:gd name="connsiteY742" fmla="*/ 17892 h 21600"/>
              <a:gd name="connsiteX743" fmla="*/ 11816 w 21595"/>
              <a:gd name="connsiteY743" fmla="*/ 17919 h 21600"/>
              <a:gd name="connsiteX744" fmla="*/ 11832 w 21595"/>
              <a:gd name="connsiteY744" fmla="*/ 18026 h 21600"/>
              <a:gd name="connsiteX745" fmla="*/ 11826 w 21595"/>
              <a:gd name="connsiteY745" fmla="*/ 18125 h 21600"/>
              <a:gd name="connsiteX746" fmla="*/ 11832 w 21595"/>
              <a:gd name="connsiteY746" fmla="*/ 18175 h 21600"/>
              <a:gd name="connsiteX747" fmla="*/ 11837 w 21595"/>
              <a:gd name="connsiteY747" fmla="*/ 18148 h 21600"/>
              <a:gd name="connsiteX748" fmla="*/ 11858 w 21595"/>
              <a:gd name="connsiteY748" fmla="*/ 18225 h 21600"/>
              <a:gd name="connsiteX749" fmla="*/ 11878 w 21595"/>
              <a:gd name="connsiteY749" fmla="*/ 18225 h 21600"/>
              <a:gd name="connsiteX750" fmla="*/ 11899 w 21595"/>
              <a:gd name="connsiteY750" fmla="*/ 18286 h 21600"/>
              <a:gd name="connsiteX751" fmla="*/ 11925 w 21595"/>
              <a:gd name="connsiteY751" fmla="*/ 18286 h 21600"/>
              <a:gd name="connsiteX752" fmla="*/ 11962 w 21595"/>
              <a:gd name="connsiteY752" fmla="*/ 18225 h 21600"/>
              <a:gd name="connsiteX753" fmla="*/ 12014 w 21595"/>
              <a:gd name="connsiteY753" fmla="*/ 18198 h 21600"/>
              <a:gd name="connsiteX754" fmla="*/ 12075 w 21595"/>
              <a:gd name="connsiteY754" fmla="*/ 18137 h 21600"/>
              <a:gd name="connsiteX755" fmla="*/ 12101 w 21595"/>
              <a:gd name="connsiteY755" fmla="*/ 18148 h 21600"/>
              <a:gd name="connsiteX756" fmla="*/ 12137 w 21595"/>
              <a:gd name="connsiteY756" fmla="*/ 18125 h 21600"/>
              <a:gd name="connsiteX757" fmla="*/ 12200 w 21595"/>
              <a:gd name="connsiteY757" fmla="*/ 18164 h 21600"/>
              <a:gd name="connsiteX758" fmla="*/ 12231 w 21595"/>
              <a:gd name="connsiteY758" fmla="*/ 18125 h 21600"/>
              <a:gd name="connsiteX759" fmla="*/ 12266 w 21595"/>
              <a:gd name="connsiteY759" fmla="*/ 18148 h 21600"/>
              <a:gd name="connsiteX760" fmla="*/ 12278 w 21595"/>
              <a:gd name="connsiteY760" fmla="*/ 18103 h 21600"/>
              <a:gd name="connsiteX761" fmla="*/ 12308 w 21595"/>
              <a:gd name="connsiteY761" fmla="*/ 18087 h 21600"/>
              <a:gd name="connsiteX762" fmla="*/ 12370 w 21595"/>
              <a:gd name="connsiteY762" fmla="*/ 18026 h 21600"/>
              <a:gd name="connsiteX763" fmla="*/ 12417 w 21595"/>
              <a:gd name="connsiteY763" fmla="*/ 17953 h 21600"/>
              <a:gd name="connsiteX764" fmla="*/ 12464 w 21595"/>
              <a:gd name="connsiteY764" fmla="*/ 17858 h 21600"/>
              <a:gd name="connsiteX765" fmla="*/ 12537 w 21595"/>
              <a:gd name="connsiteY765" fmla="*/ 17686 h 21600"/>
              <a:gd name="connsiteX766" fmla="*/ 12572 w 21595"/>
              <a:gd name="connsiteY766" fmla="*/ 17564 h 21600"/>
              <a:gd name="connsiteX767" fmla="*/ 12594 w 21595"/>
              <a:gd name="connsiteY767" fmla="*/ 17476 h 21600"/>
              <a:gd name="connsiteX768" fmla="*/ 12619 w 21595"/>
              <a:gd name="connsiteY768" fmla="*/ 17392 h 21600"/>
              <a:gd name="connsiteX769" fmla="*/ 12629 w 21595"/>
              <a:gd name="connsiteY769" fmla="*/ 17369 h 21600"/>
              <a:gd name="connsiteX770" fmla="*/ 12671 w 21595"/>
              <a:gd name="connsiteY770" fmla="*/ 17281 h 21600"/>
              <a:gd name="connsiteX771" fmla="*/ 12687 w 21595"/>
              <a:gd name="connsiteY771" fmla="*/ 17208 h 21600"/>
              <a:gd name="connsiteX772" fmla="*/ 12697 w 21595"/>
              <a:gd name="connsiteY772" fmla="*/ 17074 h 21600"/>
              <a:gd name="connsiteX773" fmla="*/ 12718 w 21595"/>
              <a:gd name="connsiteY773" fmla="*/ 16952 h 21600"/>
              <a:gd name="connsiteX774" fmla="*/ 12723 w 21595"/>
              <a:gd name="connsiteY774" fmla="*/ 16864 h 21600"/>
              <a:gd name="connsiteX775" fmla="*/ 12707 w 21595"/>
              <a:gd name="connsiteY775" fmla="*/ 16853 h 21600"/>
              <a:gd name="connsiteX776" fmla="*/ 12702 w 21595"/>
              <a:gd name="connsiteY776" fmla="*/ 16780 h 21600"/>
              <a:gd name="connsiteX777" fmla="*/ 12728 w 21595"/>
              <a:gd name="connsiteY777" fmla="*/ 16719 h 21600"/>
              <a:gd name="connsiteX778" fmla="*/ 12801 w 21595"/>
              <a:gd name="connsiteY778" fmla="*/ 16635 h 21600"/>
              <a:gd name="connsiteX779" fmla="*/ 12853 w 21595"/>
              <a:gd name="connsiteY779" fmla="*/ 16585 h 21600"/>
              <a:gd name="connsiteX780" fmla="*/ 12879 w 21595"/>
              <a:gd name="connsiteY780" fmla="*/ 16524 h 21600"/>
              <a:gd name="connsiteX781" fmla="*/ 12888 w 21595"/>
              <a:gd name="connsiteY781" fmla="*/ 16451 h 21600"/>
              <a:gd name="connsiteX782" fmla="*/ 12874 w 21595"/>
              <a:gd name="connsiteY782" fmla="*/ 16425 h 21600"/>
              <a:gd name="connsiteX783" fmla="*/ 12883 w 21595"/>
              <a:gd name="connsiteY783" fmla="*/ 16352 h 21600"/>
              <a:gd name="connsiteX784" fmla="*/ 12888 w 21595"/>
              <a:gd name="connsiteY784" fmla="*/ 16191 h 21600"/>
              <a:gd name="connsiteX785" fmla="*/ 12879 w 21595"/>
              <a:gd name="connsiteY785" fmla="*/ 16207 h 21600"/>
              <a:gd name="connsiteX786" fmla="*/ 12879 w 21595"/>
              <a:gd name="connsiteY786" fmla="*/ 16157 h 21600"/>
              <a:gd name="connsiteX787" fmla="*/ 12869 w 21595"/>
              <a:gd name="connsiteY787" fmla="*/ 16058 h 21600"/>
              <a:gd name="connsiteX788" fmla="*/ 12843 w 21595"/>
              <a:gd name="connsiteY788" fmla="*/ 15935 h 21600"/>
              <a:gd name="connsiteX789" fmla="*/ 12848 w 21595"/>
              <a:gd name="connsiteY789" fmla="*/ 15824 h 21600"/>
              <a:gd name="connsiteX790" fmla="*/ 12874 w 21595"/>
              <a:gd name="connsiteY790" fmla="*/ 15790 h 21600"/>
              <a:gd name="connsiteX791" fmla="*/ 12921 w 21595"/>
              <a:gd name="connsiteY791" fmla="*/ 15679 h 21600"/>
              <a:gd name="connsiteX792" fmla="*/ 12947 w 21595"/>
              <a:gd name="connsiteY792" fmla="*/ 15656 h 21600"/>
              <a:gd name="connsiteX793" fmla="*/ 13018 w 21595"/>
              <a:gd name="connsiteY793" fmla="*/ 15484 h 21600"/>
              <a:gd name="connsiteX794" fmla="*/ 13086 w 21595"/>
              <a:gd name="connsiteY794" fmla="*/ 15412 h 21600"/>
              <a:gd name="connsiteX795" fmla="*/ 13143 w 21595"/>
              <a:gd name="connsiteY795" fmla="*/ 15350 h 21600"/>
              <a:gd name="connsiteX796" fmla="*/ 13185 w 21595"/>
              <a:gd name="connsiteY796" fmla="*/ 15251 h 21600"/>
              <a:gd name="connsiteX797" fmla="*/ 13211 w 21595"/>
              <a:gd name="connsiteY797" fmla="*/ 15140 h 21600"/>
              <a:gd name="connsiteX798" fmla="*/ 13232 w 21595"/>
              <a:gd name="connsiteY798" fmla="*/ 15029 h 21600"/>
              <a:gd name="connsiteX799" fmla="*/ 13220 w 21595"/>
              <a:gd name="connsiteY799" fmla="*/ 14957 h 21600"/>
              <a:gd name="connsiteX800" fmla="*/ 13220 w 21595"/>
              <a:gd name="connsiteY800" fmla="*/ 14701 h 21600"/>
              <a:gd name="connsiteX801" fmla="*/ 13215 w 21595"/>
              <a:gd name="connsiteY801" fmla="*/ 14555 h 21600"/>
              <a:gd name="connsiteX802" fmla="*/ 13220 w 21595"/>
              <a:gd name="connsiteY802" fmla="*/ 14395 h 21600"/>
              <a:gd name="connsiteX803" fmla="*/ 13211 w 21595"/>
              <a:gd name="connsiteY803" fmla="*/ 14322 h 21600"/>
              <a:gd name="connsiteX804" fmla="*/ 13190 w 21595"/>
              <a:gd name="connsiteY804" fmla="*/ 14284 h 21600"/>
              <a:gd name="connsiteX805" fmla="*/ 13168 w 21595"/>
              <a:gd name="connsiteY805" fmla="*/ 14127 h 21600"/>
              <a:gd name="connsiteX806" fmla="*/ 13147 w 21595"/>
              <a:gd name="connsiteY806" fmla="*/ 14028 h 21600"/>
              <a:gd name="connsiteX807" fmla="*/ 13154 w 21595"/>
              <a:gd name="connsiteY807" fmla="*/ 13955 h 21600"/>
              <a:gd name="connsiteX808" fmla="*/ 13147 w 21595"/>
              <a:gd name="connsiteY808" fmla="*/ 13906 h 21600"/>
              <a:gd name="connsiteX809" fmla="*/ 13164 w 21595"/>
              <a:gd name="connsiteY809" fmla="*/ 13806 h 21600"/>
              <a:gd name="connsiteX810" fmla="*/ 13164 w 21595"/>
              <a:gd name="connsiteY810" fmla="*/ 13772 h 21600"/>
              <a:gd name="connsiteX811" fmla="*/ 13128 w 21595"/>
              <a:gd name="connsiteY811" fmla="*/ 13711 h 21600"/>
              <a:gd name="connsiteX812" fmla="*/ 13121 w 21595"/>
              <a:gd name="connsiteY812" fmla="*/ 13611 h 21600"/>
              <a:gd name="connsiteX813" fmla="*/ 13154 w 21595"/>
              <a:gd name="connsiteY813" fmla="*/ 13416 h 21600"/>
              <a:gd name="connsiteX814" fmla="*/ 13180 w 21595"/>
              <a:gd name="connsiteY814" fmla="*/ 13367 h 21600"/>
              <a:gd name="connsiteX815" fmla="*/ 13190 w 21595"/>
              <a:gd name="connsiteY815" fmla="*/ 13256 h 21600"/>
              <a:gd name="connsiteX816" fmla="*/ 13211 w 21595"/>
              <a:gd name="connsiteY816" fmla="*/ 13195 h 21600"/>
              <a:gd name="connsiteX817" fmla="*/ 13220 w 21595"/>
              <a:gd name="connsiteY817" fmla="*/ 13088 h 21600"/>
              <a:gd name="connsiteX818" fmla="*/ 13241 w 21595"/>
              <a:gd name="connsiteY818" fmla="*/ 13072 h 21600"/>
              <a:gd name="connsiteX819" fmla="*/ 13258 w 21595"/>
              <a:gd name="connsiteY819" fmla="*/ 13000 h 21600"/>
              <a:gd name="connsiteX820" fmla="*/ 13298 w 21595"/>
              <a:gd name="connsiteY820" fmla="*/ 12939 h 21600"/>
              <a:gd name="connsiteX821" fmla="*/ 13314 w 21595"/>
              <a:gd name="connsiteY821" fmla="*/ 12904 h 21600"/>
              <a:gd name="connsiteX822" fmla="*/ 13329 w 21595"/>
              <a:gd name="connsiteY822" fmla="*/ 12816 h 21600"/>
              <a:gd name="connsiteX823" fmla="*/ 13397 w 21595"/>
              <a:gd name="connsiteY823" fmla="*/ 12621 h 21600"/>
              <a:gd name="connsiteX824" fmla="*/ 13453 w 21595"/>
              <a:gd name="connsiteY824" fmla="*/ 12499 h 21600"/>
              <a:gd name="connsiteX825" fmla="*/ 13543 w 21595"/>
              <a:gd name="connsiteY825" fmla="*/ 12338 h 21600"/>
              <a:gd name="connsiteX826" fmla="*/ 13604 w 21595"/>
              <a:gd name="connsiteY826" fmla="*/ 12205 h 21600"/>
              <a:gd name="connsiteX827" fmla="*/ 13672 w 21595"/>
              <a:gd name="connsiteY827" fmla="*/ 11987 h 21600"/>
              <a:gd name="connsiteX828" fmla="*/ 13724 w 21595"/>
              <a:gd name="connsiteY828" fmla="*/ 11803 h 21600"/>
              <a:gd name="connsiteX829" fmla="*/ 13776 w 21595"/>
              <a:gd name="connsiteY829" fmla="*/ 11570 h 21600"/>
              <a:gd name="connsiteX830" fmla="*/ 13811 w 21595"/>
              <a:gd name="connsiteY830" fmla="*/ 11360 h 21600"/>
              <a:gd name="connsiteX831" fmla="*/ 13837 w 21595"/>
              <a:gd name="connsiteY831" fmla="*/ 11176 h 21600"/>
              <a:gd name="connsiteX832" fmla="*/ 13854 w 21595"/>
              <a:gd name="connsiteY832" fmla="*/ 11008 h 21600"/>
              <a:gd name="connsiteX833" fmla="*/ 13863 w 21595"/>
              <a:gd name="connsiteY833" fmla="*/ 10947 h 21600"/>
              <a:gd name="connsiteX834" fmla="*/ 13863 w 21595"/>
              <a:gd name="connsiteY834" fmla="*/ 10859 h 21600"/>
              <a:gd name="connsiteX835" fmla="*/ 13868 w 21595"/>
              <a:gd name="connsiteY835" fmla="*/ 10764 h 21600"/>
              <a:gd name="connsiteX836" fmla="*/ 13868 w 21595"/>
              <a:gd name="connsiteY836" fmla="*/ 10714 h 21600"/>
              <a:gd name="connsiteX837" fmla="*/ 13847 w 21595"/>
              <a:gd name="connsiteY837" fmla="*/ 10714 h 21600"/>
              <a:gd name="connsiteX838" fmla="*/ 13821 w 21595"/>
              <a:gd name="connsiteY838" fmla="*/ 10775 h 21600"/>
              <a:gd name="connsiteX839" fmla="*/ 13790 w 21595"/>
              <a:gd name="connsiteY839" fmla="*/ 10787 h 21600"/>
              <a:gd name="connsiteX840" fmla="*/ 13764 w 21595"/>
              <a:gd name="connsiteY840" fmla="*/ 10810 h 21600"/>
              <a:gd name="connsiteX841" fmla="*/ 13743 w 21595"/>
              <a:gd name="connsiteY841" fmla="*/ 10810 h 21600"/>
              <a:gd name="connsiteX842" fmla="*/ 13708 w 21595"/>
              <a:gd name="connsiteY842" fmla="*/ 10810 h 21600"/>
              <a:gd name="connsiteX843" fmla="*/ 13687 w 21595"/>
              <a:gd name="connsiteY843" fmla="*/ 10836 h 21600"/>
              <a:gd name="connsiteX844" fmla="*/ 13656 w 21595"/>
              <a:gd name="connsiteY844" fmla="*/ 10848 h 21600"/>
              <a:gd name="connsiteX845" fmla="*/ 13604 w 21595"/>
              <a:gd name="connsiteY845" fmla="*/ 10897 h 21600"/>
              <a:gd name="connsiteX846" fmla="*/ 13536 w 21595"/>
              <a:gd name="connsiteY846" fmla="*/ 10920 h 21600"/>
              <a:gd name="connsiteX847" fmla="*/ 13479 w 21595"/>
              <a:gd name="connsiteY847" fmla="*/ 10959 h 21600"/>
              <a:gd name="connsiteX848" fmla="*/ 13449 w 21595"/>
              <a:gd name="connsiteY848" fmla="*/ 10959 h 21600"/>
              <a:gd name="connsiteX849" fmla="*/ 13423 w 21595"/>
              <a:gd name="connsiteY849" fmla="*/ 10886 h 21600"/>
              <a:gd name="connsiteX850" fmla="*/ 13413 w 21595"/>
              <a:gd name="connsiteY850" fmla="*/ 10825 h 21600"/>
              <a:gd name="connsiteX851" fmla="*/ 13392 w 21595"/>
              <a:gd name="connsiteY851" fmla="*/ 10798 h 21600"/>
              <a:gd name="connsiteX852" fmla="*/ 13366 w 21595"/>
              <a:gd name="connsiteY852" fmla="*/ 10748 h 21600"/>
              <a:gd name="connsiteX853" fmla="*/ 13402 w 21595"/>
              <a:gd name="connsiteY853" fmla="*/ 10714 h 21600"/>
              <a:gd name="connsiteX854" fmla="*/ 13402 w 21595"/>
              <a:gd name="connsiteY854" fmla="*/ 10641 h 21600"/>
              <a:gd name="connsiteX855" fmla="*/ 13387 w 21595"/>
              <a:gd name="connsiteY855" fmla="*/ 10592 h 21600"/>
              <a:gd name="connsiteX856" fmla="*/ 13355 w 21595"/>
              <a:gd name="connsiteY856" fmla="*/ 10542 h 21600"/>
              <a:gd name="connsiteX857" fmla="*/ 13335 w 21595"/>
              <a:gd name="connsiteY857" fmla="*/ 10481 h 21600"/>
              <a:gd name="connsiteX858" fmla="*/ 13298 w 21595"/>
              <a:gd name="connsiteY858" fmla="*/ 10381 h 21600"/>
              <a:gd name="connsiteX859" fmla="*/ 13262 w 21595"/>
              <a:gd name="connsiteY859" fmla="*/ 10286 h 21600"/>
              <a:gd name="connsiteX860" fmla="*/ 13180 w 21595"/>
              <a:gd name="connsiteY860" fmla="*/ 10125 h 21600"/>
              <a:gd name="connsiteX861" fmla="*/ 13143 w 21595"/>
              <a:gd name="connsiteY861" fmla="*/ 10053 h 21600"/>
              <a:gd name="connsiteX862" fmla="*/ 13121 w 21595"/>
              <a:gd name="connsiteY862" fmla="*/ 9907 h 21600"/>
              <a:gd name="connsiteX863" fmla="*/ 13081 w 21595"/>
              <a:gd name="connsiteY863" fmla="*/ 9724 h 21600"/>
              <a:gd name="connsiteX864" fmla="*/ 13044 w 21595"/>
              <a:gd name="connsiteY864" fmla="*/ 9663 h 21600"/>
              <a:gd name="connsiteX865" fmla="*/ 13018 w 21595"/>
              <a:gd name="connsiteY865" fmla="*/ 9625 h 21600"/>
              <a:gd name="connsiteX866" fmla="*/ 12992 w 21595"/>
              <a:gd name="connsiteY866" fmla="*/ 9430 h 21600"/>
              <a:gd name="connsiteX867" fmla="*/ 12982 w 21595"/>
              <a:gd name="connsiteY867" fmla="*/ 9258 h 21600"/>
              <a:gd name="connsiteX868" fmla="*/ 12992 w 21595"/>
              <a:gd name="connsiteY868" fmla="*/ 9235 h 21600"/>
              <a:gd name="connsiteX869" fmla="*/ 12972 w 21595"/>
              <a:gd name="connsiteY869" fmla="*/ 9074 h 21600"/>
              <a:gd name="connsiteX870" fmla="*/ 12961 w 21595"/>
              <a:gd name="connsiteY870" fmla="*/ 9036 h 21600"/>
              <a:gd name="connsiteX871" fmla="*/ 12888 w 21595"/>
              <a:gd name="connsiteY871" fmla="*/ 8891 h 21600"/>
              <a:gd name="connsiteX872" fmla="*/ 12883 w 21595"/>
              <a:gd name="connsiteY872" fmla="*/ 8780 h 21600"/>
              <a:gd name="connsiteX873" fmla="*/ 12895 w 21595"/>
              <a:gd name="connsiteY873" fmla="*/ 8757 h 21600"/>
              <a:gd name="connsiteX874" fmla="*/ 12836 w 21595"/>
              <a:gd name="connsiteY874" fmla="*/ 8573 h 21600"/>
              <a:gd name="connsiteX875" fmla="*/ 12817 w 21595"/>
              <a:gd name="connsiteY875" fmla="*/ 8486 h 21600"/>
              <a:gd name="connsiteX876" fmla="*/ 12791 w 21595"/>
              <a:gd name="connsiteY876" fmla="*/ 8401 h 21600"/>
              <a:gd name="connsiteX877" fmla="*/ 12739 w 21595"/>
              <a:gd name="connsiteY877" fmla="*/ 8145 h 21600"/>
              <a:gd name="connsiteX878" fmla="*/ 12697 w 21595"/>
              <a:gd name="connsiteY878" fmla="*/ 7985 h 21600"/>
              <a:gd name="connsiteX879" fmla="*/ 12666 w 21595"/>
              <a:gd name="connsiteY879" fmla="*/ 7813 h 21600"/>
              <a:gd name="connsiteX880" fmla="*/ 12671 w 21595"/>
              <a:gd name="connsiteY880" fmla="*/ 7801 h 21600"/>
              <a:gd name="connsiteX881" fmla="*/ 12723 w 21595"/>
              <a:gd name="connsiteY881" fmla="*/ 8035 h 21600"/>
              <a:gd name="connsiteX882" fmla="*/ 12754 w 21595"/>
              <a:gd name="connsiteY882" fmla="*/ 8107 h 21600"/>
              <a:gd name="connsiteX883" fmla="*/ 12775 w 21595"/>
              <a:gd name="connsiteY883" fmla="*/ 8157 h 21600"/>
              <a:gd name="connsiteX884" fmla="*/ 12785 w 21595"/>
              <a:gd name="connsiteY884" fmla="*/ 8134 h 21600"/>
              <a:gd name="connsiteX885" fmla="*/ 12801 w 21595"/>
              <a:gd name="connsiteY885" fmla="*/ 8046 h 21600"/>
              <a:gd name="connsiteX886" fmla="*/ 12811 w 21595"/>
              <a:gd name="connsiteY886" fmla="*/ 7924 h 21600"/>
              <a:gd name="connsiteX887" fmla="*/ 12827 w 21595"/>
              <a:gd name="connsiteY887" fmla="*/ 7863 h 21600"/>
              <a:gd name="connsiteX888" fmla="*/ 12832 w 21595"/>
              <a:gd name="connsiteY888" fmla="*/ 7889 h 21600"/>
              <a:gd name="connsiteX889" fmla="*/ 12827 w 21595"/>
              <a:gd name="connsiteY889" fmla="*/ 7950 h 21600"/>
              <a:gd name="connsiteX890" fmla="*/ 12827 w 21595"/>
              <a:gd name="connsiteY890" fmla="*/ 8012 h 21600"/>
              <a:gd name="connsiteX891" fmla="*/ 12822 w 21595"/>
              <a:gd name="connsiteY891" fmla="*/ 8096 h 21600"/>
              <a:gd name="connsiteX892" fmla="*/ 12853 w 21595"/>
              <a:gd name="connsiteY892" fmla="*/ 8096 h 21600"/>
              <a:gd name="connsiteX893" fmla="*/ 12888 w 21595"/>
              <a:gd name="connsiteY893" fmla="*/ 8207 h 21600"/>
              <a:gd name="connsiteX894" fmla="*/ 12930 w 21595"/>
              <a:gd name="connsiteY894" fmla="*/ 8340 h 21600"/>
              <a:gd name="connsiteX895" fmla="*/ 12956 w 21595"/>
              <a:gd name="connsiteY895" fmla="*/ 8463 h 21600"/>
              <a:gd name="connsiteX896" fmla="*/ 12972 w 21595"/>
              <a:gd name="connsiteY896" fmla="*/ 8474 h 21600"/>
              <a:gd name="connsiteX897" fmla="*/ 12992 w 21595"/>
              <a:gd name="connsiteY897" fmla="*/ 8562 h 21600"/>
              <a:gd name="connsiteX898" fmla="*/ 12992 w 21595"/>
              <a:gd name="connsiteY898" fmla="*/ 8596 h 21600"/>
              <a:gd name="connsiteX899" fmla="*/ 13013 w 21595"/>
              <a:gd name="connsiteY899" fmla="*/ 8696 h 21600"/>
              <a:gd name="connsiteX900" fmla="*/ 13044 w 21595"/>
              <a:gd name="connsiteY900" fmla="*/ 8730 h 21600"/>
              <a:gd name="connsiteX901" fmla="*/ 13076 w 21595"/>
              <a:gd name="connsiteY901" fmla="*/ 8791 h 21600"/>
              <a:gd name="connsiteX902" fmla="*/ 13117 w 21595"/>
              <a:gd name="connsiteY902" fmla="*/ 8975 h 21600"/>
              <a:gd name="connsiteX903" fmla="*/ 13117 w 21595"/>
              <a:gd name="connsiteY903" fmla="*/ 9074 h 21600"/>
              <a:gd name="connsiteX904" fmla="*/ 13128 w 21595"/>
              <a:gd name="connsiteY904" fmla="*/ 9185 h 21600"/>
              <a:gd name="connsiteX905" fmla="*/ 13168 w 21595"/>
              <a:gd name="connsiteY905" fmla="*/ 9342 h 21600"/>
              <a:gd name="connsiteX906" fmla="*/ 13194 w 21595"/>
              <a:gd name="connsiteY906" fmla="*/ 9369 h 21600"/>
              <a:gd name="connsiteX907" fmla="*/ 13241 w 21595"/>
              <a:gd name="connsiteY907" fmla="*/ 9479 h 21600"/>
              <a:gd name="connsiteX908" fmla="*/ 13262 w 21595"/>
              <a:gd name="connsiteY908" fmla="*/ 9613 h 21600"/>
              <a:gd name="connsiteX909" fmla="*/ 13298 w 21595"/>
              <a:gd name="connsiteY909" fmla="*/ 9747 h 21600"/>
              <a:gd name="connsiteX910" fmla="*/ 13329 w 21595"/>
              <a:gd name="connsiteY910" fmla="*/ 9808 h 21600"/>
              <a:gd name="connsiteX911" fmla="*/ 13335 w 21595"/>
              <a:gd name="connsiteY911" fmla="*/ 9869 h 21600"/>
              <a:gd name="connsiteX912" fmla="*/ 13355 w 21595"/>
              <a:gd name="connsiteY912" fmla="*/ 9919 h 21600"/>
              <a:gd name="connsiteX913" fmla="*/ 13366 w 21595"/>
              <a:gd name="connsiteY913" fmla="*/ 9992 h 21600"/>
              <a:gd name="connsiteX914" fmla="*/ 13371 w 21595"/>
              <a:gd name="connsiteY914" fmla="*/ 10064 h 21600"/>
              <a:gd name="connsiteX915" fmla="*/ 13366 w 21595"/>
              <a:gd name="connsiteY915" fmla="*/ 10102 h 21600"/>
              <a:gd name="connsiteX916" fmla="*/ 13376 w 21595"/>
              <a:gd name="connsiteY916" fmla="*/ 10175 h 21600"/>
              <a:gd name="connsiteX917" fmla="*/ 13366 w 21595"/>
              <a:gd name="connsiteY917" fmla="*/ 10187 h 21600"/>
              <a:gd name="connsiteX918" fmla="*/ 13387 w 21595"/>
              <a:gd name="connsiteY918" fmla="*/ 10248 h 21600"/>
              <a:gd name="connsiteX919" fmla="*/ 13402 w 21595"/>
              <a:gd name="connsiteY919" fmla="*/ 10370 h 21600"/>
              <a:gd name="connsiteX920" fmla="*/ 13413 w 21595"/>
              <a:gd name="connsiteY920" fmla="*/ 10420 h 21600"/>
              <a:gd name="connsiteX921" fmla="*/ 13413 w 21595"/>
              <a:gd name="connsiteY921" fmla="*/ 10504 h 21600"/>
              <a:gd name="connsiteX922" fmla="*/ 13428 w 21595"/>
              <a:gd name="connsiteY922" fmla="*/ 10603 h 21600"/>
              <a:gd name="connsiteX923" fmla="*/ 13470 w 21595"/>
              <a:gd name="connsiteY923" fmla="*/ 10615 h 21600"/>
              <a:gd name="connsiteX924" fmla="*/ 13491 w 21595"/>
              <a:gd name="connsiteY924" fmla="*/ 10592 h 21600"/>
              <a:gd name="connsiteX925" fmla="*/ 13522 w 21595"/>
              <a:gd name="connsiteY925" fmla="*/ 10592 h 21600"/>
              <a:gd name="connsiteX926" fmla="*/ 13531 w 21595"/>
              <a:gd name="connsiteY926" fmla="*/ 10553 h 21600"/>
              <a:gd name="connsiteX927" fmla="*/ 13547 w 21595"/>
              <a:gd name="connsiteY927" fmla="*/ 10542 h 21600"/>
              <a:gd name="connsiteX928" fmla="*/ 13557 w 21595"/>
              <a:gd name="connsiteY928" fmla="*/ 10492 h 21600"/>
              <a:gd name="connsiteX929" fmla="*/ 13573 w 21595"/>
              <a:gd name="connsiteY929" fmla="*/ 10481 h 21600"/>
              <a:gd name="connsiteX930" fmla="*/ 13625 w 21595"/>
              <a:gd name="connsiteY930" fmla="*/ 10469 h 21600"/>
              <a:gd name="connsiteX931" fmla="*/ 13661 w 21595"/>
              <a:gd name="connsiteY931" fmla="*/ 10431 h 21600"/>
              <a:gd name="connsiteX932" fmla="*/ 13698 w 21595"/>
              <a:gd name="connsiteY932" fmla="*/ 10359 h 21600"/>
              <a:gd name="connsiteX933" fmla="*/ 13717 w 21595"/>
              <a:gd name="connsiteY933" fmla="*/ 10370 h 21600"/>
              <a:gd name="connsiteX934" fmla="*/ 13743 w 21595"/>
              <a:gd name="connsiteY934" fmla="*/ 10359 h 21600"/>
              <a:gd name="connsiteX935" fmla="*/ 13795 w 21595"/>
              <a:gd name="connsiteY935" fmla="*/ 10248 h 21600"/>
              <a:gd name="connsiteX936" fmla="*/ 13889 w 21595"/>
              <a:gd name="connsiteY936" fmla="*/ 10175 h 21600"/>
              <a:gd name="connsiteX937" fmla="*/ 13946 w 21595"/>
              <a:gd name="connsiteY937" fmla="*/ 10102 h 21600"/>
              <a:gd name="connsiteX938" fmla="*/ 13946 w 21595"/>
              <a:gd name="connsiteY938" fmla="*/ 10041 h 21600"/>
              <a:gd name="connsiteX939" fmla="*/ 13957 w 21595"/>
              <a:gd name="connsiteY939" fmla="*/ 9969 h 21600"/>
              <a:gd name="connsiteX940" fmla="*/ 13998 w 21595"/>
              <a:gd name="connsiteY940" fmla="*/ 9919 h 21600"/>
              <a:gd name="connsiteX941" fmla="*/ 14024 w 21595"/>
              <a:gd name="connsiteY941" fmla="*/ 9907 h 21600"/>
              <a:gd name="connsiteX942" fmla="*/ 14061 w 21595"/>
              <a:gd name="connsiteY942" fmla="*/ 9858 h 21600"/>
              <a:gd name="connsiteX943" fmla="*/ 14092 w 21595"/>
              <a:gd name="connsiteY943" fmla="*/ 9869 h 21600"/>
              <a:gd name="connsiteX944" fmla="*/ 14118 w 21595"/>
              <a:gd name="connsiteY944" fmla="*/ 9820 h 21600"/>
              <a:gd name="connsiteX945" fmla="*/ 14118 w 21595"/>
              <a:gd name="connsiteY945" fmla="*/ 9758 h 21600"/>
              <a:gd name="connsiteX946" fmla="*/ 14139 w 21595"/>
              <a:gd name="connsiteY946" fmla="*/ 9724 h 21600"/>
              <a:gd name="connsiteX947" fmla="*/ 14174 w 21595"/>
              <a:gd name="connsiteY947" fmla="*/ 9724 h 21600"/>
              <a:gd name="connsiteX948" fmla="*/ 14184 w 21595"/>
              <a:gd name="connsiteY948" fmla="*/ 9686 h 21600"/>
              <a:gd name="connsiteX949" fmla="*/ 14190 w 21595"/>
              <a:gd name="connsiteY949" fmla="*/ 9613 h 21600"/>
              <a:gd name="connsiteX950" fmla="*/ 14226 w 21595"/>
              <a:gd name="connsiteY950" fmla="*/ 9552 h 21600"/>
              <a:gd name="connsiteX951" fmla="*/ 14252 w 21595"/>
              <a:gd name="connsiteY951" fmla="*/ 9552 h 21600"/>
              <a:gd name="connsiteX952" fmla="*/ 14257 w 21595"/>
              <a:gd name="connsiteY952" fmla="*/ 9525 h 21600"/>
              <a:gd name="connsiteX953" fmla="*/ 14247 w 21595"/>
              <a:gd name="connsiteY953" fmla="*/ 9418 h 21600"/>
              <a:gd name="connsiteX954" fmla="*/ 14252 w 21595"/>
              <a:gd name="connsiteY954" fmla="*/ 9330 h 21600"/>
              <a:gd name="connsiteX955" fmla="*/ 14262 w 21595"/>
              <a:gd name="connsiteY955" fmla="*/ 9296 h 21600"/>
              <a:gd name="connsiteX956" fmla="*/ 14288 w 21595"/>
              <a:gd name="connsiteY956" fmla="*/ 9307 h 21600"/>
              <a:gd name="connsiteX957" fmla="*/ 14304 w 21595"/>
              <a:gd name="connsiteY957" fmla="*/ 9197 h 21600"/>
              <a:gd name="connsiteX958" fmla="*/ 14325 w 21595"/>
              <a:gd name="connsiteY958" fmla="*/ 9147 h 21600"/>
              <a:gd name="connsiteX959" fmla="*/ 14330 w 21595"/>
              <a:gd name="connsiteY959" fmla="*/ 9097 h 21600"/>
              <a:gd name="connsiteX960" fmla="*/ 14346 w 21595"/>
              <a:gd name="connsiteY960" fmla="*/ 9002 h 21600"/>
              <a:gd name="connsiteX961" fmla="*/ 14346 w 21595"/>
              <a:gd name="connsiteY961" fmla="*/ 8963 h 21600"/>
              <a:gd name="connsiteX962" fmla="*/ 14325 w 21595"/>
              <a:gd name="connsiteY962" fmla="*/ 8940 h 21600"/>
              <a:gd name="connsiteX963" fmla="*/ 14304 w 21595"/>
              <a:gd name="connsiteY963" fmla="*/ 8891 h 21600"/>
              <a:gd name="connsiteX964" fmla="*/ 14273 w 21595"/>
              <a:gd name="connsiteY964" fmla="*/ 8791 h 21600"/>
              <a:gd name="connsiteX965" fmla="*/ 14236 w 21595"/>
              <a:gd name="connsiteY965" fmla="*/ 8768 h 21600"/>
              <a:gd name="connsiteX966" fmla="*/ 14190 w 21595"/>
              <a:gd name="connsiteY966" fmla="*/ 8745 h 21600"/>
              <a:gd name="connsiteX967" fmla="*/ 14153 w 21595"/>
              <a:gd name="connsiteY967" fmla="*/ 8684 h 21600"/>
              <a:gd name="connsiteX968" fmla="*/ 14122 w 21595"/>
              <a:gd name="connsiteY968" fmla="*/ 8573 h 21600"/>
              <a:gd name="connsiteX969" fmla="*/ 14106 w 21595"/>
              <a:gd name="connsiteY969" fmla="*/ 8451 h 21600"/>
              <a:gd name="connsiteX970" fmla="*/ 14113 w 21595"/>
              <a:gd name="connsiteY970" fmla="*/ 8424 h 21600"/>
              <a:gd name="connsiteX971" fmla="*/ 14113 w 21595"/>
              <a:gd name="connsiteY971" fmla="*/ 8363 h 21600"/>
              <a:gd name="connsiteX972" fmla="*/ 14101 w 21595"/>
              <a:gd name="connsiteY972" fmla="*/ 8352 h 21600"/>
              <a:gd name="connsiteX973" fmla="*/ 14087 w 21595"/>
              <a:gd name="connsiteY973" fmla="*/ 8413 h 21600"/>
              <a:gd name="connsiteX974" fmla="*/ 14054 w 21595"/>
              <a:gd name="connsiteY974" fmla="*/ 8512 h 21600"/>
              <a:gd name="connsiteX975" fmla="*/ 14014 w 21595"/>
              <a:gd name="connsiteY975" fmla="*/ 8623 h 21600"/>
              <a:gd name="connsiteX976" fmla="*/ 13977 w 21595"/>
              <a:gd name="connsiteY976" fmla="*/ 8730 h 21600"/>
              <a:gd name="connsiteX977" fmla="*/ 13941 w 21595"/>
              <a:gd name="connsiteY977" fmla="*/ 8730 h 21600"/>
              <a:gd name="connsiteX978" fmla="*/ 13894 w 21595"/>
              <a:gd name="connsiteY978" fmla="*/ 8730 h 21600"/>
              <a:gd name="connsiteX979" fmla="*/ 13847 w 21595"/>
              <a:gd name="connsiteY979" fmla="*/ 8757 h 21600"/>
              <a:gd name="connsiteX980" fmla="*/ 13842 w 21595"/>
              <a:gd name="connsiteY980" fmla="*/ 8707 h 21600"/>
              <a:gd name="connsiteX981" fmla="*/ 13832 w 21595"/>
              <a:gd name="connsiteY981" fmla="*/ 8719 h 21600"/>
              <a:gd name="connsiteX982" fmla="*/ 13816 w 21595"/>
              <a:gd name="connsiteY982" fmla="*/ 8658 h 21600"/>
              <a:gd name="connsiteX983" fmla="*/ 13828 w 21595"/>
              <a:gd name="connsiteY983" fmla="*/ 8562 h 21600"/>
              <a:gd name="connsiteX984" fmla="*/ 13821 w 21595"/>
              <a:gd name="connsiteY984" fmla="*/ 8463 h 21600"/>
              <a:gd name="connsiteX985" fmla="*/ 13802 w 21595"/>
              <a:gd name="connsiteY985" fmla="*/ 8413 h 21600"/>
              <a:gd name="connsiteX986" fmla="*/ 13786 w 21595"/>
              <a:gd name="connsiteY986" fmla="*/ 8424 h 21600"/>
              <a:gd name="connsiteX987" fmla="*/ 13776 w 21595"/>
              <a:gd name="connsiteY987" fmla="*/ 8512 h 21600"/>
              <a:gd name="connsiteX988" fmla="*/ 13786 w 21595"/>
              <a:gd name="connsiteY988" fmla="*/ 8635 h 21600"/>
              <a:gd name="connsiteX989" fmla="*/ 13776 w 21595"/>
              <a:gd name="connsiteY989" fmla="*/ 8596 h 21600"/>
              <a:gd name="connsiteX990" fmla="*/ 13764 w 21595"/>
              <a:gd name="connsiteY990" fmla="*/ 8547 h 21600"/>
              <a:gd name="connsiteX991" fmla="*/ 13743 w 21595"/>
              <a:gd name="connsiteY991" fmla="*/ 8501 h 21600"/>
              <a:gd name="connsiteX992" fmla="*/ 13734 w 21595"/>
              <a:gd name="connsiteY992" fmla="*/ 8451 h 21600"/>
              <a:gd name="connsiteX993" fmla="*/ 13739 w 21595"/>
              <a:gd name="connsiteY993" fmla="*/ 8401 h 21600"/>
              <a:gd name="connsiteX994" fmla="*/ 13734 w 21595"/>
              <a:gd name="connsiteY994" fmla="*/ 8340 h 21600"/>
              <a:gd name="connsiteX995" fmla="*/ 13692 w 21595"/>
              <a:gd name="connsiteY995" fmla="*/ 8268 h 21600"/>
              <a:gd name="connsiteX996" fmla="*/ 13682 w 21595"/>
              <a:gd name="connsiteY996" fmla="*/ 8207 h 21600"/>
              <a:gd name="connsiteX997" fmla="*/ 13651 w 21595"/>
              <a:gd name="connsiteY997" fmla="*/ 8168 h 21600"/>
              <a:gd name="connsiteX998" fmla="*/ 13620 w 21595"/>
              <a:gd name="connsiteY998" fmla="*/ 8035 h 21600"/>
              <a:gd name="connsiteX999" fmla="*/ 13594 w 21595"/>
              <a:gd name="connsiteY999" fmla="*/ 7912 h 21600"/>
              <a:gd name="connsiteX1000" fmla="*/ 13599 w 21595"/>
              <a:gd name="connsiteY1000" fmla="*/ 7874 h 21600"/>
              <a:gd name="connsiteX1001" fmla="*/ 13583 w 21595"/>
              <a:gd name="connsiteY1001" fmla="*/ 7801 h 21600"/>
              <a:gd name="connsiteX1002" fmla="*/ 13620 w 21595"/>
              <a:gd name="connsiteY1002" fmla="*/ 7813 h 21600"/>
              <a:gd name="connsiteX1003" fmla="*/ 13640 w 21595"/>
              <a:gd name="connsiteY1003" fmla="*/ 7752 h 21600"/>
              <a:gd name="connsiteX1004" fmla="*/ 13682 w 21595"/>
              <a:gd name="connsiteY1004" fmla="*/ 7801 h 21600"/>
              <a:gd name="connsiteX1005" fmla="*/ 13713 w 21595"/>
              <a:gd name="connsiteY1005" fmla="*/ 7778 h 21600"/>
              <a:gd name="connsiteX1006" fmla="*/ 13769 w 21595"/>
              <a:gd name="connsiteY1006" fmla="*/ 7996 h 21600"/>
              <a:gd name="connsiteX1007" fmla="*/ 13816 w 21595"/>
              <a:gd name="connsiteY1007" fmla="*/ 8157 h 21600"/>
              <a:gd name="connsiteX1008" fmla="*/ 13873 w 21595"/>
              <a:gd name="connsiteY1008" fmla="*/ 8207 h 21600"/>
              <a:gd name="connsiteX1009" fmla="*/ 13941 w 21595"/>
              <a:gd name="connsiteY1009" fmla="*/ 8329 h 21600"/>
              <a:gd name="connsiteX1010" fmla="*/ 14014 w 21595"/>
              <a:gd name="connsiteY1010" fmla="*/ 8379 h 21600"/>
              <a:gd name="connsiteX1011" fmla="*/ 14071 w 21595"/>
              <a:gd name="connsiteY1011" fmla="*/ 8302 h 21600"/>
              <a:gd name="connsiteX1012" fmla="*/ 14113 w 21595"/>
              <a:gd name="connsiteY1012" fmla="*/ 8279 h 21600"/>
              <a:gd name="connsiteX1013" fmla="*/ 14143 w 21595"/>
              <a:gd name="connsiteY1013" fmla="*/ 8302 h 21600"/>
              <a:gd name="connsiteX1014" fmla="*/ 14179 w 21595"/>
              <a:gd name="connsiteY1014" fmla="*/ 8501 h 21600"/>
              <a:gd name="connsiteX1015" fmla="*/ 14247 w 21595"/>
              <a:gd name="connsiteY1015" fmla="*/ 8524 h 21600"/>
              <a:gd name="connsiteX1016" fmla="*/ 14313 w 21595"/>
              <a:gd name="connsiteY1016" fmla="*/ 8562 h 21600"/>
              <a:gd name="connsiteX1017" fmla="*/ 14428 w 21595"/>
              <a:gd name="connsiteY1017" fmla="*/ 8608 h 21600"/>
              <a:gd name="connsiteX1018" fmla="*/ 14511 w 21595"/>
              <a:gd name="connsiteY1018" fmla="*/ 8585 h 21600"/>
              <a:gd name="connsiteX1019" fmla="*/ 14605 w 21595"/>
              <a:gd name="connsiteY1019" fmla="*/ 8585 h 21600"/>
              <a:gd name="connsiteX1020" fmla="*/ 14714 w 21595"/>
              <a:gd name="connsiteY1020" fmla="*/ 8562 h 21600"/>
              <a:gd name="connsiteX1021" fmla="*/ 14765 w 21595"/>
              <a:gd name="connsiteY1021" fmla="*/ 8684 h 21600"/>
              <a:gd name="connsiteX1022" fmla="*/ 14791 w 21595"/>
              <a:gd name="connsiteY1022" fmla="*/ 8807 h 21600"/>
              <a:gd name="connsiteX1023" fmla="*/ 14838 w 21595"/>
              <a:gd name="connsiteY1023" fmla="*/ 8841 h 21600"/>
              <a:gd name="connsiteX1024" fmla="*/ 14916 w 21595"/>
              <a:gd name="connsiteY1024" fmla="*/ 8975 h 21600"/>
              <a:gd name="connsiteX1025" fmla="*/ 14935 w 21595"/>
              <a:gd name="connsiteY1025" fmla="*/ 9036 h 21600"/>
              <a:gd name="connsiteX1026" fmla="*/ 14909 w 21595"/>
              <a:gd name="connsiteY1026" fmla="*/ 9097 h 21600"/>
              <a:gd name="connsiteX1027" fmla="*/ 14999 w 21595"/>
              <a:gd name="connsiteY1027" fmla="*/ 9296 h 21600"/>
              <a:gd name="connsiteX1028" fmla="*/ 15039 w 21595"/>
              <a:gd name="connsiteY1028" fmla="*/ 9319 h 21600"/>
              <a:gd name="connsiteX1029" fmla="*/ 15123 w 21595"/>
              <a:gd name="connsiteY1029" fmla="*/ 9219 h 21600"/>
              <a:gd name="connsiteX1030" fmla="*/ 15143 w 21595"/>
              <a:gd name="connsiteY1030" fmla="*/ 9369 h 21600"/>
              <a:gd name="connsiteX1031" fmla="*/ 15154 w 21595"/>
              <a:gd name="connsiteY1031" fmla="*/ 9563 h 21600"/>
              <a:gd name="connsiteX1032" fmla="*/ 15180 w 21595"/>
              <a:gd name="connsiteY1032" fmla="*/ 9770 h 21600"/>
              <a:gd name="connsiteX1033" fmla="*/ 15216 w 21595"/>
              <a:gd name="connsiteY1033" fmla="*/ 10091 h 21600"/>
              <a:gd name="connsiteX1034" fmla="*/ 15279 w 21595"/>
              <a:gd name="connsiteY1034" fmla="*/ 10309 h 21600"/>
              <a:gd name="connsiteX1035" fmla="*/ 15293 w 21595"/>
              <a:gd name="connsiteY1035" fmla="*/ 10408 h 21600"/>
              <a:gd name="connsiteX1036" fmla="*/ 15314 w 21595"/>
              <a:gd name="connsiteY1036" fmla="*/ 10615 h 21600"/>
              <a:gd name="connsiteX1037" fmla="*/ 15350 w 21595"/>
              <a:gd name="connsiteY1037" fmla="*/ 10775 h 21600"/>
              <a:gd name="connsiteX1038" fmla="*/ 15371 w 21595"/>
              <a:gd name="connsiteY1038" fmla="*/ 10848 h 21600"/>
              <a:gd name="connsiteX1039" fmla="*/ 15397 w 21595"/>
              <a:gd name="connsiteY1039" fmla="*/ 11008 h 21600"/>
              <a:gd name="connsiteX1040" fmla="*/ 15428 w 21595"/>
              <a:gd name="connsiteY1040" fmla="*/ 11238 h 21600"/>
              <a:gd name="connsiteX1041" fmla="*/ 15491 w 21595"/>
              <a:gd name="connsiteY1041" fmla="*/ 11387 h 21600"/>
              <a:gd name="connsiteX1042" fmla="*/ 15517 w 21595"/>
              <a:gd name="connsiteY1042" fmla="*/ 11337 h 21600"/>
              <a:gd name="connsiteX1043" fmla="*/ 15531 w 21595"/>
              <a:gd name="connsiteY1043" fmla="*/ 11226 h 21600"/>
              <a:gd name="connsiteX1044" fmla="*/ 15583 w 21595"/>
              <a:gd name="connsiteY1044" fmla="*/ 11176 h 21600"/>
              <a:gd name="connsiteX1045" fmla="*/ 15564 w 21595"/>
              <a:gd name="connsiteY1045" fmla="*/ 11131 h 21600"/>
              <a:gd name="connsiteX1046" fmla="*/ 15590 w 21595"/>
              <a:gd name="connsiteY1046" fmla="*/ 11008 h 21600"/>
              <a:gd name="connsiteX1047" fmla="*/ 15620 w 21595"/>
              <a:gd name="connsiteY1047" fmla="*/ 10993 h 21600"/>
              <a:gd name="connsiteX1048" fmla="*/ 15616 w 21595"/>
              <a:gd name="connsiteY1048" fmla="*/ 10714 h 21600"/>
              <a:gd name="connsiteX1049" fmla="*/ 15635 w 21595"/>
              <a:gd name="connsiteY1049" fmla="*/ 10553 h 21600"/>
              <a:gd name="connsiteX1050" fmla="*/ 15625 w 21595"/>
              <a:gd name="connsiteY1050" fmla="*/ 10420 h 21600"/>
              <a:gd name="connsiteX1051" fmla="*/ 15604 w 21595"/>
              <a:gd name="connsiteY1051" fmla="*/ 10213 h 21600"/>
              <a:gd name="connsiteX1052" fmla="*/ 15616 w 21595"/>
              <a:gd name="connsiteY1052" fmla="*/ 10091 h 21600"/>
              <a:gd name="connsiteX1053" fmla="*/ 15642 w 21595"/>
              <a:gd name="connsiteY1053" fmla="*/ 10076 h 21600"/>
              <a:gd name="connsiteX1054" fmla="*/ 15693 w 21595"/>
              <a:gd name="connsiteY1054" fmla="*/ 10015 h 21600"/>
              <a:gd name="connsiteX1055" fmla="*/ 15719 w 21595"/>
              <a:gd name="connsiteY1055" fmla="*/ 9980 h 21600"/>
              <a:gd name="connsiteX1056" fmla="*/ 15713 w 21595"/>
              <a:gd name="connsiteY1056" fmla="*/ 9907 h 21600"/>
              <a:gd name="connsiteX1057" fmla="*/ 15771 w 21595"/>
              <a:gd name="connsiteY1057" fmla="*/ 9797 h 21600"/>
              <a:gd name="connsiteX1058" fmla="*/ 15812 w 21595"/>
              <a:gd name="connsiteY1058" fmla="*/ 9697 h 21600"/>
              <a:gd name="connsiteX1059" fmla="*/ 15868 w 21595"/>
              <a:gd name="connsiteY1059" fmla="*/ 9502 h 21600"/>
              <a:gd name="connsiteX1060" fmla="*/ 15946 w 21595"/>
              <a:gd name="connsiteY1060" fmla="*/ 9391 h 21600"/>
              <a:gd name="connsiteX1061" fmla="*/ 15972 w 21595"/>
              <a:gd name="connsiteY1061" fmla="*/ 9296 h 21600"/>
              <a:gd name="connsiteX1062" fmla="*/ 15962 w 21595"/>
              <a:gd name="connsiteY1062" fmla="*/ 9174 h 21600"/>
              <a:gd name="connsiteX1063" fmla="*/ 16035 w 21595"/>
              <a:gd name="connsiteY1063" fmla="*/ 9135 h 21600"/>
              <a:gd name="connsiteX1064" fmla="*/ 16076 w 21595"/>
              <a:gd name="connsiteY1064" fmla="*/ 9135 h 21600"/>
              <a:gd name="connsiteX1065" fmla="*/ 16082 w 21595"/>
              <a:gd name="connsiteY1065" fmla="*/ 9074 h 21600"/>
              <a:gd name="connsiteX1066" fmla="*/ 16108 w 21595"/>
              <a:gd name="connsiteY1066" fmla="*/ 9086 h 21600"/>
              <a:gd name="connsiteX1067" fmla="*/ 16123 w 21595"/>
              <a:gd name="connsiteY1067" fmla="*/ 9097 h 21600"/>
              <a:gd name="connsiteX1068" fmla="*/ 16127 w 21595"/>
              <a:gd name="connsiteY1068" fmla="*/ 9074 h 21600"/>
              <a:gd name="connsiteX1069" fmla="*/ 16153 w 21595"/>
              <a:gd name="connsiteY1069" fmla="*/ 9112 h 21600"/>
              <a:gd name="connsiteX1070" fmla="*/ 16169 w 21595"/>
              <a:gd name="connsiteY1070" fmla="*/ 9025 h 21600"/>
              <a:gd name="connsiteX1071" fmla="*/ 16160 w 21595"/>
              <a:gd name="connsiteY1071" fmla="*/ 8963 h 21600"/>
              <a:gd name="connsiteX1072" fmla="*/ 16216 w 21595"/>
              <a:gd name="connsiteY1072" fmla="*/ 8975 h 21600"/>
              <a:gd name="connsiteX1073" fmla="*/ 16247 w 21595"/>
              <a:gd name="connsiteY1073" fmla="*/ 9074 h 21600"/>
              <a:gd name="connsiteX1074" fmla="*/ 16263 w 21595"/>
              <a:gd name="connsiteY1074" fmla="*/ 9147 h 21600"/>
              <a:gd name="connsiteX1075" fmla="*/ 16273 w 21595"/>
              <a:gd name="connsiteY1075" fmla="*/ 9235 h 21600"/>
              <a:gd name="connsiteX1076" fmla="*/ 16294 w 21595"/>
              <a:gd name="connsiteY1076" fmla="*/ 9319 h 21600"/>
              <a:gd name="connsiteX1077" fmla="*/ 16346 w 21595"/>
              <a:gd name="connsiteY1077" fmla="*/ 9453 h 21600"/>
              <a:gd name="connsiteX1078" fmla="*/ 16382 w 21595"/>
              <a:gd name="connsiteY1078" fmla="*/ 9479 h 21600"/>
              <a:gd name="connsiteX1079" fmla="*/ 16377 w 21595"/>
              <a:gd name="connsiteY1079" fmla="*/ 9541 h 21600"/>
              <a:gd name="connsiteX1080" fmla="*/ 16433 w 21595"/>
              <a:gd name="connsiteY1080" fmla="*/ 9724 h 21600"/>
              <a:gd name="connsiteX1081" fmla="*/ 16455 w 21595"/>
              <a:gd name="connsiteY1081" fmla="*/ 9869 h 21600"/>
              <a:gd name="connsiteX1082" fmla="*/ 16445 w 21595"/>
              <a:gd name="connsiteY1082" fmla="*/ 10064 h 21600"/>
              <a:gd name="connsiteX1083" fmla="*/ 16485 w 21595"/>
              <a:gd name="connsiteY1083" fmla="*/ 10102 h 21600"/>
              <a:gd name="connsiteX1084" fmla="*/ 16523 w 21595"/>
              <a:gd name="connsiteY1084" fmla="*/ 10114 h 21600"/>
              <a:gd name="connsiteX1085" fmla="*/ 16584 w 21595"/>
              <a:gd name="connsiteY1085" fmla="*/ 10003 h 21600"/>
              <a:gd name="connsiteX1086" fmla="*/ 16620 w 21595"/>
              <a:gd name="connsiteY1086" fmla="*/ 9919 h 21600"/>
              <a:gd name="connsiteX1087" fmla="*/ 16652 w 21595"/>
              <a:gd name="connsiteY1087" fmla="*/ 10053 h 21600"/>
              <a:gd name="connsiteX1088" fmla="*/ 16672 w 21595"/>
              <a:gd name="connsiteY1088" fmla="*/ 10259 h 21600"/>
              <a:gd name="connsiteX1089" fmla="*/ 16697 w 21595"/>
              <a:gd name="connsiteY1089" fmla="*/ 10458 h 21600"/>
              <a:gd name="connsiteX1090" fmla="*/ 16723 w 21595"/>
              <a:gd name="connsiteY1090" fmla="*/ 10542 h 21600"/>
              <a:gd name="connsiteX1091" fmla="*/ 16723 w 21595"/>
              <a:gd name="connsiteY1091" fmla="*/ 10714 h 21600"/>
              <a:gd name="connsiteX1092" fmla="*/ 16749 w 21595"/>
              <a:gd name="connsiteY1092" fmla="*/ 10810 h 21600"/>
              <a:gd name="connsiteX1093" fmla="*/ 16735 w 21595"/>
              <a:gd name="connsiteY1093" fmla="*/ 10932 h 21600"/>
              <a:gd name="connsiteX1094" fmla="*/ 16744 w 21595"/>
              <a:gd name="connsiteY1094" fmla="*/ 11054 h 21600"/>
              <a:gd name="connsiteX1095" fmla="*/ 16730 w 21595"/>
              <a:gd name="connsiteY1095" fmla="*/ 11215 h 21600"/>
              <a:gd name="connsiteX1096" fmla="*/ 16723 w 21595"/>
              <a:gd name="connsiteY1096" fmla="*/ 11314 h 21600"/>
              <a:gd name="connsiteX1097" fmla="*/ 16740 w 21595"/>
              <a:gd name="connsiteY1097" fmla="*/ 11398 h 21600"/>
              <a:gd name="connsiteX1098" fmla="*/ 16744 w 21595"/>
              <a:gd name="connsiteY1098" fmla="*/ 11299 h 21600"/>
              <a:gd name="connsiteX1099" fmla="*/ 16775 w 21595"/>
              <a:gd name="connsiteY1099" fmla="*/ 11375 h 21600"/>
              <a:gd name="connsiteX1100" fmla="*/ 16812 w 21595"/>
              <a:gd name="connsiteY1100" fmla="*/ 11459 h 21600"/>
              <a:gd name="connsiteX1101" fmla="*/ 16822 w 21595"/>
              <a:gd name="connsiteY1101" fmla="*/ 11543 h 21600"/>
              <a:gd name="connsiteX1102" fmla="*/ 16848 w 21595"/>
              <a:gd name="connsiteY1102" fmla="*/ 11605 h 21600"/>
              <a:gd name="connsiteX1103" fmla="*/ 16864 w 21595"/>
              <a:gd name="connsiteY1103" fmla="*/ 11681 h 21600"/>
              <a:gd name="connsiteX1104" fmla="*/ 16859 w 21595"/>
              <a:gd name="connsiteY1104" fmla="*/ 11803 h 21600"/>
              <a:gd name="connsiteX1105" fmla="*/ 16885 w 21595"/>
              <a:gd name="connsiteY1105" fmla="*/ 11887 h 21600"/>
              <a:gd name="connsiteX1106" fmla="*/ 16895 w 21595"/>
              <a:gd name="connsiteY1106" fmla="*/ 12021 h 21600"/>
              <a:gd name="connsiteX1107" fmla="*/ 16931 w 21595"/>
              <a:gd name="connsiteY1107" fmla="*/ 12132 h 21600"/>
              <a:gd name="connsiteX1108" fmla="*/ 16942 w 21595"/>
              <a:gd name="connsiteY1108" fmla="*/ 12216 h 21600"/>
              <a:gd name="connsiteX1109" fmla="*/ 17015 w 21595"/>
              <a:gd name="connsiteY1109" fmla="*/ 12354 h 21600"/>
              <a:gd name="connsiteX1110" fmla="*/ 17072 w 21595"/>
              <a:gd name="connsiteY1110" fmla="*/ 12476 h 21600"/>
              <a:gd name="connsiteX1111" fmla="*/ 17112 w 21595"/>
              <a:gd name="connsiteY1111" fmla="*/ 12461 h 21600"/>
              <a:gd name="connsiteX1112" fmla="*/ 17112 w 21595"/>
              <a:gd name="connsiteY1112" fmla="*/ 12415 h 21600"/>
              <a:gd name="connsiteX1113" fmla="*/ 17086 w 21595"/>
              <a:gd name="connsiteY1113" fmla="*/ 12266 h 21600"/>
              <a:gd name="connsiteX1114" fmla="*/ 17067 w 21595"/>
              <a:gd name="connsiteY1114" fmla="*/ 12216 h 21600"/>
              <a:gd name="connsiteX1115" fmla="*/ 17060 w 21595"/>
              <a:gd name="connsiteY1115" fmla="*/ 12121 h 21600"/>
              <a:gd name="connsiteX1116" fmla="*/ 17055 w 21595"/>
              <a:gd name="connsiteY1116" fmla="*/ 12059 h 21600"/>
              <a:gd name="connsiteX1117" fmla="*/ 17060 w 21595"/>
              <a:gd name="connsiteY1117" fmla="*/ 11987 h 21600"/>
              <a:gd name="connsiteX1118" fmla="*/ 17055 w 21595"/>
              <a:gd name="connsiteY1118" fmla="*/ 11876 h 21600"/>
              <a:gd name="connsiteX1119" fmla="*/ 17029 w 21595"/>
              <a:gd name="connsiteY1119" fmla="*/ 11765 h 21600"/>
              <a:gd name="connsiteX1120" fmla="*/ 16994 w 21595"/>
              <a:gd name="connsiteY1120" fmla="*/ 11666 h 21600"/>
              <a:gd name="connsiteX1121" fmla="*/ 16978 w 21595"/>
              <a:gd name="connsiteY1121" fmla="*/ 11654 h 21600"/>
              <a:gd name="connsiteX1122" fmla="*/ 16947 w 21595"/>
              <a:gd name="connsiteY1122" fmla="*/ 11570 h 21600"/>
              <a:gd name="connsiteX1123" fmla="*/ 16911 w 21595"/>
              <a:gd name="connsiteY1123" fmla="*/ 11543 h 21600"/>
              <a:gd name="connsiteX1124" fmla="*/ 16874 w 21595"/>
              <a:gd name="connsiteY1124" fmla="*/ 11448 h 21600"/>
              <a:gd name="connsiteX1125" fmla="*/ 16859 w 21595"/>
              <a:gd name="connsiteY1125" fmla="*/ 11314 h 21600"/>
              <a:gd name="connsiteX1126" fmla="*/ 16827 w 21595"/>
              <a:gd name="connsiteY1126" fmla="*/ 11165 h 21600"/>
              <a:gd name="connsiteX1127" fmla="*/ 16787 w 21595"/>
              <a:gd name="connsiteY1127" fmla="*/ 11165 h 21600"/>
              <a:gd name="connsiteX1128" fmla="*/ 16782 w 21595"/>
              <a:gd name="connsiteY1128" fmla="*/ 11043 h 21600"/>
              <a:gd name="connsiteX1129" fmla="*/ 16796 w 21595"/>
              <a:gd name="connsiteY1129" fmla="*/ 10897 h 21600"/>
              <a:gd name="connsiteX1130" fmla="*/ 16822 w 21595"/>
              <a:gd name="connsiteY1130" fmla="*/ 10664 h 21600"/>
              <a:gd name="connsiteX1131" fmla="*/ 16817 w 21595"/>
              <a:gd name="connsiteY1131" fmla="*/ 10481 h 21600"/>
              <a:gd name="connsiteX1132" fmla="*/ 16869 w 21595"/>
              <a:gd name="connsiteY1132" fmla="*/ 10481 h 21600"/>
              <a:gd name="connsiteX1133" fmla="*/ 16864 w 21595"/>
              <a:gd name="connsiteY1133" fmla="*/ 10603 h 21600"/>
              <a:gd name="connsiteX1134" fmla="*/ 16916 w 21595"/>
              <a:gd name="connsiteY1134" fmla="*/ 10603 h 21600"/>
              <a:gd name="connsiteX1135" fmla="*/ 16973 w 21595"/>
              <a:gd name="connsiteY1135" fmla="*/ 10676 h 21600"/>
              <a:gd name="connsiteX1136" fmla="*/ 17008 w 21595"/>
              <a:gd name="connsiteY1136" fmla="*/ 10848 h 21600"/>
              <a:gd name="connsiteX1137" fmla="*/ 17034 w 21595"/>
              <a:gd name="connsiteY1137" fmla="*/ 10932 h 21600"/>
              <a:gd name="connsiteX1138" fmla="*/ 17086 w 21595"/>
              <a:gd name="connsiteY1138" fmla="*/ 10959 h 21600"/>
              <a:gd name="connsiteX1139" fmla="*/ 17133 w 21595"/>
              <a:gd name="connsiteY1139" fmla="*/ 11054 h 21600"/>
              <a:gd name="connsiteX1140" fmla="*/ 17119 w 21595"/>
              <a:gd name="connsiteY1140" fmla="*/ 11165 h 21600"/>
              <a:gd name="connsiteX1141" fmla="*/ 17144 w 21595"/>
              <a:gd name="connsiteY1141" fmla="*/ 11276 h 21600"/>
              <a:gd name="connsiteX1142" fmla="*/ 17216 w 21595"/>
              <a:gd name="connsiteY1142" fmla="*/ 11131 h 21600"/>
              <a:gd name="connsiteX1143" fmla="*/ 17263 w 21595"/>
              <a:gd name="connsiteY1143" fmla="*/ 10993 h 21600"/>
              <a:gd name="connsiteX1144" fmla="*/ 17331 w 21595"/>
              <a:gd name="connsiteY1144" fmla="*/ 10886 h 21600"/>
              <a:gd name="connsiteX1145" fmla="*/ 17378 w 21595"/>
              <a:gd name="connsiteY1145" fmla="*/ 10775 h 21600"/>
              <a:gd name="connsiteX1146" fmla="*/ 17371 w 21595"/>
              <a:gd name="connsiteY1146" fmla="*/ 10492 h 21600"/>
              <a:gd name="connsiteX1147" fmla="*/ 17331 w 21595"/>
              <a:gd name="connsiteY1147" fmla="*/ 10187 h 21600"/>
              <a:gd name="connsiteX1148" fmla="*/ 17289 w 21595"/>
              <a:gd name="connsiteY1148" fmla="*/ 10053 h 21600"/>
              <a:gd name="connsiteX1149" fmla="*/ 17227 w 21595"/>
              <a:gd name="connsiteY1149" fmla="*/ 9953 h 21600"/>
              <a:gd name="connsiteX1150" fmla="*/ 17159 w 21595"/>
              <a:gd name="connsiteY1150" fmla="*/ 9747 h 21600"/>
              <a:gd name="connsiteX1151" fmla="*/ 17102 w 21595"/>
              <a:gd name="connsiteY1151" fmla="*/ 9575 h 21600"/>
              <a:gd name="connsiteX1152" fmla="*/ 17107 w 21595"/>
              <a:gd name="connsiteY1152" fmla="*/ 9464 h 21600"/>
              <a:gd name="connsiteX1153" fmla="*/ 17149 w 21595"/>
              <a:gd name="connsiteY1153" fmla="*/ 9307 h 21600"/>
              <a:gd name="connsiteX1154" fmla="*/ 17216 w 21595"/>
              <a:gd name="connsiteY1154" fmla="*/ 9174 h 21600"/>
              <a:gd name="connsiteX1155" fmla="*/ 17242 w 21595"/>
              <a:gd name="connsiteY1155" fmla="*/ 9147 h 21600"/>
              <a:gd name="connsiteX1156" fmla="*/ 17326 w 21595"/>
              <a:gd name="connsiteY1156" fmla="*/ 9197 h 21600"/>
              <a:gd name="connsiteX1157" fmla="*/ 17315 w 21595"/>
              <a:gd name="connsiteY1157" fmla="*/ 9258 h 21600"/>
              <a:gd name="connsiteX1158" fmla="*/ 17340 w 21595"/>
              <a:gd name="connsiteY1158" fmla="*/ 9380 h 21600"/>
              <a:gd name="connsiteX1159" fmla="*/ 17371 w 21595"/>
              <a:gd name="connsiteY1159" fmla="*/ 9369 h 21600"/>
              <a:gd name="connsiteX1160" fmla="*/ 17383 w 21595"/>
              <a:gd name="connsiteY1160" fmla="*/ 9197 h 21600"/>
              <a:gd name="connsiteX1161" fmla="*/ 17444 w 21595"/>
              <a:gd name="connsiteY1161" fmla="*/ 9174 h 21600"/>
              <a:gd name="connsiteX1162" fmla="*/ 17522 w 21595"/>
              <a:gd name="connsiteY1162" fmla="*/ 9086 h 21600"/>
              <a:gd name="connsiteX1163" fmla="*/ 17548 w 21595"/>
              <a:gd name="connsiteY1163" fmla="*/ 9002 h 21600"/>
              <a:gd name="connsiteX1164" fmla="*/ 17574 w 21595"/>
              <a:gd name="connsiteY1164" fmla="*/ 9051 h 21600"/>
              <a:gd name="connsiteX1165" fmla="*/ 17604 w 21595"/>
              <a:gd name="connsiteY1165" fmla="*/ 8975 h 21600"/>
              <a:gd name="connsiteX1166" fmla="*/ 17672 w 21595"/>
              <a:gd name="connsiteY1166" fmla="*/ 8952 h 21600"/>
              <a:gd name="connsiteX1167" fmla="*/ 17729 w 21595"/>
              <a:gd name="connsiteY1167" fmla="*/ 8830 h 21600"/>
              <a:gd name="connsiteX1168" fmla="*/ 17797 w 21595"/>
              <a:gd name="connsiteY1168" fmla="*/ 8684 h 21600"/>
              <a:gd name="connsiteX1169" fmla="*/ 17833 w 21595"/>
              <a:gd name="connsiteY1169" fmla="*/ 8486 h 21600"/>
              <a:gd name="connsiteX1170" fmla="*/ 17859 w 21595"/>
              <a:gd name="connsiteY1170" fmla="*/ 8279 h 21600"/>
              <a:gd name="connsiteX1171" fmla="*/ 17880 w 21595"/>
              <a:gd name="connsiteY1171" fmla="*/ 8107 h 21600"/>
              <a:gd name="connsiteX1172" fmla="*/ 17911 w 21595"/>
              <a:gd name="connsiteY1172" fmla="*/ 8096 h 21600"/>
              <a:gd name="connsiteX1173" fmla="*/ 17911 w 21595"/>
              <a:gd name="connsiteY1173" fmla="*/ 7962 h 21600"/>
              <a:gd name="connsiteX1174" fmla="*/ 17901 w 21595"/>
              <a:gd name="connsiteY1174" fmla="*/ 7828 h 21600"/>
              <a:gd name="connsiteX1175" fmla="*/ 17859 w 21595"/>
              <a:gd name="connsiteY1175" fmla="*/ 7778 h 21600"/>
              <a:gd name="connsiteX1176" fmla="*/ 17833 w 21595"/>
              <a:gd name="connsiteY1176" fmla="*/ 7691 h 21600"/>
              <a:gd name="connsiteX1177" fmla="*/ 17864 w 21595"/>
              <a:gd name="connsiteY1177" fmla="*/ 7645 h 21600"/>
              <a:gd name="connsiteX1178" fmla="*/ 17849 w 21595"/>
              <a:gd name="connsiteY1178" fmla="*/ 7522 h 21600"/>
              <a:gd name="connsiteX1179" fmla="*/ 17792 w 21595"/>
              <a:gd name="connsiteY1179" fmla="*/ 7400 h 21600"/>
              <a:gd name="connsiteX1180" fmla="*/ 17734 w 21595"/>
              <a:gd name="connsiteY1180" fmla="*/ 7251 h 21600"/>
              <a:gd name="connsiteX1181" fmla="*/ 17689 w 21595"/>
              <a:gd name="connsiteY1181" fmla="*/ 7094 h 21600"/>
              <a:gd name="connsiteX1182" fmla="*/ 17611 w 21595"/>
              <a:gd name="connsiteY1182" fmla="*/ 7006 h 21600"/>
              <a:gd name="connsiteX1183" fmla="*/ 17621 w 21595"/>
              <a:gd name="connsiteY1183" fmla="*/ 6895 h 21600"/>
              <a:gd name="connsiteX1184" fmla="*/ 17663 w 21595"/>
              <a:gd name="connsiteY1184" fmla="*/ 6811 h 21600"/>
              <a:gd name="connsiteX1185" fmla="*/ 17672 w 21595"/>
              <a:gd name="connsiteY1185" fmla="*/ 6727 h 21600"/>
              <a:gd name="connsiteX1186" fmla="*/ 17745 w 21595"/>
              <a:gd name="connsiteY1186" fmla="*/ 6678 h 21600"/>
              <a:gd name="connsiteX1187" fmla="*/ 17719 w 21595"/>
              <a:gd name="connsiteY1187" fmla="*/ 6590 h 21600"/>
              <a:gd name="connsiteX1188" fmla="*/ 17682 w 21595"/>
              <a:gd name="connsiteY1188" fmla="*/ 6590 h 21600"/>
              <a:gd name="connsiteX1189" fmla="*/ 17621 w 21595"/>
              <a:gd name="connsiteY1189" fmla="*/ 6529 h 21600"/>
              <a:gd name="connsiteX1190" fmla="*/ 17579 w 21595"/>
              <a:gd name="connsiteY1190" fmla="*/ 6639 h 21600"/>
              <a:gd name="connsiteX1191" fmla="*/ 17527 w 21595"/>
              <a:gd name="connsiteY1191" fmla="*/ 6590 h 21600"/>
              <a:gd name="connsiteX1192" fmla="*/ 17512 w 21595"/>
              <a:gd name="connsiteY1192" fmla="*/ 6517 h 21600"/>
              <a:gd name="connsiteX1193" fmla="*/ 17460 w 21595"/>
              <a:gd name="connsiteY1193" fmla="*/ 6494 h 21600"/>
              <a:gd name="connsiteX1194" fmla="*/ 17408 w 21595"/>
              <a:gd name="connsiteY1194" fmla="*/ 6383 h 21600"/>
              <a:gd name="connsiteX1195" fmla="*/ 17423 w 21595"/>
              <a:gd name="connsiteY1195" fmla="*/ 6311 h 21600"/>
              <a:gd name="connsiteX1196" fmla="*/ 17475 w 21595"/>
              <a:gd name="connsiteY1196" fmla="*/ 6299 h 21600"/>
              <a:gd name="connsiteX1197" fmla="*/ 17491 w 21595"/>
              <a:gd name="connsiteY1197" fmla="*/ 6188 h 21600"/>
              <a:gd name="connsiteX1198" fmla="*/ 17533 w 21595"/>
              <a:gd name="connsiteY1198" fmla="*/ 6078 h 21600"/>
              <a:gd name="connsiteX1199" fmla="*/ 17569 w 21595"/>
              <a:gd name="connsiteY1199" fmla="*/ 6016 h 21600"/>
              <a:gd name="connsiteX1200" fmla="*/ 17616 w 21595"/>
              <a:gd name="connsiteY1200" fmla="*/ 6127 h 21600"/>
              <a:gd name="connsiteX1201" fmla="*/ 17595 w 21595"/>
              <a:gd name="connsiteY1201" fmla="*/ 6238 h 21600"/>
              <a:gd name="connsiteX1202" fmla="*/ 17621 w 21595"/>
              <a:gd name="connsiteY1202" fmla="*/ 6299 h 21600"/>
              <a:gd name="connsiteX1203" fmla="*/ 17604 w 21595"/>
              <a:gd name="connsiteY1203" fmla="*/ 6372 h 21600"/>
              <a:gd name="connsiteX1204" fmla="*/ 17656 w 21595"/>
              <a:gd name="connsiteY1204" fmla="*/ 6322 h 21600"/>
              <a:gd name="connsiteX1205" fmla="*/ 17682 w 21595"/>
              <a:gd name="connsiteY1205" fmla="*/ 6250 h 21600"/>
              <a:gd name="connsiteX1206" fmla="*/ 17750 w 21595"/>
              <a:gd name="connsiteY1206" fmla="*/ 6200 h 21600"/>
              <a:gd name="connsiteX1207" fmla="*/ 17786 w 21595"/>
              <a:gd name="connsiteY1207" fmla="*/ 6250 h 21600"/>
              <a:gd name="connsiteX1208" fmla="*/ 17823 w 21595"/>
              <a:gd name="connsiteY1208" fmla="*/ 6261 h 21600"/>
              <a:gd name="connsiteX1209" fmla="*/ 17833 w 21595"/>
              <a:gd name="connsiteY1209" fmla="*/ 6284 h 21600"/>
              <a:gd name="connsiteX1210" fmla="*/ 17838 w 21595"/>
              <a:gd name="connsiteY1210" fmla="*/ 6372 h 21600"/>
              <a:gd name="connsiteX1211" fmla="*/ 17849 w 21595"/>
              <a:gd name="connsiteY1211" fmla="*/ 6395 h 21600"/>
              <a:gd name="connsiteX1212" fmla="*/ 17838 w 21595"/>
              <a:gd name="connsiteY1212" fmla="*/ 6422 h 21600"/>
              <a:gd name="connsiteX1213" fmla="*/ 17838 w 21595"/>
              <a:gd name="connsiteY1213" fmla="*/ 6494 h 21600"/>
              <a:gd name="connsiteX1214" fmla="*/ 17859 w 21595"/>
              <a:gd name="connsiteY1214" fmla="*/ 6517 h 21600"/>
              <a:gd name="connsiteX1215" fmla="*/ 17875 w 21595"/>
              <a:gd name="connsiteY1215" fmla="*/ 6529 h 21600"/>
              <a:gd name="connsiteX1216" fmla="*/ 17885 w 21595"/>
              <a:gd name="connsiteY1216" fmla="*/ 6555 h 21600"/>
              <a:gd name="connsiteX1217" fmla="*/ 17901 w 21595"/>
              <a:gd name="connsiteY1217" fmla="*/ 6544 h 21600"/>
              <a:gd name="connsiteX1218" fmla="*/ 17901 w 21595"/>
              <a:gd name="connsiteY1218" fmla="*/ 6517 h 21600"/>
              <a:gd name="connsiteX1219" fmla="*/ 17932 w 21595"/>
              <a:gd name="connsiteY1219" fmla="*/ 6555 h 21600"/>
              <a:gd name="connsiteX1220" fmla="*/ 18000 w 21595"/>
              <a:gd name="connsiteY1220" fmla="*/ 6689 h 21600"/>
              <a:gd name="connsiteX1221" fmla="*/ 17962 w 21595"/>
              <a:gd name="connsiteY1221" fmla="*/ 6712 h 21600"/>
              <a:gd name="connsiteX1222" fmla="*/ 18019 w 21595"/>
              <a:gd name="connsiteY1222" fmla="*/ 6884 h 21600"/>
              <a:gd name="connsiteX1223" fmla="*/ 18030 w 21595"/>
              <a:gd name="connsiteY1223" fmla="*/ 7006 h 21600"/>
              <a:gd name="connsiteX1224" fmla="*/ 18051 w 21595"/>
              <a:gd name="connsiteY1224" fmla="*/ 7094 h 21600"/>
              <a:gd name="connsiteX1225" fmla="*/ 18097 w 21595"/>
              <a:gd name="connsiteY1225" fmla="*/ 7079 h 21600"/>
              <a:gd name="connsiteX1226" fmla="*/ 18129 w 21595"/>
              <a:gd name="connsiteY1226" fmla="*/ 7006 h 21600"/>
              <a:gd name="connsiteX1227" fmla="*/ 18175 w 21595"/>
              <a:gd name="connsiteY1227" fmla="*/ 6972 h 21600"/>
              <a:gd name="connsiteX1228" fmla="*/ 18181 w 21595"/>
              <a:gd name="connsiteY1228" fmla="*/ 6884 h 21600"/>
              <a:gd name="connsiteX1229" fmla="*/ 18144 w 21595"/>
              <a:gd name="connsiteY1229" fmla="*/ 6701 h 21600"/>
              <a:gd name="connsiteX1230" fmla="*/ 18108 w 21595"/>
              <a:gd name="connsiteY1230" fmla="*/ 6590 h 21600"/>
              <a:gd name="connsiteX1231" fmla="*/ 18019 w 21595"/>
              <a:gd name="connsiteY1231" fmla="*/ 6395 h 21600"/>
              <a:gd name="connsiteX1232" fmla="*/ 17974 w 21595"/>
              <a:gd name="connsiteY1232" fmla="*/ 6322 h 21600"/>
              <a:gd name="connsiteX1233" fmla="*/ 17948 w 21595"/>
              <a:gd name="connsiteY1233" fmla="*/ 6299 h 21600"/>
              <a:gd name="connsiteX1234" fmla="*/ 17953 w 21595"/>
              <a:gd name="connsiteY1234" fmla="*/ 6284 h 21600"/>
              <a:gd name="connsiteX1235" fmla="*/ 17936 w 21595"/>
              <a:gd name="connsiteY1235" fmla="*/ 6211 h 21600"/>
              <a:gd name="connsiteX1236" fmla="*/ 17953 w 21595"/>
              <a:gd name="connsiteY1236" fmla="*/ 6162 h 21600"/>
              <a:gd name="connsiteX1237" fmla="*/ 17983 w 21595"/>
              <a:gd name="connsiteY1237" fmla="*/ 6139 h 21600"/>
              <a:gd name="connsiteX1238" fmla="*/ 18000 w 21595"/>
              <a:gd name="connsiteY1238" fmla="*/ 6055 h 21600"/>
              <a:gd name="connsiteX1239" fmla="*/ 18004 w 21595"/>
              <a:gd name="connsiteY1239" fmla="*/ 6028 h 21600"/>
              <a:gd name="connsiteX1240" fmla="*/ 18026 w 21595"/>
              <a:gd name="connsiteY1240" fmla="*/ 5993 h 21600"/>
              <a:gd name="connsiteX1241" fmla="*/ 17993 w 21595"/>
              <a:gd name="connsiteY1241" fmla="*/ 5883 h 21600"/>
              <a:gd name="connsiteX1242" fmla="*/ 18000 w 21595"/>
              <a:gd name="connsiteY1242" fmla="*/ 5833 h 21600"/>
              <a:gd name="connsiteX1243" fmla="*/ 18009 w 21595"/>
              <a:gd name="connsiteY1243" fmla="*/ 5783 h 21600"/>
              <a:gd name="connsiteX1244" fmla="*/ 18035 w 21595"/>
              <a:gd name="connsiteY1244" fmla="*/ 5795 h 21600"/>
              <a:gd name="connsiteX1245" fmla="*/ 18030 w 21595"/>
              <a:gd name="connsiteY1245" fmla="*/ 5749 h 21600"/>
              <a:gd name="connsiteX1246" fmla="*/ 18071 w 21595"/>
              <a:gd name="connsiteY1246" fmla="*/ 5626 h 21600"/>
              <a:gd name="connsiteX1247" fmla="*/ 18129 w 21595"/>
              <a:gd name="connsiteY1247" fmla="*/ 5699 h 21600"/>
              <a:gd name="connsiteX1248" fmla="*/ 18165 w 21595"/>
              <a:gd name="connsiteY1248" fmla="*/ 5699 h 21600"/>
              <a:gd name="connsiteX1249" fmla="*/ 18212 w 21595"/>
              <a:gd name="connsiteY1249" fmla="*/ 5600 h 21600"/>
              <a:gd name="connsiteX1250" fmla="*/ 18221 w 21595"/>
              <a:gd name="connsiteY1250" fmla="*/ 5504 h 21600"/>
              <a:gd name="connsiteX1251" fmla="*/ 18243 w 21595"/>
              <a:gd name="connsiteY1251" fmla="*/ 5321 h 21600"/>
              <a:gd name="connsiteX1252" fmla="*/ 18264 w 21595"/>
              <a:gd name="connsiteY1252" fmla="*/ 5137 h 21600"/>
              <a:gd name="connsiteX1253" fmla="*/ 18247 w 21595"/>
              <a:gd name="connsiteY1253" fmla="*/ 5026 h 21600"/>
              <a:gd name="connsiteX1254" fmla="*/ 18259 w 21595"/>
              <a:gd name="connsiteY1254" fmla="*/ 4793 h 21600"/>
              <a:gd name="connsiteX1255" fmla="*/ 18200 w 21595"/>
              <a:gd name="connsiteY1255" fmla="*/ 4537 h 21600"/>
              <a:gd name="connsiteX1256" fmla="*/ 18144 w 21595"/>
              <a:gd name="connsiteY1256" fmla="*/ 4354 h 21600"/>
              <a:gd name="connsiteX1257" fmla="*/ 18131 w 21595"/>
              <a:gd name="connsiteY1257" fmla="*/ 4216 h 21600"/>
              <a:gd name="connsiteX1258" fmla="*/ 18149 w 21595"/>
              <a:gd name="connsiteY1258" fmla="*/ 4266 h 21600"/>
              <a:gd name="connsiteX1259" fmla="*/ 18238 w 21595"/>
              <a:gd name="connsiteY1259" fmla="*/ 4426 h 21600"/>
              <a:gd name="connsiteX1260" fmla="*/ 18304 w 21595"/>
              <a:gd name="connsiteY1260" fmla="*/ 4633 h 21600"/>
              <a:gd name="connsiteX1261" fmla="*/ 18330 w 21595"/>
              <a:gd name="connsiteY1261" fmla="*/ 4755 h 21600"/>
              <a:gd name="connsiteX1262" fmla="*/ 18388 w 21595"/>
              <a:gd name="connsiteY1262" fmla="*/ 4927 h 21600"/>
              <a:gd name="connsiteX1263" fmla="*/ 18429 w 21595"/>
              <a:gd name="connsiteY1263" fmla="*/ 5076 h 21600"/>
              <a:gd name="connsiteX1264" fmla="*/ 18481 w 21595"/>
              <a:gd name="connsiteY1264" fmla="*/ 5210 h 21600"/>
              <a:gd name="connsiteX1265" fmla="*/ 18481 w 21595"/>
              <a:gd name="connsiteY1265" fmla="*/ 5088 h 21600"/>
              <a:gd name="connsiteX1266" fmla="*/ 18549 w 21595"/>
              <a:gd name="connsiteY1266" fmla="*/ 5183 h 21600"/>
              <a:gd name="connsiteX1267" fmla="*/ 18518 w 21595"/>
              <a:gd name="connsiteY1267" fmla="*/ 5076 h 21600"/>
              <a:gd name="connsiteX1268" fmla="*/ 18414 w 21595"/>
              <a:gd name="connsiteY1268" fmla="*/ 4916 h 21600"/>
              <a:gd name="connsiteX1269" fmla="*/ 18372 w 21595"/>
              <a:gd name="connsiteY1269" fmla="*/ 4682 h 21600"/>
              <a:gd name="connsiteX1270" fmla="*/ 18471 w 21595"/>
              <a:gd name="connsiteY1270" fmla="*/ 4732 h 21600"/>
              <a:gd name="connsiteX1271" fmla="*/ 18325 w 21595"/>
              <a:gd name="connsiteY1271" fmla="*/ 4449 h 21600"/>
              <a:gd name="connsiteX1272" fmla="*/ 18247 w 21595"/>
              <a:gd name="connsiteY1272" fmla="*/ 4304 h 21600"/>
              <a:gd name="connsiteX1273" fmla="*/ 18191 w 21595"/>
              <a:gd name="connsiteY1273" fmla="*/ 4143 h 21600"/>
              <a:gd name="connsiteX1274" fmla="*/ 18118 w 21595"/>
              <a:gd name="connsiteY1274" fmla="*/ 3998 h 21600"/>
              <a:gd name="connsiteX1275" fmla="*/ 18066 w 21595"/>
              <a:gd name="connsiteY1275" fmla="*/ 3887 h 21600"/>
              <a:gd name="connsiteX1276" fmla="*/ 18051 w 21595"/>
              <a:gd name="connsiteY1276" fmla="*/ 3914 h 21600"/>
              <a:gd name="connsiteX1277" fmla="*/ 18097 w 21595"/>
              <a:gd name="connsiteY1277" fmla="*/ 3987 h 21600"/>
              <a:gd name="connsiteX1278" fmla="*/ 18077 w 21595"/>
              <a:gd name="connsiteY1278" fmla="*/ 4059 h 21600"/>
              <a:gd name="connsiteX1279" fmla="*/ 17936 w 21595"/>
              <a:gd name="connsiteY1279" fmla="*/ 3887 h 21600"/>
              <a:gd name="connsiteX1280" fmla="*/ 17875 w 21595"/>
              <a:gd name="connsiteY1280" fmla="*/ 3876 h 21600"/>
              <a:gd name="connsiteX1281" fmla="*/ 17870 w 21595"/>
              <a:gd name="connsiteY1281" fmla="*/ 3948 h 21600"/>
              <a:gd name="connsiteX1282" fmla="*/ 17807 w 21595"/>
              <a:gd name="connsiteY1282" fmla="*/ 3914 h 21600"/>
              <a:gd name="connsiteX1283" fmla="*/ 17745 w 21595"/>
              <a:gd name="connsiteY1283" fmla="*/ 3815 h 21600"/>
              <a:gd name="connsiteX1284" fmla="*/ 17656 w 21595"/>
              <a:gd name="connsiteY1284" fmla="*/ 3792 h 21600"/>
              <a:gd name="connsiteX1285" fmla="*/ 17708 w 21595"/>
              <a:gd name="connsiteY1285" fmla="*/ 3436 h 21600"/>
              <a:gd name="connsiteX1286" fmla="*/ 17745 w 21595"/>
              <a:gd name="connsiteY1286" fmla="*/ 3142 h 21600"/>
              <a:gd name="connsiteX1287" fmla="*/ 17885 w 21595"/>
              <a:gd name="connsiteY1287" fmla="*/ 3092 h 21600"/>
              <a:gd name="connsiteX1288" fmla="*/ 18045 w 21595"/>
              <a:gd name="connsiteY1288" fmla="*/ 3119 h 21600"/>
              <a:gd name="connsiteX1289" fmla="*/ 18071 w 21595"/>
              <a:gd name="connsiteY1289" fmla="*/ 3043 h 21600"/>
              <a:gd name="connsiteX1290" fmla="*/ 18160 w 21595"/>
              <a:gd name="connsiteY1290" fmla="*/ 3069 h 21600"/>
              <a:gd name="connsiteX1291" fmla="*/ 18207 w 21595"/>
              <a:gd name="connsiteY1291" fmla="*/ 3180 h 21600"/>
              <a:gd name="connsiteX1292" fmla="*/ 18273 w 21595"/>
              <a:gd name="connsiteY1292" fmla="*/ 3165 h 21600"/>
              <a:gd name="connsiteX1293" fmla="*/ 18367 w 21595"/>
              <a:gd name="connsiteY1293" fmla="*/ 3130 h 21600"/>
              <a:gd name="connsiteX1294" fmla="*/ 18285 w 21595"/>
              <a:gd name="connsiteY1294" fmla="*/ 3043 h 21600"/>
              <a:gd name="connsiteX1295" fmla="*/ 18285 w 21595"/>
              <a:gd name="connsiteY1295" fmla="*/ 2798 h 21600"/>
              <a:gd name="connsiteX1296" fmla="*/ 18382 w 21595"/>
              <a:gd name="connsiteY1296" fmla="*/ 2752 h 21600"/>
              <a:gd name="connsiteX1297" fmla="*/ 18511 w 21595"/>
              <a:gd name="connsiteY1297" fmla="*/ 2936 h 21600"/>
              <a:gd name="connsiteX1298" fmla="*/ 18553 w 21595"/>
              <a:gd name="connsiteY1298" fmla="*/ 2775 h 21600"/>
              <a:gd name="connsiteX1299" fmla="*/ 18518 w 21595"/>
              <a:gd name="connsiteY1299" fmla="*/ 2653 h 21600"/>
              <a:gd name="connsiteX1300" fmla="*/ 18570 w 21595"/>
              <a:gd name="connsiteY1300" fmla="*/ 2641 h 21600"/>
              <a:gd name="connsiteX1301" fmla="*/ 18641 w 21595"/>
              <a:gd name="connsiteY1301" fmla="*/ 2848 h 21600"/>
              <a:gd name="connsiteX1302" fmla="*/ 18615 w 21595"/>
              <a:gd name="connsiteY1302" fmla="*/ 2970 h 21600"/>
              <a:gd name="connsiteX1303" fmla="*/ 18610 w 21595"/>
              <a:gd name="connsiteY1303" fmla="*/ 3130 h 21600"/>
              <a:gd name="connsiteX1304" fmla="*/ 18615 w 21595"/>
              <a:gd name="connsiteY1304" fmla="*/ 3314 h 21600"/>
              <a:gd name="connsiteX1305" fmla="*/ 18553 w 21595"/>
              <a:gd name="connsiteY1305" fmla="*/ 3348 h 21600"/>
              <a:gd name="connsiteX1306" fmla="*/ 18584 w 21595"/>
              <a:gd name="connsiteY1306" fmla="*/ 3425 h 21600"/>
              <a:gd name="connsiteX1307" fmla="*/ 18584 w 21595"/>
              <a:gd name="connsiteY1307" fmla="*/ 3509 h 21600"/>
              <a:gd name="connsiteX1308" fmla="*/ 18652 w 21595"/>
              <a:gd name="connsiteY1308" fmla="*/ 3715 h 21600"/>
              <a:gd name="connsiteX1309" fmla="*/ 18822 w 21595"/>
              <a:gd name="connsiteY1309" fmla="*/ 4059 h 21600"/>
              <a:gd name="connsiteX1310" fmla="*/ 18937 w 21595"/>
              <a:gd name="connsiteY1310" fmla="*/ 4292 h 21600"/>
              <a:gd name="connsiteX1311" fmla="*/ 18999 w 21595"/>
              <a:gd name="connsiteY1311" fmla="*/ 4403 h 21600"/>
              <a:gd name="connsiteX1312" fmla="*/ 19020 w 21595"/>
              <a:gd name="connsiteY1312" fmla="*/ 4254 h 21600"/>
              <a:gd name="connsiteX1313" fmla="*/ 18973 w 21595"/>
              <a:gd name="connsiteY1313" fmla="*/ 4098 h 21600"/>
              <a:gd name="connsiteX1314" fmla="*/ 19036 w 21595"/>
              <a:gd name="connsiteY1314" fmla="*/ 4059 h 21600"/>
              <a:gd name="connsiteX1315" fmla="*/ 18978 w 21595"/>
              <a:gd name="connsiteY1315" fmla="*/ 3887 h 21600"/>
              <a:gd name="connsiteX1316" fmla="*/ 19030 w 21595"/>
              <a:gd name="connsiteY1316" fmla="*/ 3815 h 21600"/>
              <a:gd name="connsiteX1317" fmla="*/ 18978 w 21595"/>
              <a:gd name="connsiteY1317" fmla="*/ 3754 h 21600"/>
              <a:gd name="connsiteX1318" fmla="*/ 18942 w 21595"/>
              <a:gd name="connsiteY1318" fmla="*/ 3631 h 21600"/>
              <a:gd name="connsiteX1319" fmla="*/ 18984 w 21595"/>
              <a:gd name="connsiteY1319" fmla="*/ 3631 h 21600"/>
              <a:gd name="connsiteX1320" fmla="*/ 18885 w 21595"/>
              <a:gd name="connsiteY1320" fmla="*/ 3410 h 21600"/>
              <a:gd name="connsiteX1321" fmla="*/ 18813 w 21595"/>
              <a:gd name="connsiteY1321" fmla="*/ 3375 h 21600"/>
              <a:gd name="connsiteX1322" fmla="*/ 18782 w 21595"/>
              <a:gd name="connsiteY1322" fmla="*/ 3314 h 21600"/>
              <a:gd name="connsiteX1323" fmla="*/ 18770 w 21595"/>
              <a:gd name="connsiteY1323" fmla="*/ 3165 h 21600"/>
              <a:gd name="connsiteX1324" fmla="*/ 18740 w 21595"/>
              <a:gd name="connsiteY1324" fmla="*/ 3069 h 21600"/>
              <a:gd name="connsiteX1325" fmla="*/ 18817 w 21595"/>
              <a:gd name="connsiteY1325" fmla="*/ 3092 h 21600"/>
              <a:gd name="connsiteX1326" fmla="*/ 18834 w 21595"/>
              <a:gd name="connsiteY1326" fmla="*/ 3031 h 21600"/>
              <a:gd name="connsiteX1327" fmla="*/ 18885 w 21595"/>
              <a:gd name="connsiteY1327" fmla="*/ 3092 h 21600"/>
              <a:gd name="connsiteX1328" fmla="*/ 18952 w 21595"/>
              <a:gd name="connsiteY1328" fmla="*/ 2970 h 21600"/>
              <a:gd name="connsiteX1329" fmla="*/ 19077 w 21595"/>
              <a:gd name="connsiteY1329" fmla="*/ 3069 h 21600"/>
              <a:gd name="connsiteX1330" fmla="*/ 19062 w 21595"/>
              <a:gd name="connsiteY1330" fmla="*/ 2997 h 21600"/>
              <a:gd name="connsiteX1331" fmla="*/ 19081 w 21595"/>
              <a:gd name="connsiteY1331" fmla="*/ 2909 h 21600"/>
              <a:gd name="connsiteX1332" fmla="*/ 19098 w 21595"/>
              <a:gd name="connsiteY1332" fmla="*/ 2813 h 21600"/>
              <a:gd name="connsiteX1333" fmla="*/ 19128 w 21595"/>
              <a:gd name="connsiteY1333" fmla="*/ 2798 h 21600"/>
              <a:gd name="connsiteX1334" fmla="*/ 19201 w 21595"/>
              <a:gd name="connsiteY1334" fmla="*/ 2691 h 21600"/>
              <a:gd name="connsiteX1335" fmla="*/ 19310 w 21595"/>
              <a:gd name="connsiteY1335" fmla="*/ 2725 h 21600"/>
              <a:gd name="connsiteX1336" fmla="*/ 19300 w 21595"/>
              <a:gd name="connsiteY1336" fmla="*/ 2691 h 21600"/>
              <a:gd name="connsiteX1337" fmla="*/ 19258 w 21595"/>
              <a:gd name="connsiteY1337" fmla="*/ 2630 h 21600"/>
              <a:gd name="connsiteX1338" fmla="*/ 19211 w 21595"/>
              <a:gd name="connsiteY1338" fmla="*/ 2592 h 21600"/>
              <a:gd name="connsiteX1339" fmla="*/ 19114 w 21595"/>
              <a:gd name="connsiteY1339" fmla="*/ 2469 h 21600"/>
              <a:gd name="connsiteX1340" fmla="*/ 19025 w 21595"/>
              <a:gd name="connsiteY1340" fmla="*/ 2397 h 21600"/>
              <a:gd name="connsiteX1341" fmla="*/ 19093 w 21595"/>
              <a:gd name="connsiteY1341" fmla="*/ 2408 h 21600"/>
              <a:gd name="connsiteX1342" fmla="*/ 19114 w 21595"/>
              <a:gd name="connsiteY1342" fmla="*/ 2347 h 21600"/>
              <a:gd name="connsiteX1343" fmla="*/ 18756 w 21595"/>
              <a:gd name="connsiteY1343" fmla="*/ 1785 h 21600"/>
              <a:gd name="connsiteX1344" fmla="*/ 18652 w 21595"/>
              <a:gd name="connsiteY1344" fmla="*/ 1724 h 21600"/>
              <a:gd name="connsiteX1345" fmla="*/ 18481 w 21595"/>
              <a:gd name="connsiteY1345" fmla="*/ 1663 h 21600"/>
              <a:gd name="connsiteX1346" fmla="*/ 18393 w 21595"/>
              <a:gd name="connsiteY1346" fmla="*/ 1674 h 21600"/>
              <a:gd name="connsiteX1347" fmla="*/ 18226 w 21595"/>
              <a:gd name="connsiteY1347" fmla="*/ 1636 h 21600"/>
              <a:gd name="connsiteX1348" fmla="*/ 18247 w 21595"/>
              <a:gd name="connsiteY1348" fmla="*/ 1697 h 21600"/>
              <a:gd name="connsiteX1349" fmla="*/ 18341 w 21595"/>
              <a:gd name="connsiteY1349" fmla="*/ 1785 h 21600"/>
              <a:gd name="connsiteX1350" fmla="*/ 18315 w 21595"/>
              <a:gd name="connsiteY1350" fmla="*/ 1835 h 21600"/>
              <a:gd name="connsiteX1351" fmla="*/ 18160 w 21595"/>
              <a:gd name="connsiteY1351" fmla="*/ 1712 h 21600"/>
              <a:gd name="connsiteX1352" fmla="*/ 18087 w 21595"/>
              <a:gd name="connsiteY1352" fmla="*/ 1724 h 21600"/>
              <a:gd name="connsiteX1353" fmla="*/ 17988 w 21595"/>
              <a:gd name="connsiteY1353" fmla="*/ 1697 h 21600"/>
              <a:gd name="connsiteX1354" fmla="*/ 17911 w 21595"/>
              <a:gd name="connsiteY1354" fmla="*/ 1697 h 21600"/>
              <a:gd name="connsiteX1355" fmla="*/ 17870 w 21595"/>
              <a:gd name="connsiteY1355" fmla="*/ 1724 h 21600"/>
              <a:gd name="connsiteX1356" fmla="*/ 17792 w 21595"/>
              <a:gd name="connsiteY1356" fmla="*/ 1686 h 21600"/>
              <a:gd name="connsiteX1357" fmla="*/ 17734 w 21595"/>
              <a:gd name="connsiteY1357" fmla="*/ 1590 h 21600"/>
              <a:gd name="connsiteX1358" fmla="*/ 17663 w 21595"/>
              <a:gd name="connsiteY1358" fmla="*/ 1529 h 21600"/>
              <a:gd name="connsiteX1359" fmla="*/ 17564 w 21595"/>
              <a:gd name="connsiteY1359" fmla="*/ 1502 h 21600"/>
              <a:gd name="connsiteX1360" fmla="*/ 17404 w 21595"/>
              <a:gd name="connsiteY1360" fmla="*/ 1529 h 21600"/>
              <a:gd name="connsiteX1361" fmla="*/ 17227 w 21595"/>
              <a:gd name="connsiteY1361" fmla="*/ 1430 h 21600"/>
              <a:gd name="connsiteX1362" fmla="*/ 17144 w 21595"/>
              <a:gd name="connsiteY1362" fmla="*/ 1357 h 21600"/>
              <a:gd name="connsiteX1363" fmla="*/ 16709 w 21595"/>
              <a:gd name="connsiteY1363" fmla="*/ 1269 h 21600"/>
              <a:gd name="connsiteX1364" fmla="*/ 16688 w 21595"/>
              <a:gd name="connsiteY1364" fmla="*/ 1330 h 21600"/>
              <a:gd name="connsiteX1365" fmla="*/ 16791 w 21595"/>
              <a:gd name="connsiteY1365" fmla="*/ 1452 h 21600"/>
              <a:gd name="connsiteX1366" fmla="*/ 16709 w 21595"/>
              <a:gd name="connsiteY1366" fmla="*/ 1430 h 21600"/>
              <a:gd name="connsiteX1367" fmla="*/ 16697 w 21595"/>
              <a:gd name="connsiteY1367" fmla="*/ 1468 h 21600"/>
              <a:gd name="connsiteX1368" fmla="*/ 16594 w 21595"/>
              <a:gd name="connsiteY1368" fmla="*/ 1430 h 21600"/>
              <a:gd name="connsiteX1369" fmla="*/ 16542 w 21595"/>
              <a:gd name="connsiteY1369" fmla="*/ 1468 h 21600"/>
              <a:gd name="connsiteX1370" fmla="*/ 16445 w 21595"/>
              <a:gd name="connsiteY1370" fmla="*/ 1407 h 21600"/>
              <a:gd name="connsiteX1371" fmla="*/ 16476 w 21595"/>
              <a:gd name="connsiteY1371" fmla="*/ 1540 h 21600"/>
              <a:gd name="connsiteX1372" fmla="*/ 16377 w 21595"/>
              <a:gd name="connsiteY1372" fmla="*/ 1491 h 21600"/>
              <a:gd name="connsiteX1373" fmla="*/ 16268 w 21595"/>
              <a:gd name="connsiteY1373" fmla="*/ 1380 h 21600"/>
              <a:gd name="connsiteX1374" fmla="*/ 16263 w 21595"/>
              <a:gd name="connsiteY1374" fmla="*/ 1319 h 21600"/>
              <a:gd name="connsiteX1375" fmla="*/ 16195 w 21595"/>
              <a:gd name="connsiteY1375" fmla="*/ 1235 h 21600"/>
              <a:gd name="connsiteX1376" fmla="*/ 16092 w 21595"/>
              <a:gd name="connsiteY1376" fmla="*/ 1162 h 21600"/>
              <a:gd name="connsiteX1377" fmla="*/ 16024 w 21595"/>
              <a:gd name="connsiteY1377" fmla="*/ 1162 h 21600"/>
              <a:gd name="connsiteX1378" fmla="*/ 15927 w 21595"/>
              <a:gd name="connsiteY1378" fmla="*/ 1135 h 21600"/>
              <a:gd name="connsiteX1379" fmla="*/ 15978 w 21595"/>
              <a:gd name="connsiteY1379" fmla="*/ 1235 h 21600"/>
              <a:gd name="connsiteX1380" fmla="*/ 15791 w 21595"/>
              <a:gd name="connsiteY1380" fmla="*/ 1208 h 21600"/>
              <a:gd name="connsiteX1381" fmla="*/ 15750 w 21595"/>
              <a:gd name="connsiteY1381" fmla="*/ 1147 h 21600"/>
              <a:gd name="connsiteX1382" fmla="*/ 15604 w 21595"/>
              <a:gd name="connsiteY1382" fmla="*/ 1124 h 21600"/>
              <a:gd name="connsiteX1383" fmla="*/ 15548 w 21595"/>
              <a:gd name="connsiteY1383" fmla="*/ 1147 h 21600"/>
              <a:gd name="connsiteX1384" fmla="*/ 15548 w 21595"/>
              <a:gd name="connsiteY1384" fmla="*/ 1185 h 21600"/>
              <a:gd name="connsiteX1385" fmla="*/ 15486 w 21595"/>
              <a:gd name="connsiteY1385" fmla="*/ 1101 h 21600"/>
              <a:gd name="connsiteX1386" fmla="*/ 15460 w 21595"/>
              <a:gd name="connsiteY1386" fmla="*/ 1124 h 21600"/>
              <a:gd name="connsiteX1387" fmla="*/ 15382 w 21595"/>
              <a:gd name="connsiteY1387" fmla="*/ 1086 h 21600"/>
              <a:gd name="connsiteX1388" fmla="*/ 15319 w 21595"/>
              <a:gd name="connsiteY1388" fmla="*/ 1074 h 21600"/>
              <a:gd name="connsiteX1389" fmla="*/ 15331 w 21595"/>
              <a:gd name="connsiteY1389" fmla="*/ 1040 h 21600"/>
              <a:gd name="connsiteX1390" fmla="*/ 15402 w 21595"/>
              <a:gd name="connsiteY1390" fmla="*/ 963 h 21600"/>
              <a:gd name="connsiteX1391" fmla="*/ 15428 w 21595"/>
              <a:gd name="connsiteY1391" fmla="*/ 929 h 21600"/>
              <a:gd name="connsiteX1392" fmla="*/ 15402 w 21595"/>
              <a:gd name="connsiteY1392" fmla="*/ 868 h 21600"/>
              <a:gd name="connsiteX1393" fmla="*/ 15345 w 21595"/>
              <a:gd name="connsiteY1393" fmla="*/ 818 h 21600"/>
              <a:gd name="connsiteX1394" fmla="*/ 15220 w 21595"/>
              <a:gd name="connsiteY1394" fmla="*/ 757 h 21600"/>
              <a:gd name="connsiteX1395" fmla="*/ 15102 w 21595"/>
              <a:gd name="connsiteY1395" fmla="*/ 757 h 21600"/>
              <a:gd name="connsiteX1396" fmla="*/ 15081 w 21595"/>
              <a:gd name="connsiteY1396" fmla="*/ 780 h 21600"/>
              <a:gd name="connsiteX1397" fmla="*/ 15039 w 21595"/>
              <a:gd name="connsiteY1397" fmla="*/ 719 h 21600"/>
              <a:gd name="connsiteX1398" fmla="*/ 14952 w 21595"/>
              <a:gd name="connsiteY1398" fmla="*/ 707 h 21600"/>
              <a:gd name="connsiteX1399" fmla="*/ 14987 w 21595"/>
              <a:gd name="connsiteY1399" fmla="*/ 684 h 21600"/>
              <a:gd name="connsiteX1400" fmla="*/ 14900 w 21595"/>
              <a:gd name="connsiteY1400" fmla="*/ 646 h 21600"/>
              <a:gd name="connsiteX1401" fmla="*/ 6970 w 21595"/>
              <a:gd name="connsiteY1401" fmla="*/ 696 h 21600"/>
              <a:gd name="connsiteX1402" fmla="*/ 6928 w 21595"/>
              <a:gd name="connsiteY1402" fmla="*/ 745 h 21600"/>
              <a:gd name="connsiteX1403" fmla="*/ 6954 w 21595"/>
              <a:gd name="connsiteY1403" fmla="*/ 780 h 21600"/>
              <a:gd name="connsiteX1404" fmla="*/ 7032 w 21595"/>
              <a:gd name="connsiteY1404" fmla="*/ 795 h 21600"/>
              <a:gd name="connsiteX1405" fmla="*/ 7048 w 21595"/>
              <a:gd name="connsiteY1405" fmla="*/ 856 h 21600"/>
              <a:gd name="connsiteX1406" fmla="*/ 7027 w 21595"/>
              <a:gd name="connsiteY1406" fmla="*/ 917 h 21600"/>
              <a:gd name="connsiteX1407" fmla="*/ 7013 w 21595"/>
              <a:gd name="connsiteY1407" fmla="*/ 979 h 21600"/>
              <a:gd name="connsiteX1408" fmla="*/ 7100 w 21595"/>
              <a:gd name="connsiteY1408" fmla="*/ 1024 h 21600"/>
              <a:gd name="connsiteX1409" fmla="*/ 7162 w 21595"/>
              <a:gd name="connsiteY1409" fmla="*/ 1040 h 21600"/>
              <a:gd name="connsiteX1410" fmla="*/ 7246 w 21595"/>
              <a:gd name="connsiteY1410" fmla="*/ 1040 h 21600"/>
              <a:gd name="connsiteX1411" fmla="*/ 7375 w 21595"/>
              <a:gd name="connsiteY1411" fmla="*/ 1013 h 21600"/>
              <a:gd name="connsiteX1412" fmla="*/ 7421 w 21595"/>
              <a:gd name="connsiteY1412" fmla="*/ 1040 h 21600"/>
              <a:gd name="connsiteX1413" fmla="*/ 7494 w 21595"/>
              <a:gd name="connsiteY1413" fmla="*/ 1001 h 21600"/>
              <a:gd name="connsiteX1414" fmla="*/ 7531 w 21595"/>
              <a:gd name="connsiteY1414" fmla="*/ 979 h 21600"/>
              <a:gd name="connsiteX1415" fmla="*/ 7541 w 21595"/>
              <a:gd name="connsiteY1415" fmla="*/ 917 h 21600"/>
              <a:gd name="connsiteX1416" fmla="*/ 7515 w 21595"/>
              <a:gd name="connsiteY1416" fmla="*/ 879 h 21600"/>
              <a:gd name="connsiteX1417" fmla="*/ 7453 w 21595"/>
              <a:gd name="connsiteY1417" fmla="*/ 868 h 21600"/>
              <a:gd name="connsiteX1418" fmla="*/ 7364 w 21595"/>
              <a:gd name="connsiteY1418" fmla="*/ 879 h 21600"/>
              <a:gd name="connsiteX1419" fmla="*/ 7291 w 21595"/>
              <a:gd name="connsiteY1419" fmla="*/ 902 h 21600"/>
              <a:gd name="connsiteX1420" fmla="*/ 7234 w 21595"/>
              <a:gd name="connsiteY1420" fmla="*/ 891 h 21600"/>
              <a:gd name="connsiteX1421" fmla="*/ 7183 w 21595"/>
              <a:gd name="connsiteY1421" fmla="*/ 891 h 21600"/>
              <a:gd name="connsiteX1422" fmla="*/ 7173 w 21595"/>
              <a:gd name="connsiteY1422" fmla="*/ 856 h 21600"/>
              <a:gd name="connsiteX1423" fmla="*/ 7136 w 21595"/>
              <a:gd name="connsiteY1423" fmla="*/ 829 h 21600"/>
              <a:gd name="connsiteX1424" fmla="*/ 7168 w 21595"/>
              <a:gd name="connsiteY1424" fmla="*/ 780 h 21600"/>
              <a:gd name="connsiteX1425" fmla="*/ 7152 w 21595"/>
              <a:gd name="connsiteY1425" fmla="*/ 745 h 21600"/>
              <a:gd name="connsiteX1426" fmla="*/ 7074 w 21595"/>
              <a:gd name="connsiteY1426" fmla="*/ 745 h 21600"/>
              <a:gd name="connsiteX1427" fmla="*/ 7048 w 21595"/>
              <a:gd name="connsiteY1427" fmla="*/ 707 h 21600"/>
              <a:gd name="connsiteX1428" fmla="*/ 6970 w 21595"/>
              <a:gd name="connsiteY1428" fmla="*/ 696 h 21600"/>
              <a:gd name="connsiteX1429" fmla="*/ 13500 w 21595"/>
              <a:gd name="connsiteY1429" fmla="*/ 719 h 21600"/>
              <a:gd name="connsiteX1430" fmla="*/ 13428 w 21595"/>
              <a:gd name="connsiteY1430" fmla="*/ 745 h 21600"/>
              <a:gd name="connsiteX1431" fmla="*/ 13376 w 21595"/>
              <a:gd name="connsiteY1431" fmla="*/ 780 h 21600"/>
              <a:gd name="connsiteX1432" fmla="*/ 13246 w 21595"/>
              <a:gd name="connsiteY1432" fmla="*/ 807 h 21600"/>
              <a:gd name="connsiteX1433" fmla="*/ 13138 w 21595"/>
              <a:gd name="connsiteY1433" fmla="*/ 891 h 21600"/>
              <a:gd name="connsiteX1434" fmla="*/ 13065 w 21595"/>
              <a:gd name="connsiteY1434" fmla="*/ 952 h 21600"/>
              <a:gd name="connsiteX1435" fmla="*/ 13091 w 21595"/>
              <a:gd name="connsiteY1435" fmla="*/ 1013 h 21600"/>
              <a:gd name="connsiteX1436" fmla="*/ 13018 w 21595"/>
              <a:gd name="connsiteY1436" fmla="*/ 1124 h 21600"/>
              <a:gd name="connsiteX1437" fmla="*/ 13060 w 21595"/>
              <a:gd name="connsiteY1437" fmla="*/ 1135 h 21600"/>
              <a:gd name="connsiteX1438" fmla="*/ 13003 w 21595"/>
              <a:gd name="connsiteY1438" fmla="*/ 1246 h 21600"/>
              <a:gd name="connsiteX1439" fmla="*/ 13024 w 21595"/>
              <a:gd name="connsiteY1439" fmla="*/ 1319 h 21600"/>
              <a:gd name="connsiteX1440" fmla="*/ 12982 w 21595"/>
              <a:gd name="connsiteY1440" fmla="*/ 1345 h 21600"/>
              <a:gd name="connsiteX1441" fmla="*/ 13008 w 21595"/>
              <a:gd name="connsiteY1441" fmla="*/ 1418 h 21600"/>
              <a:gd name="connsiteX1442" fmla="*/ 13091 w 21595"/>
              <a:gd name="connsiteY1442" fmla="*/ 1452 h 21600"/>
              <a:gd name="connsiteX1443" fmla="*/ 13117 w 21595"/>
              <a:gd name="connsiteY1443" fmla="*/ 1514 h 21600"/>
              <a:gd name="connsiteX1444" fmla="*/ 13262 w 21595"/>
              <a:gd name="connsiteY1444" fmla="*/ 1529 h 21600"/>
              <a:gd name="connsiteX1445" fmla="*/ 13283 w 21595"/>
              <a:gd name="connsiteY1445" fmla="*/ 1514 h 21600"/>
              <a:gd name="connsiteX1446" fmla="*/ 13173 w 21595"/>
              <a:gd name="connsiteY1446" fmla="*/ 1418 h 21600"/>
              <a:gd name="connsiteX1447" fmla="*/ 13143 w 21595"/>
              <a:gd name="connsiteY1447" fmla="*/ 1307 h 21600"/>
              <a:gd name="connsiteX1448" fmla="*/ 13180 w 21595"/>
              <a:gd name="connsiteY1448" fmla="*/ 1173 h 21600"/>
              <a:gd name="connsiteX1449" fmla="*/ 13211 w 21595"/>
              <a:gd name="connsiteY1449" fmla="*/ 1051 h 21600"/>
              <a:gd name="connsiteX1450" fmla="*/ 13303 w 21595"/>
              <a:gd name="connsiteY1450" fmla="*/ 929 h 21600"/>
              <a:gd name="connsiteX1451" fmla="*/ 13407 w 21595"/>
              <a:gd name="connsiteY1451" fmla="*/ 868 h 21600"/>
              <a:gd name="connsiteX1452" fmla="*/ 13531 w 21595"/>
              <a:gd name="connsiteY1452" fmla="*/ 807 h 21600"/>
              <a:gd name="connsiteX1453" fmla="*/ 13547 w 21595"/>
              <a:gd name="connsiteY1453" fmla="*/ 768 h 21600"/>
              <a:gd name="connsiteX1454" fmla="*/ 13500 w 21595"/>
              <a:gd name="connsiteY1454" fmla="*/ 719 h 21600"/>
              <a:gd name="connsiteX1455" fmla="*/ 6436 w 21595"/>
              <a:gd name="connsiteY1455" fmla="*/ 745 h 21600"/>
              <a:gd name="connsiteX1456" fmla="*/ 6374 w 21595"/>
              <a:gd name="connsiteY1456" fmla="*/ 780 h 21600"/>
              <a:gd name="connsiteX1457" fmla="*/ 6370 w 21595"/>
              <a:gd name="connsiteY1457" fmla="*/ 902 h 21600"/>
              <a:gd name="connsiteX1458" fmla="*/ 6302 w 21595"/>
              <a:gd name="connsiteY1458" fmla="*/ 891 h 21600"/>
              <a:gd name="connsiteX1459" fmla="*/ 6271 w 21595"/>
              <a:gd name="connsiteY1459" fmla="*/ 818 h 21600"/>
              <a:gd name="connsiteX1460" fmla="*/ 6183 w 21595"/>
              <a:gd name="connsiteY1460" fmla="*/ 780 h 21600"/>
              <a:gd name="connsiteX1461" fmla="*/ 6125 w 21595"/>
              <a:gd name="connsiteY1461" fmla="*/ 818 h 21600"/>
              <a:gd name="connsiteX1462" fmla="*/ 6002 w 21595"/>
              <a:gd name="connsiteY1462" fmla="*/ 940 h 21600"/>
              <a:gd name="connsiteX1463" fmla="*/ 6042 w 21595"/>
              <a:gd name="connsiteY1463" fmla="*/ 952 h 21600"/>
              <a:gd name="connsiteX1464" fmla="*/ 6240 w 21595"/>
              <a:gd name="connsiteY1464" fmla="*/ 940 h 21600"/>
              <a:gd name="connsiteX1465" fmla="*/ 6125 w 21595"/>
              <a:gd name="connsiteY1465" fmla="*/ 1001 h 21600"/>
              <a:gd name="connsiteX1466" fmla="*/ 6106 w 21595"/>
              <a:gd name="connsiteY1466" fmla="*/ 1040 h 21600"/>
              <a:gd name="connsiteX1467" fmla="*/ 6172 w 21595"/>
              <a:gd name="connsiteY1467" fmla="*/ 1040 h 21600"/>
              <a:gd name="connsiteX1468" fmla="*/ 6302 w 21595"/>
              <a:gd name="connsiteY1468" fmla="*/ 979 h 21600"/>
              <a:gd name="connsiteX1469" fmla="*/ 6452 w 21595"/>
              <a:gd name="connsiteY1469" fmla="*/ 963 h 21600"/>
              <a:gd name="connsiteX1470" fmla="*/ 6504 w 21595"/>
              <a:gd name="connsiteY1470" fmla="*/ 902 h 21600"/>
              <a:gd name="connsiteX1471" fmla="*/ 6530 w 21595"/>
              <a:gd name="connsiteY1471" fmla="*/ 841 h 21600"/>
              <a:gd name="connsiteX1472" fmla="*/ 6488 w 21595"/>
              <a:gd name="connsiteY1472" fmla="*/ 841 h 21600"/>
              <a:gd name="connsiteX1473" fmla="*/ 6442 w 21595"/>
              <a:gd name="connsiteY1473" fmla="*/ 856 h 21600"/>
              <a:gd name="connsiteX1474" fmla="*/ 6452 w 21595"/>
              <a:gd name="connsiteY1474" fmla="*/ 818 h 21600"/>
              <a:gd name="connsiteX1475" fmla="*/ 6468 w 21595"/>
              <a:gd name="connsiteY1475" fmla="*/ 757 h 21600"/>
              <a:gd name="connsiteX1476" fmla="*/ 6436 w 21595"/>
              <a:gd name="connsiteY1476" fmla="*/ 745 h 21600"/>
              <a:gd name="connsiteX1477" fmla="*/ 6872 w 21595"/>
              <a:gd name="connsiteY1477" fmla="*/ 745 h 21600"/>
              <a:gd name="connsiteX1478" fmla="*/ 6862 w 21595"/>
              <a:gd name="connsiteY1478" fmla="*/ 768 h 21600"/>
              <a:gd name="connsiteX1479" fmla="*/ 6810 w 21595"/>
              <a:gd name="connsiteY1479" fmla="*/ 757 h 21600"/>
              <a:gd name="connsiteX1480" fmla="*/ 6727 w 21595"/>
              <a:gd name="connsiteY1480" fmla="*/ 807 h 21600"/>
              <a:gd name="connsiteX1481" fmla="*/ 6685 w 21595"/>
              <a:gd name="connsiteY1481" fmla="*/ 795 h 21600"/>
              <a:gd name="connsiteX1482" fmla="*/ 6638 w 21595"/>
              <a:gd name="connsiteY1482" fmla="*/ 891 h 21600"/>
              <a:gd name="connsiteX1483" fmla="*/ 6711 w 21595"/>
              <a:gd name="connsiteY1483" fmla="*/ 879 h 21600"/>
              <a:gd name="connsiteX1484" fmla="*/ 6676 w 21595"/>
              <a:gd name="connsiteY1484" fmla="*/ 952 h 21600"/>
              <a:gd name="connsiteX1485" fmla="*/ 6711 w 21595"/>
              <a:gd name="connsiteY1485" fmla="*/ 979 h 21600"/>
              <a:gd name="connsiteX1486" fmla="*/ 6784 w 21595"/>
              <a:gd name="connsiteY1486" fmla="*/ 963 h 21600"/>
              <a:gd name="connsiteX1487" fmla="*/ 6846 w 21595"/>
              <a:gd name="connsiteY1487" fmla="*/ 868 h 21600"/>
              <a:gd name="connsiteX1488" fmla="*/ 6876 w 21595"/>
              <a:gd name="connsiteY1488" fmla="*/ 807 h 21600"/>
              <a:gd name="connsiteX1489" fmla="*/ 6872 w 21595"/>
              <a:gd name="connsiteY1489" fmla="*/ 745 h 21600"/>
              <a:gd name="connsiteX1490" fmla="*/ 16372 w 21595"/>
              <a:gd name="connsiteY1490" fmla="*/ 818 h 21600"/>
              <a:gd name="connsiteX1491" fmla="*/ 16335 w 21595"/>
              <a:gd name="connsiteY1491" fmla="*/ 841 h 21600"/>
              <a:gd name="connsiteX1492" fmla="*/ 16372 w 21595"/>
              <a:gd name="connsiteY1492" fmla="*/ 929 h 21600"/>
              <a:gd name="connsiteX1493" fmla="*/ 16506 w 21595"/>
              <a:gd name="connsiteY1493" fmla="*/ 1013 h 21600"/>
              <a:gd name="connsiteX1494" fmla="*/ 16553 w 21595"/>
              <a:gd name="connsiteY1494" fmla="*/ 979 h 21600"/>
              <a:gd name="connsiteX1495" fmla="*/ 16709 w 21595"/>
              <a:gd name="connsiteY1495" fmla="*/ 990 h 21600"/>
              <a:gd name="connsiteX1496" fmla="*/ 16678 w 21595"/>
              <a:gd name="connsiteY1496" fmla="*/ 891 h 21600"/>
              <a:gd name="connsiteX1497" fmla="*/ 16485 w 21595"/>
              <a:gd name="connsiteY1497" fmla="*/ 829 h 21600"/>
              <a:gd name="connsiteX1498" fmla="*/ 16372 w 21595"/>
              <a:gd name="connsiteY1498" fmla="*/ 818 h 21600"/>
              <a:gd name="connsiteX1499" fmla="*/ 6954 w 21595"/>
              <a:gd name="connsiteY1499" fmla="*/ 879 h 21600"/>
              <a:gd name="connsiteX1500" fmla="*/ 6883 w 21595"/>
              <a:gd name="connsiteY1500" fmla="*/ 917 h 21600"/>
              <a:gd name="connsiteX1501" fmla="*/ 6836 w 21595"/>
              <a:gd name="connsiteY1501" fmla="*/ 979 h 21600"/>
              <a:gd name="connsiteX1502" fmla="*/ 6872 w 21595"/>
              <a:gd name="connsiteY1502" fmla="*/ 1001 h 21600"/>
              <a:gd name="connsiteX1503" fmla="*/ 6923 w 21595"/>
              <a:gd name="connsiteY1503" fmla="*/ 1013 h 21600"/>
              <a:gd name="connsiteX1504" fmla="*/ 6970 w 21595"/>
              <a:gd name="connsiteY1504" fmla="*/ 963 h 21600"/>
              <a:gd name="connsiteX1505" fmla="*/ 6970 w 21595"/>
              <a:gd name="connsiteY1505" fmla="*/ 929 h 21600"/>
              <a:gd name="connsiteX1506" fmla="*/ 6954 w 21595"/>
              <a:gd name="connsiteY1506" fmla="*/ 879 h 21600"/>
              <a:gd name="connsiteX1507" fmla="*/ 16735 w 21595"/>
              <a:gd name="connsiteY1507" fmla="*/ 902 h 21600"/>
              <a:gd name="connsiteX1508" fmla="*/ 16749 w 21595"/>
              <a:gd name="connsiteY1508" fmla="*/ 940 h 21600"/>
              <a:gd name="connsiteX1509" fmla="*/ 16864 w 21595"/>
              <a:gd name="connsiteY1509" fmla="*/ 990 h 21600"/>
              <a:gd name="connsiteX1510" fmla="*/ 16937 w 21595"/>
              <a:gd name="connsiteY1510" fmla="*/ 1001 h 21600"/>
              <a:gd name="connsiteX1511" fmla="*/ 16947 w 21595"/>
              <a:gd name="connsiteY1511" fmla="*/ 952 h 21600"/>
              <a:gd name="connsiteX1512" fmla="*/ 16822 w 21595"/>
              <a:gd name="connsiteY1512" fmla="*/ 917 h 21600"/>
              <a:gd name="connsiteX1513" fmla="*/ 16735 w 21595"/>
              <a:gd name="connsiteY1513" fmla="*/ 902 h 21600"/>
              <a:gd name="connsiteX1514" fmla="*/ 5788 w 21595"/>
              <a:gd name="connsiteY1514" fmla="*/ 1040 h 21600"/>
              <a:gd name="connsiteX1515" fmla="*/ 5639 w 21595"/>
              <a:gd name="connsiteY1515" fmla="*/ 1051 h 21600"/>
              <a:gd name="connsiteX1516" fmla="*/ 5639 w 21595"/>
              <a:gd name="connsiteY1516" fmla="*/ 1135 h 21600"/>
              <a:gd name="connsiteX1517" fmla="*/ 5555 w 21595"/>
              <a:gd name="connsiteY1517" fmla="*/ 1223 h 21600"/>
              <a:gd name="connsiteX1518" fmla="*/ 5463 w 21595"/>
              <a:gd name="connsiteY1518" fmla="*/ 1319 h 21600"/>
              <a:gd name="connsiteX1519" fmla="*/ 5425 w 21595"/>
              <a:gd name="connsiteY1519" fmla="*/ 1368 h 21600"/>
              <a:gd name="connsiteX1520" fmla="*/ 5489 w 21595"/>
              <a:gd name="connsiteY1520" fmla="*/ 1441 h 21600"/>
              <a:gd name="connsiteX1521" fmla="*/ 5484 w 21595"/>
              <a:gd name="connsiteY1521" fmla="*/ 1491 h 21600"/>
              <a:gd name="connsiteX1522" fmla="*/ 5628 w 21595"/>
              <a:gd name="connsiteY1522" fmla="*/ 1430 h 21600"/>
              <a:gd name="connsiteX1523" fmla="*/ 5659 w 21595"/>
              <a:gd name="connsiteY1523" fmla="*/ 1368 h 21600"/>
              <a:gd name="connsiteX1524" fmla="*/ 5757 w 21595"/>
              <a:gd name="connsiteY1524" fmla="*/ 1284 h 21600"/>
              <a:gd name="connsiteX1525" fmla="*/ 5908 w 21595"/>
              <a:gd name="connsiteY1525" fmla="*/ 1185 h 21600"/>
              <a:gd name="connsiteX1526" fmla="*/ 5976 w 21595"/>
              <a:gd name="connsiteY1526" fmla="*/ 1162 h 21600"/>
              <a:gd name="connsiteX1527" fmla="*/ 5960 w 21595"/>
              <a:gd name="connsiteY1527" fmla="*/ 1101 h 21600"/>
              <a:gd name="connsiteX1528" fmla="*/ 5934 w 21595"/>
              <a:gd name="connsiteY1528" fmla="*/ 1063 h 21600"/>
              <a:gd name="connsiteX1529" fmla="*/ 5835 w 21595"/>
              <a:gd name="connsiteY1529" fmla="*/ 1063 h 21600"/>
              <a:gd name="connsiteX1530" fmla="*/ 5788 w 21595"/>
              <a:gd name="connsiteY1530" fmla="*/ 1040 h 21600"/>
              <a:gd name="connsiteX1531" fmla="*/ 6888 w 21595"/>
              <a:gd name="connsiteY1531" fmla="*/ 1074 h 21600"/>
              <a:gd name="connsiteX1532" fmla="*/ 6831 w 21595"/>
              <a:gd name="connsiteY1532" fmla="*/ 1112 h 21600"/>
              <a:gd name="connsiteX1533" fmla="*/ 6784 w 21595"/>
              <a:gd name="connsiteY1533" fmla="*/ 1162 h 21600"/>
              <a:gd name="connsiteX1534" fmla="*/ 6758 w 21595"/>
              <a:gd name="connsiteY1534" fmla="*/ 1223 h 21600"/>
              <a:gd name="connsiteX1535" fmla="*/ 6737 w 21595"/>
              <a:gd name="connsiteY1535" fmla="*/ 1345 h 21600"/>
              <a:gd name="connsiteX1536" fmla="*/ 6784 w 21595"/>
              <a:gd name="connsiteY1536" fmla="*/ 1345 h 21600"/>
              <a:gd name="connsiteX1537" fmla="*/ 6867 w 21595"/>
              <a:gd name="connsiteY1537" fmla="*/ 1246 h 21600"/>
              <a:gd name="connsiteX1538" fmla="*/ 6928 w 21595"/>
              <a:gd name="connsiteY1538" fmla="*/ 1223 h 21600"/>
              <a:gd name="connsiteX1539" fmla="*/ 7038 w 21595"/>
              <a:gd name="connsiteY1539" fmla="*/ 1112 h 21600"/>
              <a:gd name="connsiteX1540" fmla="*/ 6970 w 21595"/>
              <a:gd name="connsiteY1540" fmla="*/ 1074 h 21600"/>
              <a:gd name="connsiteX1541" fmla="*/ 6888 w 21595"/>
              <a:gd name="connsiteY1541" fmla="*/ 1074 h 21600"/>
              <a:gd name="connsiteX1542" fmla="*/ 6629 w 21595"/>
              <a:gd name="connsiteY1542" fmla="*/ 1112 h 21600"/>
              <a:gd name="connsiteX1543" fmla="*/ 6551 w 21595"/>
              <a:gd name="connsiteY1543" fmla="*/ 1173 h 21600"/>
              <a:gd name="connsiteX1544" fmla="*/ 6561 w 21595"/>
              <a:gd name="connsiteY1544" fmla="*/ 1258 h 21600"/>
              <a:gd name="connsiteX1545" fmla="*/ 6483 w 21595"/>
              <a:gd name="connsiteY1545" fmla="*/ 1246 h 21600"/>
              <a:gd name="connsiteX1546" fmla="*/ 6462 w 21595"/>
              <a:gd name="connsiteY1546" fmla="*/ 1284 h 21600"/>
              <a:gd name="connsiteX1547" fmla="*/ 6525 w 21595"/>
              <a:gd name="connsiteY1547" fmla="*/ 1380 h 21600"/>
              <a:gd name="connsiteX1548" fmla="*/ 6535 w 21595"/>
              <a:gd name="connsiteY1548" fmla="*/ 1441 h 21600"/>
              <a:gd name="connsiteX1549" fmla="*/ 6572 w 21595"/>
              <a:gd name="connsiteY1549" fmla="*/ 1441 h 21600"/>
              <a:gd name="connsiteX1550" fmla="*/ 6659 w 21595"/>
              <a:gd name="connsiteY1550" fmla="*/ 1391 h 21600"/>
              <a:gd name="connsiteX1551" fmla="*/ 6716 w 21595"/>
              <a:gd name="connsiteY1551" fmla="*/ 1284 h 21600"/>
              <a:gd name="connsiteX1552" fmla="*/ 6676 w 21595"/>
              <a:gd name="connsiteY1552" fmla="*/ 1223 h 21600"/>
              <a:gd name="connsiteX1553" fmla="*/ 6742 w 21595"/>
              <a:gd name="connsiteY1553" fmla="*/ 1162 h 21600"/>
              <a:gd name="connsiteX1554" fmla="*/ 6747 w 21595"/>
              <a:gd name="connsiteY1554" fmla="*/ 1124 h 21600"/>
              <a:gd name="connsiteX1555" fmla="*/ 6664 w 21595"/>
              <a:gd name="connsiteY1555" fmla="*/ 1135 h 21600"/>
              <a:gd name="connsiteX1556" fmla="*/ 6629 w 21595"/>
              <a:gd name="connsiteY1556" fmla="*/ 1112 h 21600"/>
              <a:gd name="connsiteX1557" fmla="*/ 7230 w 21595"/>
              <a:gd name="connsiteY1557" fmla="*/ 1112 h 21600"/>
              <a:gd name="connsiteX1558" fmla="*/ 7110 w 21595"/>
              <a:gd name="connsiteY1558" fmla="*/ 1147 h 21600"/>
              <a:gd name="connsiteX1559" fmla="*/ 7043 w 21595"/>
              <a:gd name="connsiteY1559" fmla="*/ 1196 h 21600"/>
              <a:gd name="connsiteX1560" fmla="*/ 6970 w 21595"/>
              <a:gd name="connsiteY1560" fmla="*/ 1319 h 21600"/>
              <a:gd name="connsiteX1561" fmla="*/ 6935 w 21595"/>
              <a:gd name="connsiteY1561" fmla="*/ 1452 h 21600"/>
              <a:gd name="connsiteX1562" fmla="*/ 6991 w 21595"/>
              <a:gd name="connsiteY1562" fmla="*/ 1452 h 21600"/>
              <a:gd name="connsiteX1563" fmla="*/ 6928 w 21595"/>
              <a:gd name="connsiteY1563" fmla="*/ 1514 h 21600"/>
              <a:gd name="connsiteX1564" fmla="*/ 6945 w 21595"/>
              <a:gd name="connsiteY1564" fmla="*/ 1563 h 21600"/>
              <a:gd name="connsiteX1565" fmla="*/ 7013 w 21595"/>
              <a:gd name="connsiteY1565" fmla="*/ 1590 h 21600"/>
              <a:gd name="connsiteX1566" fmla="*/ 7090 w 21595"/>
              <a:gd name="connsiteY1566" fmla="*/ 1624 h 21600"/>
              <a:gd name="connsiteX1567" fmla="*/ 7239 w 21595"/>
              <a:gd name="connsiteY1567" fmla="*/ 1651 h 21600"/>
              <a:gd name="connsiteX1568" fmla="*/ 7323 w 21595"/>
              <a:gd name="connsiteY1568" fmla="*/ 1636 h 21600"/>
              <a:gd name="connsiteX1569" fmla="*/ 7359 w 21595"/>
              <a:gd name="connsiteY1569" fmla="*/ 1602 h 21600"/>
              <a:gd name="connsiteX1570" fmla="*/ 7380 w 21595"/>
              <a:gd name="connsiteY1570" fmla="*/ 1636 h 21600"/>
              <a:gd name="connsiteX1571" fmla="*/ 7416 w 21595"/>
              <a:gd name="connsiteY1571" fmla="*/ 1651 h 21600"/>
              <a:gd name="connsiteX1572" fmla="*/ 7437 w 21595"/>
              <a:gd name="connsiteY1572" fmla="*/ 1735 h 21600"/>
              <a:gd name="connsiteX1573" fmla="*/ 7401 w 21595"/>
              <a:gd name="connsiteY1573" fmla="*/ 1774 h 21600"/>
              <a:gd name="connsiteX1574" fmla="*/ 7472 w 21595"/>
              <a:gd name="connsiteY1574" fmla="*/ 1819 h 21600"/>
              <a:gd name="connsiteX1575" fmla="*/ 7524 w 21595"/>
              <a:gd name="connsiteY1575" fmla="*/ 1881 h 21600"/>
              <a:gd name="connsiteX1576" fmla="*/ 7531 w 21595"/>
              <a:gd name="connsiteY1576" fmla="*/ 1930 h 21600"/>
              <a:gd name="connsiteX1577" fmla="*/ 7524 w 21595"/>
              <a:gd name="connsiteY1577" fmla="*/ 1991 h 21600"/>
              <a:gd name="connsiteX1578" fmla="*/ 7432 w 21595"/>
              <a:gd name="connsiteY1578" fmla="*/ 2125 h 21600"/>
              <a:gd name="connsiteX1579" fmla="*/ 7401 w 21595"/>
              <a:gd name="connsiteY1579" fmla="*/ 2202 h 21600"/>
              <a:gd name="connsiteX1580" fmla="*/ 7401 w 21595"/>
              <a:gd name="connsiteY1580" fmla="*/ 2248 h 21600"/>
              <a:gd name="connsiteX1581" fmla="*/ 7302 w 21595"/>
              <a:gd name="connsiteY1581" fmla="*/ 2263 h 21600"/>
              <a:gd name="connsiteX1582" fmla="*/ 7213 w 21595"/>
              <a:gd name="connsiteY1582" fmla="*/ 2274 h 21600"/>
              <a:gd name="connsiteX1583" fmla="*/ 7157 w 21595"/>
              <a:gd name="connsiteY1583" fmla="*/ 2370 h 21600"/>
              <a:gd name="connsiteX1584" fmla="*/ 7183 w 21595"/>
              <a:gd name="connsiteY1584" fmla="*/ 2420 h 21600"/>
              <a:gd name="connsiteX1585" fmla="*/ 7323 w 21595"/>
              <a:gd name="connsiteY1585" fmla="*/ 2397 h 21600"/>
              <a:gd name="connsiteX1586" fmla="*/ 7333 w 21595"/>
              <a:gd name="connsiteY1586" fmla="*/ 2358 h 21600"/>
              <a:gd name="connsiteX1587" fmla="*/ 7385 w 21595"/>
              <a:gd name="connsiteY1587" fmla="*/ 2431 h 21600"/>
              <a:gd name="connsiteX1588" fmla="*/ 7432 w 21595"/>
              <a:gd name="connsiteY1588" fmla="*/ 2507 h 21600"/>
              <a:gd name="connsiteX1589" fmla="*/ 7406 w 21595"/>
              <a:gd name="connsiteY1589" fmla="*/ 2542 h 21600"/>
              <a:gd name="connsiteX1590" fmla="*/ 7447 w 21595"/>
              <a:gd name="connsiteY1590" fmla="*/ 2614 h 21600"/>
              <a:gd name="connsiteX1591" fmla="*/ 7531 w 21595"/>
              <a:gd name="connsiteY1591" fmla="*/ 2702 h 21600"/>
              <a:gd name="connsiteX1592" fmla="*/ 7644 w 21595"/>
              <a:gd name="connsiteY1592" fmla="*/ 2764 h 21600"/>
              <a:gd name="connsiteX1593" fmla="*/ 7649 w 21595"/>
              <a:gd name="connsiteY1593" fmla="*/ 2702 h 21600"/>
              <a:gd name="connsiteX1594" fmla="*/ 7618 w 21595"/>
              <a:gd name="connsiteY1594" fmla="*/ 2614 h 21600"/>
              <a:gd name="connsiteX1595" fmla="*/ 7583 w 21595"/>
              <a:gd name="connsiteY1595" fmla="*/ 2492 h 21600"/>
              <a:gd name="connsiteX1596" fmla="*/ 7675 w 21595"/>
              <a:gd name="connsiteY1596" fmla="*/ 2603 h 21600"/>
              <a:gd name="connsiteX1597" fmla="*/ 7722 w 21595"/>
              <a:gd name="connsiteY1597" fmla="*/ 2653 h 21600"/>
              <a:gd name="connsiteX1598" fmla="*/ 7764 w 21595"/>
              <a:gd name="connsiteY1598" fmla="*/ 2542 h 21600"/>
              <a:gd name="connsiteX1599" fmla="*/ 7764 w 21595"/>
              <a:gd name="connsiteY1599" fmla="*/ 2397 h 21600"/>
              <a:gd name="connsiteX1600" fmla="*/ 7753 w 21595"/>
              <a:gd name="connsiteY1600" fmla="*/ 2358 h 21600"/>
              <a:gd name="connsiteX1601" fmla="*/ 7706 w 21595"/>
              <a:gd name="connsiteY1601" fmla="*/ 2297 h 21600"/>
              <a:gd name="connsiteX1602" fmla="*/ 7675 w 21595"/>
              <a:gd name="connsiteY1602" fmla="*/ 2213 h 21600"/>
              <a:gd name="connsiteX1603" fmla="*/ 7701 w 21595"/>
              <a:gd name="connsiteY1603" fmla="*/ 2141 h 21600"/>
              <a:gd name="connsiteX1604" fmla="*/ 7764 w 21595"/>
              <a:gd name="connsiteY1604" fmla="*/ 2114 h 21600"/>
              <a:gd name="connsiteX1605" fmla="*/ 7804 w 21595"/>
              <a:gd name="connsiteY1605" fmla="*/ 2248 h 21600"/>
              <a:gd name="connsiteX1606" fmla="*/ 7847 w 21595"/>
              <a:gd name="connsiteY1606" fmla="*/ 2309 h 21600"/>
              <a:gd name="connsiteX1607" fmla="*/ 7965 w 21595"/>
              <a:gd name="connsiteY1607" fmla="*/ 2152 h 21600"/>
              <a:gd name="connsiteX1608" fmla="*/ 8002 w 21595"/>
              <a:gd name="connsiteY1608" fmla="*/ 2053 h 21600"/>
              <a:gd name="connsiteX1609" fmla="*/ 7929 w 21595"/>
              <a:gd name="connsiteY1609" fmla="*/ 2041 h 21600"/>
              <a:gd name="connsiteX1610" fmla="*/ 7894 w 21595"/>
              <a:gd name="connsiteY1610" fmla="*/ 1919 h 21600"/>
              <a:gd name="connsiteX1611" fmla="*/ 7830 w 21595"/>
              <a:gd name="connsiteY1611" fmla="*/ 1881 h 21600"/>
              <a:gd name="connsiteX1612" fmla="*/ 7748 w 21595"/>
              <a:gd name="connsiteY1612" fmla="*/ 1796 h 21600"/>
              <a:gd name="connsiteX1613" fmla="*/ 7847 w 21595"/>
              <a:gd name="connsiteY1613" fmla="*/ 1724 h 21600"/>
              <a:gd name="connsiteX1614" fmla="*/ 7835 w 21595"/>
              <a:gd name="connsiteY1614" fmla="*/ 1602 h 21600"/>
              <a:gd name="connsiteX1615" fmla="*/ 7816 w 21595"/>
              <a:gd name="connsiteY1615" fmla="*/ 1552 h 21600"/>
              <a:gd name="connsiteX1616" fmla="*/ 7722 w 21595"/>
              <a:gd name="connsiteY1616" fmla="*/ 1491 h 21600"/>
              <a:gd name="connsiteX1617" fmla="*/ 7706 w 21595"/>
              <a:gd name="connsiteY1617" fmla="*/ 1407 h 21600"/>
              <a:gd name="connsiteX1618" fmla="*/ 7613 w 21595"/>
              <a:gd name="connsiteY1618" fmla="*/ 1441 h 21600"/>
              <a:gd name="connsiteX1619" fmla="*/ 7628 w 21595"/>
              <a:gd name="connsiteY1619" fmla="*/ 1380 h 21600"/>
              <a:gd name="connsiteX1620" fmla="*/ 7587 w 21595"/>
              <a:gd name="connsiteY1620" fmla="*/ 1319 h 21600"/>
              <a:gd name="connsiteX1621" fmla="*/ 7515 w 21595"/>
              <a:gd name="connsiteY1621" fmla="*/ 1246 h 21600"/>
              <a:gd name="connsiteX1622" fmla="*/ 7458 w 21595"/>
              <a:gd name="connsiteY1622" fmla="*/ 1307 h 21600"/>
              <a:gd name="connsiteX1623" fmla="*/ 7364 w 21595"/>
              <a:gd name="connsiteY1623" fmla="*/ 1345 h 21600"/>
              <a:gd name="connsiteX1624" fmla="*/ 7395 w 21595"/>
              <a:gd name="connsiteY1624" fmla="*/ 1258 h 21600"/>
              <a:gd name="connsiteX1625" fmla="*/ 7375 w 21595"/>
              <a:gd name="connsiteY1625" fmla="*/ 1124 h 21600"/>
              <a:gd name="connsiteX1626" fmla="*/ 7246 w 21595"/>
              <a:gd name="connsiteY1626" fmla="*/ 1173 h 21600"/>
              <a:gd name="connsiteX1627" fmla="*/ 7173 w 21595"/>
              <a:gd name="connsiteY1627" fmla="*/ 1284 h 21600"/>
              <a:gd name="connsiteX1628" fmla="*/ 7168 w 21595"/>
              <a:gd name="connsiteY1628" fmla="*/ 1196 h 21600"/>
              <a:gd name="connsiteX1629" fmla="*/ 7230 w 21595"/>
              <a:gd name="connsiteY1629" fmla="*/ 1112 h 21600"/>
              <a:gd name="connsiteX1630" fmla="*/ 16693 w 21595"/>
              <a:gd name="connsiteY1630" fmla="*/ 1112 h 21600"/>
              <a:gd name="connsiteX1631" fmla="*/ 16652 w 21595"/>
              <a:gd name="connsiteY1631" fmla="*/ 1124 h 21600"/>
              <a:gd name="connsiteX1632" fmla="*/ 16641 w 21595"/>
              <a:gd name="connsiteY1632" fmla="*/ 1173 h 21600"/>
              <a:gd name="connsiteX1633" fmla="*/ 16652 w 21595"/>
              <a:gd name="connsiteY1633" fmla="*/ 1173 h 21600"/>
              <a:gd name="connsiteX1634" fmla="*/ 16744 w 21595"/>
              <a:gd name="connsiteY1634" fmla="*/ 1196 h 21600"/>
              <a:gd name="connsiteX1635" fmla="*/ 16812 w 21595"/>
              <a:gd name="connsiteY1635" fmla="*/ 1196 h 21600"/>
              <a:gd name="connsiteX1636" fmla="*/ 16782 w 21595"/>
              <a:gd name="connsiteY1636" fmla="*/ 1162 h 21600"/>
              <a:gd name="connsiteX1637" fmla="*/ 16693 w 21595"/>
              <a:gd name="connsiteY1637" fmla="*/ 1112 h 21600"/>
              <a:gd name="connsiteX1638" fmla="*/ 7432 w 21595"/>
              <a:gd name="connsiteY1638" fmla="*/ 1124 h 21600"/>
              <a:gd name="connsiteX1639" fmla="*/ 7411 w 21595"/>
              <a:gd name="connsiteY1639" fmla="*/ 1173 h 21600"/>
              <a:gd name="connsiteX1640" fmla="*/ 7437 w 21595"/>
              <a:gd name="connsiteY1640" fmla="*/ 1246 h 21600"/>
              <a:gd name="connsiteX1641" fmla="*/ 7447 w 21595"/>
              <a:gd name="connsiteY1641" fmla="*/ 1258 h 21600"/>
              <a:gd name="connsiteX1642" fmla="*/ 7498 w 21595"/>
              <a:gd name="connsiteY1642" fmla="*/ 1235 h 21600"/>
              <a:gd name="connsiteX1643" fmla="*/ 7541 w 21595"/>
              <a:gd name="connsiteY1643" fmla="*/ 1235 h 21600"/>
              <a:gd name="connsiteX1644" fmla="*/ 7587 w 21595"/>
              <a:gd name="connsiteY1644" fmla="*/ 1246 h 21600"/>
              <a:gd name="connsiteX1645" fmla="*/ 7592 w 21595"/>
              <a:gd name="connsiteY1645" fmla="*/ 1208 h 21600"/>
              <a:gd name="connsiteX1646" fmla="*/ 7545 w 21595"/>
              <a:gd name="connsiteY1646" fmla="*/ 1135 h 21600"/>
              <a:gd name="connsiteX1647" fmla="*/ 7453 w 21595"/>
              <a:gd name="connsiteY1647" fmla="*/ 1124 h 21600"/>
              <a:gd name="connsiteX1648" fmla="*/ 7432 w 21595"/>
              <a:gd name="connsiteY1648" fmla="*/ 1124 h 21600"/>
              <a:gd name="connsiteX1649" fmla="*/ 6353 w 21595"/>
              <a:gd name="connsiteY1649" fmla="*/ 1135 h 21600"/>
              <a:gd name="connsiteX1650" fmla="*/ 6332 w 21595"/>
              <a:gd name="connsiteY1650" fmla="*/ 1162 h 21600"/>
              <a:gd name="connsiteX1651" fmla="*/ 6353 w 21595"/>
              <a:gd name="connsiteY1651" fmla="*/ 1246 h 21600"/>
              <a:gd name="connsiteX1652" fmla="*/ 6431 w 21595"/>
              <a:gd name="connsiteY1652" fmla="*/ 1162 h 21600"/>
              <a:gd name="connsiteX1653" fmla="*/ 6410 w 21595"/>
              <a:gd name="connsiteY1653" fmla="*/ 1135 h 21600"/>
              <a:gd name="connsiteX1654" fmla="*/ 6353 w 21595"/>
              <a:gd name="connsiteY1654" fmla="*/ 1135 h 21600"/>
              <a:gd name="connsiteX1655" fmla="*/ 5976 w 21595"/>
              <a:gd name="connsiteY1655" fmla="*/ 1173 h 21600"/>
              <a:gd name="connsiteX1656" fmla="*/ 5825 w 21595"/>
              <a:gd name="connsiteY1656" fmla="*/ 1258 h 21600"/>
              <a:gd name="connsiteX1657" fmla="*/ 5769 w 21595"/>
              <a:gd name="connsiteY1657" fmla="*/ 1307 h 21600"/>
              <a:gd name="connsiteX1658" fmla="*/ 5684 w 21595"/>
              <a:gd name="connsiteY1658" fmla="*/ 1407 h 21600"/>
              <a:gd name="connsiteX1659" fmla="*/ 5743 w 21595"/>
              <a:gd name="connsiteY1659" fmla="*/ 1441 h 21600"/>
              <a:gd name="connsiteX1660" fmla="*/ 5809 w 21595"/>
              <a:gd name="connsiteY1660" fmla="*/ 1441 h 21600"/>
              <a:gd name="connsiteX1661" fmla="*/ 5684 w 21595"/>
              <a:gd name="connsiteY1661" fmla="*/ 1491 h 21600"/>
              <a:gd name="connsiteX1662" fmla="*/ 5684 w 21595"/>
              <a:gd name="connsiteY1662" fmla="*/ 1540 h 21600"/>
              <a:gd name="connsiteX1663" fmla="*/ 5748 w 21595"/>
              <a:gd name="connsiteY1663" fmla="*/ 1552 h 21600"/>
              <a:gd name="connsiteX1664" fmla="*/ 5846 w 21595"/>
              <a:gd name="connsiteY1664" fmla="*/ 1540 h 21600"/>
              <a:gd name="connsiteX1665" fmla="*/ 5913 w 21595"/>
              <a:gd name="connsiteY1665" fmla="*/ 1563 h 21600"/>
              <a:gd name="connsiteX1666" fmla="*/ 5846 w 21595"/>
              <a:gd name="connsiteY1666" fmla="*/ 1590 h 21600"/>
              <a:gd name="connsiteX1667" fmla="*/ 5788 w 21595"/>
              <a:gd name="connsiteY1667" fmla="*/ 1590 h 21600"/>
              <a:gd name="connsiteX1668" fmla="*/ 5710 w 21595"/>
              <a:gd name="connsiteY1668" fmla="*/ 1613 h 21600"/>
              <a:gd name="connsiteX1669" fmla="*/ 5675 w 21595"/>
              <a:gd name="connsiteY1669" fmla="*/ 1624 h 21600"/>
              <a:gd name="connsiteX1670" fmla="*/ 5680 w 21595"/>
              <a:gd name="connsiteY1670" fmla="*/ 1735 h 21600"/>
              <a:gd name="connsiteX1671" fmla="*/ 5727 w 21595"/>
              <a:gd name="connsiteY1671" fmla="*/ 1712 h 21600"/>
              <a:gd name="connsiteX1672" fmla="*/ 5774 w 21595"/>
              <a:gd name="connsiteY1672" fmla="*/ 1747 h 21600"/>
              <a:gd name="connsiteX1673" fmla="*/ 5769 w 21595"/>
              <a:gd name="connsiteY1673" fmla="*/ 1819 h 21600"/>
              <a:gd name="connsiteX1674" fmla="*/ 5830 w 21595"/>
              <a:gd name="connsiteY1674" fmla="*/ 1808 h 21600"/>
              <a:gd name="connsiteX1675" fmla="*/ 5970 w 21595"/>
              <a:gd name="connsiteY1675" fmla="*/ 1785 h 21600"/>
              <a:gd name="connsiteX1676" fmla="*/ 6073 w 21595"/>
              <a:gd name="connsiteY1676" fmla="*/ 1735 h 21600"/>
              <a:gd name="connsiteX1677" fmla="*/ 6131 w 21595"/>
              <a:gd name="connsiteY1677" fmla="*/ 1735 h 21600"/>
              <a:gd name="connsiteX1678" fmla="*/ 6188 w 21595"/>
              <a:gd name="connsiteY1678" fmla="*/ 1774 h 21600"/>
              <a:gd name="connsiteX1679" fmla="*/ 6261 w 21595"/>
              <a:gd name="connsiteY1679" fmla="*/ 1785 h 21600"/>
              <a:gd name="connsiteX1680" fmla="*/ 6297 w 21595"/>
              <a:gd name="connsiteY1680" fmla="*/ 1735 h 21600"/>
              <a:gd name="connsiteX1681" fmla="*/ 6287 w 21595"/>
              <a:gd name="connsiteY1681" fmla="*/ 1686 h 21600"/>
              <a:gd name="connsiteX1682" fmla="*/ 6365 w 21595"/>
              <a:gd name="connsiteY1682" fmla="*/ 1674 h 21600"/>
              <a:gd name="connsiteX1683" fmla="*/ 6391 w 21595"/>
              <a:gd name="connsiteY1683" fmla="*/ 1613 h 21600"/>
              <a:gd name="connsiteX1684" fmla="*/ 6339 w 21595"/>
              <a:gd name="connsiteY1684" fmla="*/ 1552 h 21600"/>
              <a:gd name="connsiteX1685" fmla="*/ 6292 w 21595"/>
              <a:gd name="connsiteY1685" fmla="*/ 1479 h 21600"/>
              <a:gd name="connsiteX1686" fmla="*/ 6318 w 21595"/>
              <a:gd name="connsiteY1686" fmla="*/ 1391 h 21600"/>
              <a:gd name="connsiteX1687" fmla="*/ 6349 w 21595"/>
              <a:gd name="connsiteY1687" fmla="*/ 1258 h 21600"/>
              <a:gd name="connsiteX1688" fmla="*/ 6327 w 21595"/>
              <a:gd name="connsiteY1688" fmla="*/ 1208 h 21600"/>
              <a:gd name="connsiteX1689" fmla="*/ 6292 w 21595"/>
              <a:gd name="connsiteY1689" fmla="*/ 1185 h 21600"/>
              <a:gd name="connsiteX1690" fmla="*/ 6250 w 21595"/>
              <a:gd name="connsiteY1690" fmla="*/ 1208 h 21600"/>
              <a:gd name="connsiteX1691" fmla="*/ 6219 w 21595"/>
              <a:gd name="connsiteY1691" fmla="*/ 1345 h 21600"/>
              <a:gd name="connsiteX1692" fmla="*/ 6172 w 21595"/>
              <a:gd name="connsiteY1692" fmla="*/ 1391 h 21600"/>
              <a:gd name="connsiteX1693" fmla="*/ 6193 w 21595"/>
              <a:gd name="connsiteY1693" fmla="*/ 1269 h 21600"/>
              <a:gd name="connsiteX1694" fmla="*/ 6177 w 21595"/>
              <a:gd name="connsiteY1694" fmla="*/ 1223 h 21600"/>
              <a:gd name="connsiteX1695" fmla="*/ 6099 w 21595"/>
              <a:gd name="connsiteY1695" fmla="*/ 1296 h 21600"/>
              <a:gd name="connsiteX1696" fmla="*/ 6068 w 21595"/>
              <a:gd name="connsiteY1696" fmla="*/ 1223 h 21600"/>
              <a:gd name="connsiteX1697" fmla="*/ 5955 w 21595"/>
              <a:gd name="connsiteY1697" fmla="*/ 1269 h 21600"/>
              <a:gd name="connsiteX1698" fmla="*/ 6007 w 21595"/>
              <a:gd name="connsiteY1698" fmla="*/ 1208 h 21600"/>
              <a:gd name="connsiteX1699" fmla="*/ 5976 w 21595"/>
              <a:gd name="connsiteY1699" fmla="*/ 1173 h 21600"/>
              <a:gd name="connsiteX1700" fmla="*/ 6742 w 21595"/>
              <a:gd name="connsiteY1700" fmla="*/ 1357 h 21600"/>
              <a:gd name="connsiteX1701" fmla="*/ 6650 w 21595"/>
              <a:gd name="connsiteY1701" fmla="*/ 1452 h 21600"/>
              <a:gd name="connsiteX1702" fmla="*/ 6591 w 21595"/>
              <a:gd name="connsiteY1702" fmla="*/ 1602 h 21600"/>
              <a:gd name="connsiteX1703" fmla="*/ 6624 w 21595"/>
              <a:gd name="connsiteY1703" fmla="*/ 1663 h 21600"/>
              <a:gd name="connsiteX1704" fmla="*/ 6638 w 21595"/>
              <a:gd name="connsiteY1704" fmla="*/ 1747 h 21600"/>
              <a:gd name="connsiteX1705" fmla="*/ 6572 w 21595"/>
              <a:gd name="connsiteY1705" fmla="*/ 1881 h 21600"/>
              <a:gd name="connsiteX1706" fmla="*/ 6535 w 21595"/>
              <a:gd name="connsiteY1706" fmla="*/ 1881 h 21600"/>
              <a:gd name="connsiteX1707" fmla="*/ 6473 w 21595"/>
              <a:gd name="connsiteY1707" fmla="*/ 1991 h 21600"/>
              <a:gd name="connsiteX1708" fmla="*/ 6514 w 21595"/>
              <a:gd name="connsiteY1708" fmla="*/ 1858 h 21600"/>
              <a:gd name="connsiteX1709" fmla="*/ 6462 w 21595"/>
              <a:gd name="connsiteY1709" fmla="*/ 1808 h 21600"/>
              <a:gd name="connsiteX1710" fmla="*/ 6417 w 21595"/>
              <a:gd name="connsiteY1710" fmla="*/ 1835 h 21600"/>
              <a:gd name="connsiteX1711" fmla="*/ 6391 w 21595"/>
              <a:gd name="connsiteY1711" fmla="*/ 1919 h 21600"/>
              <a:gd name="connsiteX1712" fmla="*/ 6327 w 21595"/>
              <a:gd name="connsiteY1712" fmla="*/ 1919 h 21600"/>
              <a:gd name="connsiteX1713" fmla="*/ 6250 w 21595"/>
              <a:gd name="connsiteY1713" fmla="*/ 1942 h 21600"/>
              <a:gd name="connsiteX1714" fmla="*/ 6193 w 21595"/>
              <a:gd name="connsiteY1714" fmla="*/ 1881 h 21600"/>
              <a:gd name="connsiteX1715" fmla="*/ 6141 w 21595"/>
              <a:gd name="connsiteY1715" fmla="*/ 1896 h 21600"/>
              <a:gd name="connsiteX1716" fmla="*/ 6120 w 21595"/>
              <a:gd name="connsiteY1716" fmla="*/ 1808 h 21600"/>
              <a:gd name="connsiteX1717" fmla="*/ 6099 w 21595"/>
              <a:gd name="connsiteY1717" fmla="*/ 1785 h 21600"/>
              <a:gd name="connsiteX1718" fmla="*/ 6059 w 21595"/>
              <a:gd name="connsiteY1718" fmla="*/ 1796 h 21600"/>
              <a:gd name="connsiteX1719" fmla="*/ 6002 w 21595"/>
              <a:gd name="connsiteY1719" fmla="*/ 1796 h 21600"/>
              <a:gd name="connsiteX1720" fmla="*/ 5955 w 21595"/>
              <a:gd name="connsiteY1720" fmla="*/ 1846 h 21600"/>
              <a:gd name="connsiteX1721" fmla="*/ 5976 w 21595"/>
              <a:gd name="connsiteY1721" fmla="*/ 1907 h 21600"/>
              <a:gd name="connsiteX1722" fmla="*/ 5903 w 21595"/>
              <a:gd name="connsiteY1722" fmla="*/ 1980 h 21600"/>
              <a:gd name="connsiteX1723" fmla="*/ 5887 w 21595"/>
              <a:gd name="connsiteY1723" fmla="*/ 1896 h 21600"/>
              <a:gd name="connsiteX1724" fmla="*/ 5840 w 21595"/>
              <a:gd name="connsiteY1724" fmla="*/ 1919 h 21600"/>
              <a:gd name="connsiteX1725" fmla="*/ 5710 w 21595"/>
              <a:gd name="connsiteY1725" fmla="*/ 1930 h 21600"/>
              <a:gd name="connsiteX1726" fmla="*/ 5644 w 21595"/>
              <a:gd name="connsiteY1726" fmla="*/ 1907 h 21600"/>
              <a:gd name="connsiteX1727" fmla="*/ 5731 w 21595"/>
              <a:gd name="connsiteY1727" fmla="*/ 1835 h 21600"/>
              <a:gd name="connsiteX1728" fmla="*/ 5706 w 21595"/>
              <a:gd name="connsiteY1728" fmla="*/ 1774 h 21600"/>
              <a:gd name="connsiteX1729" fmla="*/ 5654 w 21595"/>
              <a:gd name="connsiteY1729" fmla="*/ 1774 h 21600"/>
              <a:gd name="connsiteX1730" fmla="*/ 5607 w 21595"/>
              <a:gd name="connsiteY1730" fmla="*/ 1747 h 21600"/>
              <a:gd name="connsiteX1731" fmla="*/ 5524 w 21595"/>
              <a:gd name="connsiteY1731" fmla="*/ 1697 h 21600"/>
              <a:gd name="connsiteX1732" fmla="*/ 5484 w 21595"/>
              <a:gd name="connsiteY1732" fmla="*/ 1651 h 21600"/>
              <a:gd name="connsiteX1733" fmla="*/ 5437 w 21595"/>
              <a:gd name="connsiteY1733" fmla="*/ 1636 h 21600"/>
              <a:gd name="connsiteX1734" fmla="*/ 5399 w 21595"/>
              <a:gd name="connsiteY1734" fmla="*/ 1674 h 21600"/>
              <a:gd name="connsiteX1735" fmla="*/ 5333 w 21595"/>
              <a:gd name="connsiteY1735" fmla="*/ 1697 h 21600"/>
              <a:gd name="connsiteX1736" fmla="*/ 5380 w 21595"/>
              <a:gd name="connsiteY1736" fmla="*/ 1602 h 21600"/>
              <a:gd name="connsiteX1737" fmla="*/ 5276 w 21595"/>
              <a:gd name="connsiteY1737" fmla="*/ 1686 h 21600"/>
              <a:gd name="connsiteX1738" fmla="*/ 5260 w 21595"/>
              <a:gd name="connsiteY1738" fmla="*/ 1563 h 21600"/>
              <a:gd name="connsiteX1739" fmla="*/ 5239 w 21595"/>
              <a:gd name="connsiteY1739" fmla="*/ 1552 h 21600"/>
              <a:gd name="connsiteX1740" fmla="*/ 5199 w 21595"/>
              <a:gd name="connsiteY1740" fmla="*/ 1613 h 21600"/>
              <a:gd name="connsiteX1741" fmla="*/ 5147 w 21595"/>
              <a:gd name="connsiteY1741" fmla="*/ 1651 h 21600"/>
              <a:gd name="connsiteX1742" fmla="*/ 5147 w 21595"/>
              <a:gd name="connsiteY1742" fmla="*/ 1590 h 21600"/>
              <a:gd name="connsiteX1743" fmla="*/ 5058 w 21595"/>
              <a:gd name="connsiteY1743" fmla="*/ 1624 h 21600"/>
              <a:gd name="connsiteX1744" fmla="*/ 4965 w 21595"/>
              <a:gd name="connsiteY1744" fmla="*/ 1686 h 21600"/>
              <a:gd name="connsiteX1745" fmla="*/ 4907 w 21595"/>
              <a:gd name="connsiteY1745" fmla="*/ 1674 h 21600"/>
              <a:gd name="connsiteX1746" fmla="*/ 4829 w 21595"/>
              <a:gd name="connsiteY1746" fmla="*/ 1712 h 21600"/>
              <a:gd name="connsiteX1747" fmla="*/ 4763 w 21595"/>
              <a:gd name="connsiteY1747" fmla="*/ 1774 h 21600"/>
              <a:gd name="connsiteX1748" fmla="*/ 4726 w 21595"/>
              <a:gd name="connsiteY1748" fmla="*/ 1758 h 21600"/>
              <a:gd name="connsiteX1749" fmla="*/ 4690 w 21595"/>
              <a:gd name="connsiteY1749" fmla="*/ 1686 h 21600"/>
              <a:gd name="connsiteX1750" fmla="*/ 4622 w 21595"/>
              <a:gd name="connsiteY1750" fmla="*/ 1663 h 21600"/>
              <a:gd name="connsiteX1751" fmla="*/ 4586 w 21595"/>
              <a:gd name="connsiteY1751" fmla="*/ 1636 h 21600"/>
              <a:gd name="connsiteX1752" fmla="*/ 4544 w 21595"/>
              <a:gd name="connsiteY1752" fmla="*/ 1602 h 21600"/>
              <a:gd name="connsiteX1753" fmla="*/ 4473 w 21595"/>
              <a:gd name="connsiteY1753" fmla="*/ 1613 h 21600"/>
              <a:gd name="connsiteX1754" fmla="*/ 4447 w 21595"/>
              <a:gd name="connsiteY1754" fmla="*/ 1602 h 21600"/>
              <a:gd name="connsiteX1755" fmla="*/ 4374 w 21595"/>
              <a:gd name="connsiteY1755" fmla="*/ 1590 h 21600"/>
              <a:gd name="connsiteX1756" fmla="*/ 4306 w 21595"/>
              <a:gd name="connsiteY1756" fmla="*/ 1552 h 21600"/>
              <a:gd name="connsiteX1757" fmla="*/ 4254 w 21595"/>
              <a:gd name="connsiteY1757" fmla="*/ 1563 h 21600"/>
              <a:gd name="connsiteX1758" fmla="*/ 4203 w 21595"/>
              <a:gd name="connsiteY1758" fmla="*/ 1540 h 21600"/>
              <a:gd name="connsiteX1759" fmla="*/ 4224 w 21595"/>
              <a:gd name="connsiteY1759" fmla="*/ 1502 h 21600"/>
              <a:gd name="connsiteX1760" fmla="*/ 4156 w 21595"/>
              <a:gd name="connsiteY1760" fmla="*/ 1502 h 21600"/>
              <a:gd name="connsiteX1761" fmla="*/ 4120 w 21595"/>
              <a:gd name="connsiteY1761" fmla="*/ 1529 h 21600"/>
              <a:gd name="connsiteX1762" fmla="*/ 4125 w 21595"/>
              <a:gd name="connsiteY1762" fmla="*/ 1468 h 21600"/>
              <a:gd name="connsiteX1763" fmla="*/ 4078 w 21595"/>
              <a:gd name="connsiteY1763" fmla="*/ 1430 h 21600"/>
              <a:gd name="connsiteX1764" fmla="*/ 3965 w 21595"/>
              <a:gd name="connsiteY1764" fmla="*/ 1502 h 21600"/>
              <a:gd name="connsiteX1765" fmla="*/ 3934 w 21595"/>
              <a:gd name="connsiteY1765" fmla="*/ 1502 h 21600"/>
              <a:gd name="connsiteX1766" fmla="*/ 3814 w 21595"/>
              <a:gd name="connsiteY1766" fmla="*/ 1552 h 21600"/>
              <a:gd name="connsiteX1767" fmla="*/ 3762 w 21595"/>
              <a:gd name="connsiteY1767" fmla="*/ 1575 h 21600"/>
              <a:gd name="connsiteX1768" fmla="*/ 3675 w 21595"/>
              <a:gd name="connsiteY1768" fmla="*/ 1636 h 21600"/>
              <a:gd name="connsiteX1769" fmla="*/ 3623 w 21595"/>
              <a:gd name="connsiteY1769" fmla="*/ 1697 h 21600"/>
              <a:gd name="connsiteX1770" fmla="*/ 3529 w 21595"/>
              <a:gd name="connsiteY1770" fmla="*/ 1758 h 21600"/>
              <a:gd name="connsiteX1771" fmla="*/ 3451 w 21595"/>
              <a:gd name="connsiteY1771" fmla="*/ 1774 h 21600"/>
              <a:gd name="connsiteX1772" fmla="*/ 3385 w 21595"/>
              <a:gd name="connsiteY1772" fmla="*/ 1846 h 21600"/>
              <a:gd name="connsiteX1773" fmla="*/ 3415 w 21595"/>
              <a:gd name="connsiteY1773" fmla="*/ 1881 h 21600"/>
              <a:gd name="connsiteX1774" fmla="*/ 3425 w 21595"/>
              <a:gd name="connsiteY1774" fmla="*/ 1942 h 21600"/>
              <a:gd name="connsiteX1775" fmla="*/ 3415 w 21595"/>
              <a:gd name="connsiteY1775" fmla="*/ 2018 h 21600"/>
              <a:gd name="connsiteX1776" fmla="*/ 3441 w 21595"/>
              <a:gd name="connsiteY1776" fmla="*/ 2064 h 21600"/>
              <a:gd name="connsiteX1777" fmla="*/ 3425 w 21595"/>
              <a:gd name="connsiteY1777" fmla="*/ 2152 h 21600"/>
              <a:gd name="connsiteX1778" fmla="*/ 3326 w 21595"/>
              <a:gd name="connsiteY1778" fmla="*/ 2163 h 21600"/>
              <a:gd name="connsiteX1779" fmla="*/ 3373 w 21595"/>
              <a:gd name="connsiteY1779" fmla="*/ 2091 h 21600"/>
              <a:gd name="connsiteX1780" fmla="*/ 3338 w 21595"/>
              <a:gd name="connsiteY1780" fmla="*/ 2091 h 21600"/>
              <a:gd name="connsiteX1781" fmla="*/ 3197 w 21595"/>
              <a:gd name="connsiteY1781" fmla="*/ 2163 h 21600"/>
              <a:gd name="connsiteX1782" fmla="*/ 3100 w 21595"/>
              <a:gd name="connsiteY1782" fmla="*/ 2213 h 21600"/>
              <a:gd name="connsiteX1783" fmla="*/ 3109 w 21595"/>
              <a:gd name="connsiteY1783" fmla="*/ 2297 h 21600"/>
              <a:gd name="connsiteX1784" fmla="*/ 3093 w 21595"/>
              <a:gd name="connsiteY1784" fmla="*/ 2358 h 21600"/>
              <a:gd name="connsiteX1785" fmla="*/ 3145 w 21595"/>
              <a:gd name="connsiteY1785" fmla="*/ 2397 h 21600"/>
              <a:gd name="connsiteX1786" fmla="*/ 3218 w 21595"/>
              <a:gd name="connsiteY1786" fmla="*/ 2370 h 21600"/>
              <a:gd name="connsiteX1787" fmla="*/ 3239 w 21595"/>
              <a:gd name="connsiteY1787" fmla="*/ 2408 h 21600"/>
              <a:gd name="connsiteX1788" fmla="*/ 3270 w 21595"/>
              <a:gd name="connsiteY1788" fmla="*/ 2370 h 21600"/>
              <a:gd name="connsiteX1789" fmla="*/ 3333 w 21595"/>
              <a:gd name="connsiteY1789" fmla="*/ 2347 h 21600"/>
              <a:gd name="connsiteX1790" fmla="*/ 3364 w 21595"/>
              <a:gd name="connsiteY1790" fmla="*/ 2347 h 21600"/>
              <a:gd name="connsiteX1791" fmla="*/ 3301 w 21595"/>
              <a:gd name="connsiteY1791" fmla="*/ 2397 h 21600"/>
              <a:gd name="connsiteX1792" fmla="*/ 3312 w 21595"/>
              <a:gd name="connsiteY1792" fmla="*/ 2420 h 21600"/>
              <a:gd name="connsiteX1793" fmla="*/ 3286 w 21595"/>
              <a:gd name="connsiteY1793" fmla="*/ 2492 h 21600"/>
              <a:gd name="connsiteX1794" fmla="*/ 3223 w 21595"/>
              <a:gd name="connsiteY1794" fmla="*/ 2530 h 21600"/>
              <a:gd name="connsiteX1795" fmla="*/ 3197 w 21595"/>
              <a:gd name="connsiteY1795" fmla="*/ 2519 h 21600"/>
              <a:gd name="connsiteX1796" fmla="*/ 3126 w 21595"/>
              <a:gd name="connsiteY1796" fmla="*/ 2592 h 21600"/>
              <a:gd name="connsiteX1797" fmla="*/ 3105 w 21595"/>
              <a:gd name="connsiteY1797" fmla="*/ 2569 h 21600"/>
              <a:gd name="connsiteX1798" fmla="*/ 3058 w 21595"/>
              <a:gd name="connsiteY1798" fmla="*/ 2580 h 21600"/>
              <a:gd name="connsiteX1799" fmla="*/ 3001 w 21595"/>
              <a:gd name="connsiteY1799" fmla="*/ 2653 h 21600"/>
              <a:gd name="connsiteX1800" fmla="*/ 2918 w 21595"/>
              <a:gd name="connsiteY1800" fmla="*/ 2737 h 21600"/>
              <a:gd name="connsiteX1801" fmla="*/ 2855 w 21595"/>
              <a:gd name="connsiteY1801" fmla="*/ 2825 h 21600"/>
              <a:gd name="connsiteX1802" fmla="*/ 2860 w 21595"/>
              <a:gd name="connsiteY1802" fmla="*/ 2886 h 21600"/>
              <a:gd name="connsiteX1803" fmla="*/ 2820 w 21595"/>
              <a:gd name="connsiteY1803" fmla="*/ 2970 h 21600"/>
              <a:gd name="connsiteX1804" fmla="*/ 2834 w 21595"/>
              <a:gd name="connsiteY1804" fmla="*/ 3008 h 21600"/>
              <a:gd name="connsiteX1805" fmla="*/ 2841 w 21595"/>
              <a:gd name="connsiteY1805" fmla="*/ 3069 h 21600"/>
              <a:gd name="connsiteX1806" fmla="*/ 2918 w 21595"/>
              <a:gd name="connsiteY1806" fmla="*/ 3043 h 21600"/>
              <a:gd name="connsiteX1807" fmla="*/ 2923 w 21595"/>
              <a:gd name="connsiteY1807" fmla="*/ 3092 h 21600"/>
              <a:gd name="connsiteX1808" fmla="*/ 2886 w 21595"/>
              <a:gd name="connsiteY1808" fmla="*/ 3153 h 21600"/>
              <a:gd name="connsiteX1809" fmla="*/ 2845 w 21595"/>
              <a:gd name="connsiteY1809" fmla="*/ 3241 h 21600"/>
              <a:gd name="connsiteX1810" fmla="*/ 2876 w 21595"/>
              <a:gd name="connsiteY1810" fmla="*/ 3241 h 21600"/>
              <a:gd name="connsiteX1811" fmla="*/ 2954 w 21595"/>
              <a:gd name="connsiteY1811" fmla="*/ 3180 h 21600"/>
              <a:gd name="connsiteX1812" fmla="*/ 2933 w 21595"/>
              <a:gd name="connsiteY1812" fmla="*/ 3253 h 21600"/>
              <a:gd name="connsiteX1813" fmla="*/ 2975 w 21595"/>
              <a:gd name="connsiteY1813" fmla="*/ 3203 h 21600"/>
              <a:gd name="connsiteX1814" fmla="*/ 2970 w 21595"/>
              <a:gd name="connsiteY1814" fmla="*/ 3276 h 21600"/>
              <a:gd name="connsiteX1815" fmla="*/ 3022 w 21595"/>
              <a:gd name="connsiteY1815" fmla="*/ 3226 h 21600"/>
              <a:gd name="connsiteX1816" fmla="*/ 3027 w 21595"/>
              <a:gd name="connsiteY1816" fmla="*/ 3253 h 21600"/>
              <a:gd name="connsiteX1817" fmla="*/ 3105 w 21595"/>
              <a:gd name="connsiteY1817" fmla="*/ 3203 h 21600"/>
              <a:gd name="connsiteX1818" fmla="*/ 3037 w 21595"/>
              <a:gd name="connsiteY1818" fmla="*/ 3287 h 21600"/>
              <a:gd name="connsiteX1819" fmla="*/ 2975 w 21595"/>
              <a:gd name="connsiteY1819" fmla="*/ 3410 h 21600"/>
              <a:gd name="connsiteX1820" fmla="*/ 2912 w 21595"/>
              <a:gd name="connsiteY1820" fmla="*/ 3459 h 21600"/>
              <a:gd name="connsiteX1821" fmla="*/ 2886 w 21595"/>
              <a:gd name="connsiteY1821" fmla="*/ 3486 h 21600"/>
              <a:gd name="connsiteX1822" fmla="*/ 2777 w 21595"/>
              <a:gd name="connsiteY1822" fmla="*/ 3582 h 21600"/>
              <a:gd name="connsiteX1823" fmla="*/ 2726 w 21595"/>
              <a:gd name="connsiteY1823" fmla="*/ 3643 h 21600"/>
              <a:gd name="connsiteX1824" fmla="*/ 2653 w 21595"/>
              <a:gd name="connsiteY1824" fmla="*/ 3654 h 21600"/>
              <a:gd name="connsiteX1825" fmla="*/ 2565 w 21595"/>
              <a:gd name="connsiteY1825" fmla="*/ 3742 h 21600"/>
              <a:gd name="connsiteX1826" fmla="*/ 2492 w 21595"/>
              <a:gd name="connsiteY1826" fmla="*/ 3792 h 21600"/>
              <a:gd name="connsiteX1827" fmla="*/ 2405 w 21595"/>
              <a:gd name="connsiteY1827" fmla="*/ 3864 h 21600"/>
              <a:gd name="connsiteX1828" fmla="*/ 2400 w 21595"/>
              <a:gd name="connsiteY1828" fmla="*/ 3887 h 21600"/>
              <a:gd name="connsiteX1829" fmla="*/ 2509 w 21595"/>
              <a:gd name="connsiteY1829" fmla="*/ 3838 h 21600"/>
              <a:gd name="connsiteX1830" fmla="*/ 2575 w 21595"/>
              <a:gd name="connsiteY1830" fmla="*/ 3792 h 21600"/>
              <a:gd name="connsiteX1831" fmla="*/ 2648 w 21595"/>
              <a:gd name="connsiteY1831" fmla="*/ 3742 h 21600"/>
              <a:gd name="connsiteX1832" fmla="*/ 2716 w 21595"/>
              <a:gd name="connsiteY1832" fmla="*/ 3692 h 21600"/>
              <a:gd name="connsiteX1833" fmla="*/ 2742 w 21595"/>
              <a:gd name="connsiteY1833" fmla="*/ 3704 h 21600"/>
              <a:gd name="connsiteX1834" fmla="*/ 2829 w 21595"/>
              <a:gd name="connsiteY1834" fmla="*/ 3643 h 21600"/>
              <a:gd name="connsiteX1835" fmla="*/ 2881 w 21595"/>
              <a:gd name="connsiteY1835" fmla="*/ 3570 h 21600"/>
              <a:gd name="connsiteX1836" fmla="*/ 2990 w 21595"/>
              <a:gd name="connsiteY1836" fmla="*/ 3497 h 21600"/>
              <a:gd name="connsiteX1837" fmla="*/ 3037 w 21595"/>
              <a:gd name="connsiteY1837" fmla="*/ 3425 h 21600"/>
              <a:gd name="connsiteX1838" fmla="*/ 3105 w 21595"/>
              <a:gd name="connsiteY1838" fmla="*/ 3387 h 21600"/>
              <a:gd name="connsiteX1839" fmla="*/ 3187 w 21595"/>
              <a:gd name="connsiteY1839" fmla="*/ 3314 h 21600"/>
              <a:gd name="connsiteX1840" fmla="*/ 3286 w 21595"/>
              <a:gd name="connsiteY1840" fmla="*/ 3215 h 21600"/>
              <a:gd name="connsiteX1841" fmla="*/ 3281 w 21595"/>
              <a:gd name="connsiteY1841" fmla="*/ 3142 h 21600"/>
              <a:gd name="connsiteX1842" fmla="*/ 3404 w 21595"/>
              <a:gd name="connsiteY1842" fmla="*/ 3031 h 21600"/>
              <a:gd name="connsiteX1843" fmla="*/ 3482 w 21595"/>
              <a:gd name="connsiteY1843" fmla="*/ 2936 h 21600"/>
              <a:gd name="connsiteX1844" fmla="*/ 3581 w 21595"/>
              <a:gd name="connsiteY1844" fmla="*/ 2848 h 21600"/>
              <a:gd name="connsiteX1845" fmla="*/ 3576 w 21595"/>
              <a:gd name="connsiteY1845" fmla="*/ 2886 h 21600"/>
              <a:gd name="connsiteX1846" fmla="*/ 3503 w 21595"/>
              <a:gd name="connsiteY1846" fmla="*/ 2936 h 21600"/>
              <a:gd name="connsiteX1847" fmla="*/ 3415 w 21595"/>
              <a:gd name="connsiteY1847" fmla="*/ 3081 h 21600"/>
              <a:gd name="connsiteX1848" fmla="*/ 3378 w 21595"/>
              <a:gd name="connsiteY1848" fmla="*/ 3165 h 21600"/>
              <a:gd name="connsiteX1849" fmla="*/ 3451 w 21595"/>
              <a:gd name="connsiteY1849" fmla="*/ 3142 h 21600"/>
              <a:gd name="connsiteX1850" fmla="*/ 3514 w 21595"/>
              <a:gd name="connsiteY1850" fmla="*/ 3081 h 21600"/>
              <a:gd name="connsiteX1851" fmla="*/ 3586 w 21595"/>
              <a:gd name="connsiteY1851" fmla="*/ 3058 h 21600"/>
              <a:gd name="connsiteX1852" fmla="*/ 3618 w 21595"/>
              <a:gd name="connsiteY1852" fmla="*/ 3043 h 21600"/>
              <a:gd name="connsiteX1853" fmla="*/ 3654 w 21595"/>
              <a:gd name="connsiteY1853" fmla="*/ 2947 h 21600"/>
              <a:gd name="connsiteX1854" fmla="*/ 3722 w 21595"/>
              <a:gd name="connsiteY1854" fmla="*/ 2909 h 21600"/>
              <a:gd name="connsiteX1855" fmla="*/ 3752 w 21595"/>
              <a:gd name="connsiteY1855" fmla="*/ 2970 h 21600"/>
              <a:gd name="connsiteX1856" fmla="*/ 3814 w 21595"/>
              <a:gd name="connsiteY1856" fmla="*/ 3043 h 21600"/>
              <a:gd name="connsiteX1857" fmla="*/ 3887 w 21595"/>
              <a:gd name="connsiteY1857" fmla="*/ 3031 h 21600"/>
              <a:gd name="connsiteX1858" fmla="*/ 3948 w 21595"/>
              <a:gd name="connsiteY1858" fmla="*/ 3081 h 21600"/>
              <a:gd name="connsiteX1859" fmla="*/ 3986 w 21595"/>
              <a:gd name="connsiteY1859" fmla="*/ 3104 h 21600"/>
              <a:gd name="connsiteX1860" fmla="*/ 4021 w 21595"/>
              <a:gd name="connsiteY1860" fmla="*/ 3264 h 21600"/>
              <a:gd name="connsiteX1861" fmla="*/ 4058 w 21595"/>
              <a:gd name="connsiteY1861" fmla="*/ 3314 h 21600"/>
              <a:gd name="connsiteX1862" fmla="*/ 4136 w 21595"/>
              <a:gd name="connsiteY1862" fmla="*/ 3314 h 21600"/>
              <a:gd name="connsiteX1863" fmla="*/ 4182 w 21595"/>
              <a:gd name="connsiteY1863" fmla="*/ 3325 h 21600"/>
              <a:gd name="connsiteX1864" fmla="*/ 4151 w 21595"/>
              <a:gd name="connsiteY1864" fmla="*/ 3459 h 21600"/>
              <a:gd name="connsiteX1865" fmla="*/ 4167 w 21595"/>
              <a:gd name="connsiteY1865" fmla="*/ 3582 h 21600"/>
              <a:gd name="connsiteX1866" fmla="*/ 4136 w 21595"/>
              <a:gd name="connsiteY1866" fmla="*/ 3715 h 21600"/>
              <a:gd name="connsiteX1867" fmla="*/ 4162 w 21595"/>
              <a:gd name="connsiteY1867" fmla="*/ 3765 h 21600"/>
              <a:gd name="connsiteX1868" fmla="*/ 4167 w 21595"/>
              <a:gd name="connsiteY1868" fmla="*/ 3826 h 21600"/>
              <a:gd name="connsiteX1869" fmla="*/ 4141 w 21595"/>
              <a:gd name="connsiteY1869" fmla="*/ 3899 h 21600"/>
              <a:gd name="connsiteX1870" fmla="*/ 4162 w 21595"/>
              <a:gd name="connsiteY1870" fmla="*/ 4021 h 21600"/>
              <a:gd name="connsiteX1871" fmla="*/ 4130 w 21595"/>
              <a:gd name="connsiteY1871" fmla="*/ 4143 h 21600"/>
              <a:gd name="connsiteX1872" fmla="*/ 4172 w 21595"/>
              <a:gd name="connsiteY1872" fmla="*/ 4205 h 21600"/>
              <a:gd name="connsiteX1873" fmla="*/ 4136 w 21595"/>
              <a:gd name="connsiteY1873" fmla="*/ 4304 h 21600"/>
              <a:gd name="connsiteX1874" fmla="*/ 4120 w 21595"/>
              <a:gd name="connsiteY1874" fmla="*/ 4438 h 21600"/>
              <a:gd name="connsiteX1875" fmla="*/ 4198 w 21595"/>
              <a:gd name="connsiteY1875" fmla="*/ 4510 h 21600"/>
              <a:gd name="connsiteX1876" fmla="*/ 4214 w 21595"/>
              <a:gd name="connsiteY1876" fmla="*/ 4572 h 21600"/>
              <a:gd name="connsiteX1877" fmla="*/ 4271 w 21595"/>
              <a:gd name="connsiteY1877" fmla="*/ 4732 h 21600"/>
              <a:gd name="connsiteX1878" fmla="*/ 4280 w 21595"/>
              <a:gd name="connsiteY1878" fmla="*/ 4732 h 21600"/>
              <a:gd name="connsiteX1879" fmla="*/ 4259 w 21595"/>
              <a:gd name="connsiteY1879" fmla="*/ 4854 h 21600"/>
              <a:gd name="connsiteX1880" fmla="*/ 4233 w 21595"/>
              <a:gd name="connsiteY1880" fmla="*/ 4988 h 21600"/>
              <a:gd name="connsiteX1881" fmla="*/ 4214 w 21595"/>
              <a:gd name="connsiteY1881" fmla="*/ 5026 h 21600"/>
              <a:gd name="connsiteX1882" fmla="*/ 4224 w 21595"/>
              <a:gd name="connsiteY1882" fmla="*/ 4877 h 21600"/>
              <a:gd name="connsiteX1883" fmla="*/ 4162 w 21595"/>
              <a:gd name="connsiteY1883" fmla="*/ 4831 h 21600"/>
              <a:gd name="connsiteX1884" fmla="*/ 4146 w 21595"/>
              <a:gd name="connsiteY1884" fmla="*/ 4854 h 21600"/>
              <a:gd name="connsiteX1885" fmla="*/ 4141 w 21595"/>
              <a:gd name="connsiteY1885" fmla="*/ 4927 h 21600"/>
              <a:gd name="connsiteX1886" fmla="*/ 4120 w 21595"/>
              <a:gd name="connsiteY1886" fmla="*/ 5061 h 21600"/>
              <a:gd name="connsiteX1887" fmla="*/ 4073 w 21595"/>
              <a:gd name="connsiteY1887" fmla="*/ 5282 h 21600"/>
              <a:gd name="connsiteX1888" fmla="*/ 3990 w 21595"/>
              <a:gd name="connsiteY1888" fmla="*/ 5577 h 21600"/>
              <a:gd name="connsiteX1889" fmla="*/ 3929 w 21595"/>
              <a:gd name="connsiteY1889" fmla="*/ 5722 h 21600"/>
              <a:gd name="connsiteX1890" fmla="*/ 3918 w 21595"/>
              <a:gd name="connsiteY1890" fmla="*/ 5844 h 21600"/>
              <a:gd name="connsiteX1891" fmla="*/ 3887 w 21595"/>
              <a:gd name="connsiteY1891" fmla="*/ 5978 h 21600"/>
              <a:gd name="connsiteX1892" fmla="*/ 3845 w 21595"/>
              <a:gd name="connsiteY1892" fmla="*/ 6116 h 21600"/>
              <a:gd name="connsiteX1893" fmla="*/ 3856 w 21595"/>
              <a:gd name="connsiteY1893" fmla="*/ 6200 h 21600"/>
              <a:gd name="connsiteX1894" fmla="*/ 3840 w 21595"/>
              <a:gd name="connsiteY1894" fmla="*/ 6334 h 21600"/>
              <a:gd name="connsiteX1895" fmla="*/ 3856 w 21595"/>
              <a:gd name="connsiteY1895" fmla="*/ 6467 h 21600"/>
              <a:gd name="connsiteX1896" fmla="*/ 3866 w 21595"/>
              <a:gd name="connsiteY1896" fmla="*/ 6517 h 21600"/>
              <a:gd name="connsiteX1897" fmla="*/ 3861 w 21595"/>
              <a:gd name="connsiteY1897" fmla="*/ 6567 h 21600"/>
              <a:gd name="connsiteX1898" fmla="*/ 3866 w 21595"/>
              <a:gd name="connsiteY1898" fmla="*/ 6788 h 21600"/>
              <a:gd name="connsiteX1899" fmla="*/ 3892 w 21595"/>
              <a:gd name="connsiteY1899" fmla="*/ 6945 h 21600"/>
              <a:gd name="connsiteX1900" fmla="*/ 3882 w 21595"/>
              <a:gd name="connsiteY1900" fmla="*/ 7033 h 21600"/>
              <a:gd name="connsiteX1901" fmla="*/ 3892 w 21595"/>
              <a:gd name="connsiteY1901" fmla="*/ 7067 h 21600"/>
              <a:gd name="connsiteX1902" fmla="*/ 3943 w 21595"/>
              <a:gd name="connsiteY1902" fmla="*/ 7079 h 21600"/>
              <a:gd name="connsiteX1903" fmla="*/ 3955 w 21595"/>
              <a:gd name="connsiteY1903" fmla="*/ 7129 h 21600"/>
              <a:gd name="connsiteX1904" fmla="*/ 3986 w 21595"/>
              <a:gd name="connsiteY1904" fmla="*/ 7129 h 21600"/>
              <a:gd name="connsiteX1905" fmla="*/ 3986 w 21595"/>
              <a:gd name="connsiteY1905" fmla="*/ 7178 h 21600"/>
              <a:gd name="connsiteX1906" fmla="*/ 4007 w 21595"/>
              <a:gd name="connsiteY1906" fmla="*/ 7201 h 21600"/>
              <a:gd name="connsiteX1907" fmla="*/ 4033 w 21595"/>
              <a:gd name="connsiteY1907" fmla="*/ 7289 h 21600"/>
              <a:gd name="connsiteX1908" fmla="*/ 4026 w 21595"/>
              <a:gd name="connsiteY1908" fmla="*/ 7373 h 21600"/>
              <a:gd name="connsiteX1909" fmla="*/ 4033 w 21595"/>
              <a:gd name="connsiteY1909" fmla="*/ 7522 h 21600"/>
              <a:gd name="connsiteX1910" fmla="*/ 4037 w 21595"/>
              <a:gd name="connsiteY1910" fmla="*/ 7645 h 21600"/>
              <a:gd name="connsiteX1911" fmla="*/ 4047 w 21595"/>
              <a:gd name="connsiteY1911" fmla="*/ 7752 h 21600"/>
              <a:gd name="connsiteX1912" fmla="*/ 4052 w 21595"/>
              <a:gd name="connsiteY1912" fmla="*/ 7851 h 21600"/>
              <a:gd name="connsiteX1913" fmla="*/ 4084 w 21595"/>
              <a:gd name="connsiteY1913" fmla="*/ 7901 h 21600"/>
              <a:gd name="connsiteX1914" fmla="*/ 4115 w 21595"/>
              <a:gd name="connsiteY1914" fmla="*/ 8023 h 21600"/>
              <a:gd name="connsiteX1915" fmla="*/ 4104 w 21595"/>
              <a:gd name="connsiteY1915" fmla="*/ 8096 h 21600"/>
              <a:gd name="connsiteX1916" fmla="*/ 4073 w 21595"/>
              <a:gd name="connsiteY1916" fmla="*/ 8157 h 21600"/>
              <a:gd name="connsiteX1917" fmla="*/ 4052 w 21595"/>
              <a:gd name="connsiteY1917" fmla="*/ 8145 h 21600"/>
              <a:gd name="connsiteX1918" fmla="*/ 4047 w 21595"/>
              <a:gd name="connsiteY1918" fmla="*/ 8157 h 21600"/>
              <a:gd name="connsiteX1919" fmla="*/ 4068 w 21595"/>
              <a:gd name="connsiteY1919" fmla="*/ 8241 h 21600"/>
              <a:gd name="connsiteX1920" fmla="*/ 4099 w 21595"/>
              <a:gd name="connsiteY1920" fmla="*/ 8291 h 21600"/>
              <a:gd name="connsiteX1921" fmla="*/ 4110 w 21595"/>
              <a:gd name="connsiteY1921" fmla="*/ 8329 h 21600"/>
              <a:gd name="connsiteX1922" fmla="*/ 4120 w 21595"/>
              <a:gd name="connsiteY1922" fmla="*/ 8302 h 21600"/>
              <a:gd name="connsiteX1923" fmla="*/ 4156 w 21595"/>
              <a:gd name="connsiteY1923" fmla="*/ 8379 h 21600"/>
              <a:gd name="connsiteX1924" fmla="*/ 4177 w 21595"/>
              <a:gd name="connsiteY1924" fmla="*/ 8424 h 21600"/>
              <a:gd name="connsiteX1925" fmla="*/ 4177 w 21595"/>
              <a:gd name="connsiteY1925" fmla="*/ 8524 h 21600"/>
              <a:gd name="connsiteX1926" fmla="*/ 4167 w 21595"/>
              <a:gd name="connsiteY1926" fmla="*/ 8635 h 21600"/>
              <a:gd name="connsiteX1927" fmla="*/ 4193 w 21595"/>
              <a:gd name="connsiteY1927" fmla="*/ 8684 h 21600"/>
              <a:gd name="connsiteX1928" fmla="*/ 4229 w 21595"/>
              <a:gd name="connsiteY1928" fmla="*/ 8757 h 21600"/>
              <a:gd name="connsiteX1929" fmla="*/ 4259 w 21595"/>
              <a:gd name="connsiteY1929" fmla="*/ 8853 h 21600"/>
              <a:gd name="connsiteX1930" fmla="*/ 4271 w 21595"/>
              <a:gd name="connsiteY1930" fmla="*/ 8952 h 21600"/>
              <a:gd name="connsiteX1931" fmla="*/ 4280 w 21595"/>
              <a:gd name="connsiteY1931" fmla="*/ 8952 h 21600"/>
              <a:gd name="connsiteX1932" fmla="*/ 4306 w 21595"/>
              <a:gd name="connsiteY1932" fmla="*/ 8891 h 21600"/>
              <a:gd name="connsiteX1933" fmla="*/ 4311 w 21595"/>
              <a:gd name="connsiteY1933" fmla="*/ 8868 h 21600"/>
              <a:gd name="connsiteX1934" fmla="*/ 4297 w 21595"/>
              <a:gd name="connsiteY1934" fmla="*/ 8791 h 21600"/>
              <a:gd name="connsiteX1935" fmla="*/ 4280 w 21595"/>
              <a:gd name="connsiteY1935" fmla="*/ 8719 h 21600"/>
              <a:gd name="connsiteX1936" fmla="*/ 4250 w 21595"/>
              <a:gd name="connsiteY1936" fmla="*/ 8707 h 21600"/>
              <a:gd name="connsiteX1937" fmla="*/ 4254 w 21595"/>
              <a:gd name="connsiteY1937" fmla="*/ 8623 h 21600"/>
              <a:gd name="connsiteX1938" fmla="*/ 4245 w 21595"/>
              <a:gd name="connsiteY1938" fmla="*/ 8547 h 21600"/>
              <a:gd name="connsiteX1939" fmla="*/ 4233 w 21595"/>
              <a:gd name="connsiteY1939" fmla="*/ 8474 h 21600"/>
              <a:gd name="connsiteX1940" fmla="*/ 4229 w 21595"/>
              <a:gd name="connsiteY1940" fmla="*/ 8329 h 21600"/>
              <a:gd name="connsiteX1941" fmla="*/ 4203 w 21595"/>
              <a:gd name="connsiteY1941" fmla="*/ 8241 h 21600"/>
              <a:gd name="connsiteX1942" fmla="*/ 4193 w 21595"/>
              <a:gd name="connsiteY1942" fmla="*/ 8180 h 21600"/>
              <a:gd name="connsiteX1943" fmla="*/ 4182 w 21595"/>
              <a:gd name="connsiteY1943" fmla="*/ 8145 h 21600"/>
              <a:gd name="connsiteX1944" fmla="*/ 4182 w 21595"/>
              <a:gd name="connsiteY1944" fmla="*/ 8035 h 21600"/>
              <a:gd name="connsiteX1945" fmla="*/ 4172 w 21595"/>
              <a:gd name="connsiteY1945" fmla="*/ 8046 h 21600"/>
              <a:gd name="connsiteX1946" fmla="*/ 4172 w 21595"/>
              <a:gd name="connsiteY1946" fmla="*/ 7985 h 21600"/>
              <a:gd name="connsiteX1947" fmla="*/ 4162 w 21595"/>
              <a:gd name="connsiteY1947" fmla="*/ 7973 h 21600"/>
              <a:gd name="connsiteX1948" fmla="*/ 4156 w 21595"/>
              <a:gd name="connsiteY1948" fmla="*/ 7935 h 21600"/>
              <a:gd name="connsiteX1949" fmla="*/ 4125 w 21595"/>
              <a:gd name="connsiteY1949" fmla="*/ 7828 h 21600"/>
              <a:gd name="connsiteX1950" fmla="*/ 4115 w 21595"/>
              <a:gd name="connsiteY1950" fmla="*/ 7752 h 21600"/>
              <a:gd name="connsiteX1951" fmla="*/ 4125 w 21595"/>
              <a:gd name="connsiteY1951" fmla="*/ 7629 h 21600"/>
              <a:gd name="connsiteX1952" fmla="*/ 4125 w 21595"/>
              <a:gd name="connsiteY1952" fmla="*/ 7557 h 21600"/>
              <a:gd name="connsiteX1953" fmla="*/ 4146 w 21595"/>
              <a:gd name="connsiteY1953" fmla="*/ 7496 h 21600"/>
              <a:gd name="connsiteX1954" fmla="*/ 4172 w 21595"/>
              <a:gd name="connsiteY1954" fmla="*/ 7534 h 21600"/>
              <a:gd name="connsiteX1955" fmla="*/ 4193 w 21595"/>
              <a:gd name="connsiteY1955" fmla="*/ 7534 h 21600"/>
              <a:gd name="connsiteX1956" fmla="*/ 4229 w 21595"/>
              <a:gd name="connsiteY1956" fmla="*/ 7595 h 21600"/>
              <a:gd name="connsiteX1957" fmla="*/ 4219 w 21595"/>
              <a:gd name="connsiteY1957" fmla="*/ 7656 h 21600"/>
              <a:gd name="connsiteX1958" fmla="*/ 4224 w 21595"/>
              <a:gd name="connsiteY1958" fmla="*/ 7778 h 21600"/>
              <a:gd name="connsiteX1959" fmla="*/ 4240 w 21595"/>
              <a:gd name="connsiteY1959" fmla="*/ 7901 h 21600"/>
              <a:gd name="connsiteX1960" fmla="*/ 4233 w 21595"/>
              <a:gd name="connsiteY1960" fmla="*/ 7950 h 21600"/>
              <a:gd name="connsiteX1961" fmla="*/ 4254 w 21595"/>
              <a:gd name="connsiteY1961" fmla="*/ 8035 h 21600"/>
              <a:gd name="connsiteX1962" fmla="*/ 4275 w 21595"/>
              <a:gd name="connsiteY1962" fmla="*/ 8119 h 21600"/>
              <a:gd name="connsiteX1963" fmla="*/ 4306 w 21595"/>
              <a:gd name="connsiteY1963" fmla="*/ 8134 h 21600"/>
              <a:gd name="connsiteX1964" fmla="*/ 4311 w 21595"/>
              <a:gd name="connsiteY1964" fmla="*/ 8241 h 21600"/>
              <a:gd name="connsiteX1965" fmla="*/ 4337 w 21595"/>
              <a:gd name="connsiteY1965" fmla="*/ 8329 h 21600"/>
              <a:gd name="connsiteX1966" fmla="*/ 4363 w 21595"/>
              <a:gd name="connsiteY1966" fmla="*/ 8363 h 21600"/>
              <a:gd name="connsiteX1967" fmla="*/ 4344 w 21595"/>
              <a:gd name="connsiteY1967" fmla="*/ 8463 h 21600"/>
              <a:gd name="connsiteX1968" fmla="*/ 4348 w 21595"/>
              <a:gd name="connsiteY1968" fmla="*/ 8501 h 21600"/>
              <a:gd name="connsiteX1969" fmla="*/ 4395 w 21595"/>
              <a:gd name="connsiteY1969" fmla="*/ 8573 h 21600"/>
              <a:gd name="connsiteX1970" fmla="*/ 4415 w 21595"/>
              <a:gd name="connsiteY1970" fmla="*/ 8669 h 21600"/>
              <a:gd name="connsiteX1971" fmla="*/ 4467 w 21595"/>
              <a:gd name="connsiteY1971" fmla="*/ 8791 h 21600"/>
              <a:gd name="connsiteX1972" fmla="*/ 4504 w 21595"/>
              <a:gd name="connsiteY1972" fmla="*/ 8952 h 21600"/>
              <a:gd name="connsiteX1973" fmla="*/ 4518 w 21595"/>
              <a:gd name="connsiteY1973" fmla="*/ 9036 h 21600"/>
              <a:gd name="connsiteX1974" fmla="*/ 4518 w 21595"/>
              <a:gd name="connsiteY1974" fmla="*/ 9097 h 21600"/>
              <a:gd name="connsiteX1975" fmla="*/ 4535 w 21595"/>
              <a:gd name="connsiteY1975" fmla="*/ 9174 h 21600"/>
              <a:gd name="connsiteX1976" fmla="*/ 4530 w 21595"/>
              <a:gd name="connsiteY1976" fmla="*/ 9235 h 21600"/>
              <a:gd name="connsiteX1977" fmla="*/ 4514 w 21595"/>
              <a:gd name="connsiteY1977" fmla="*/ 9269 h 21600"/>
              <a:gd name="connsiteX1978" fmla="*/ 4518 w 21595"/>
              <a:gd name="connsiteY1978" fmla="*/ 9319 h 21600"/>
              <a:gd name="connsiteX1979" fmla="*/ 4499 w 21595"/>
              <a:gd name="connsiteY1979" fmla="*/ 9330 h 21600"/>
              <a:gd name="connsiteX1980" fmla="*/ 4504 w 21595"/>
              <a:gd name="connsiteY1980" fmla="*/ 9418 h 21600"/>
              <a:gd name="connsiteX1981" fmla="*/ 4530 w 21595"/>
              <a:gd name="connsiteY1981" fmla="*/ 9514 h 21600"/>
              <a:gd name="connsiteX1982" fmla="*/ 4586 w 21595"/>
              <a:gd name="connsiteY1982" fmla="*/ 9613 h 21600"/>
              <a:gd name="connsiteX1983" fmla="*/ 4607 w 21595"/>
              <a:gd name="connsiteY1983" fmla="*/ 9686 h 21600"/>
              <a:gd name="connsiteX1984" fmla="*/ 4664 w 21595"/>
              <a:gd name="connsiteY1984" fmla="*/ 9735 h 21600"/>
              <a:gd name="connsiteX1985" fmla="*/ 4695 w 21595"/>
              <a:gd name="connsiteY1985" fmla="*/ 9747 h 21600"/>
              <a:gd name="connsiteX1986" fmla="*/ 4711 w 21595"/>
              <a:gd name="connsiteY1986" fmla="*/ 9785 h 21600"/>
              <a:gd name="connsiteX1987" fmla="*/ 4752 w 21595"/>
              <a:gd name="connsiteY1987" fmla="*/ 9869 h 21600"/>
              <a:gd name="connsiteX1988" fmla="*/ 4820 w 21595"/>
              <a:gd name="connsiteY1988" fmla="*/ 9942 h 21600"/>
              <a:gd name="connsiteX1989" fmla="*/ 4862 w 21595"/>
              <a:gd name="connsiteY1989" fmla="*/ 9969 h 21600"/>
              <a:gd name="connsiteX1990" fmla="*/ 4914 w 21595"/>
              <a:gd name="connsiteY1990" fmla="*/ 10041 h 21600"/>
              <a:gd name="connsiteX1991" fmla="*/ 4959 w 21595"/>
              <a:gd name="connsiteY1991" fmla="*/ 10064 h 21600"/>
              <a:gd name="connsiteX1992" fmla="*/ 4996 w 21595"/>
              <a:gd name="connsiteY1992" fmla="*/ 10114 h 21600"/>
              <a:gd name="connsiteX1993" fmla="*/ 5027 w 21595"/>
              <a:gd name="connsiteY1993" fmla="*/ 10102 h 21600"/>
              <a:gd name="connsiteX1994" fmla="*/ 5079 w 21595"/>
              <a:gd name="connsiteY1994" fmla="*/ 10041 h 21600"/>
              <a:gd name="connsiteX1995" fmla="*/ 5114 w 21595"/>
              <a:gd name="connsiteY1995" fmla="*/ 10030 h 21600"/>
              <a:gd name="connsiteX1996" fmla="*/ 5161 w 21595"/>
              <a:gd name="connsiteY1996" fmla="*/ 10064 h 21600"/>
              <a:gd name="connsiteX1997" fmla="*/ 5187 w 21595"/>
              <a:gd name="connsiteY1997" fmla="*/ 10114 h 21600"/>
              <a:gd name="connsiteX1998" fmla="*/ 5250 w 21595"/>
              <a:gd name="connsiteY1998" fmla="*/ 10297 h 21600"/>
              <a:gd name="connsiteX1999" fmla="*/ 5281 w 21595"/>
              <a:gd name="connsiteY1999" fmla="*/ 10359 h 21600"/>
              <a:gd name="connsiteX2000" fmla="*/ 5307 w 21595"/>
              <a:gd name="connsiteY2000" fmla="*/ 10397 h 21600"/>
              <a:gd name="connsiteX2001" fmla="*/ 5343 w 21595"/>
              <a:gd name="connsiteY2001" fmla="*/ 10397 h 21600"/>
              <a:gd name="connsiteX2002" fmla="*/ 5374 w 21595"/>
              <a:gd name="connsiteY2002" fmla="*/ 10420 h 21600"/>
              <a:gd name="connsiteX2003" fmla="*/ 5390 w 21595"/>
              <a:gd name="connsiteY2003" fmla="*/ 10458 h 21600"/>
              <a:gd name="connsiteX2004" fmla="*/ 5421 w 21595"/>
              <a:gd name="connsiteY2004" fmla="*/ 10469 h 21600"/>
              <a:gd name="connsiteX2005" fmla="*/ 5446 w 21595"/>
              <a:gd name="connsiteY2005" fmla="*/ 10504 h 21600"/>
              <a:gd name="connsiteX2006" fmla="*/ 5467 w 21595"/>
              <a:gd name="connsiteY2006" fmla="*/ 10519 h 21600"/>
              <a:gd name="connsiteX2007" fmla="*/ 5498 w 21595"/>
              <a:gd name="connsiteY2007" fmla="*/ 10519 h 21600"/>
              <a:gd name="connsiteX2008" fmla="*/ 5510 w 21595"/>
              <a:gd name="connsiteY2008" fmla="*/ 10481 h 21600"/>
              <a:gd name="connsiteX2009" fmla="*/ 5524 w 21595"/>
              <a:gd name="connsiteY2009" fmla="*/ 10492 h 21600"/>
              <a:gd name="connsiteX2010" fmla="*/ 5535 w 21595"/>
              <a:gd name="connsiteY2010" fmla="*/ 10542 h 21600"/>
              <a:gd name="connsiteX2011" fmla="*/ 5529 w 21595"/>
              <a:gd name="connsiteY2011" fmla="*/ 10553 h 21600"/>
              <a:gd name="connsiteX2012" fmla="*/ 5519 w 21595"/>
              <a:gd name="connsiteY2012" fmla="*/ 10531 h 21600"/>
              <a:gd name="connsiteX2013" fmla="*/ 5514 w 21595"/>
              <a:gd name="connsiteY2013" fmla="*/ 10553 h 21600"/>
              <a:gd name="connsiteX2014" fmla="*/ 5540 w 21595"/>
              <a:gd name="connsiteY2014" fmla="*/ 10626 h 21600"/>
              <a:gd name="connsiteX2015" fmla="*/ 5566 w 21595"/>
              <a:gd name="connsiteY2015" fmla="*/ 10676 h 21600"/>
              <a:gd name="connsiteX2016" fmla="*/ 5576 w 21595"/>
              <a:gd name="connsiteY2016" fmla="*/ 10737 h 21600"/>
              <a:gd name="connsiteX2017" fmla="*/ 5602 w 21595"/>
              <a:gd name="connsiteY2017" fmla="*/ 10798 h 21600"/>
              <a:gd name="connsiteX2018" fmla="*/ 5623 w 21595"/>
              <a:gd name="connsiteY2018" fmla="*/ 10848 h 21600"/>
              <a:gd name="connsiteX2019" fmla="*/ 5607 w 21595"/>
              <a:gd name="connsiteY2019" fmla="*/ 10886 h 21600"/>
              <a:gd name="connsiteX2020" fmla="*/ 5623 w 21595"/>
              <a:gd name="connsiteY2020" fmla="*/ 10909 h 21600"/>
              <a:gd name="connsiteX2021" fmla="*/ 5613 w 21595"/>
              <a:gd name="connsiteY2021" fmla="*/ 10959 h 21600"/>
              <a:gd name="connsiteX2022" fmla="*/ 5613 w 21595"/>
              <a:gd name="connsiteY2022" fmla="*/ 11008 h 21600"/>
              <a:gd name="connsiteX2023" fmla="*/ 5618 w 21595"/>
              <a:gd name="connsiteY2023" fmla="*/ 11043 h 21600"/>
              <a:gd name="connsiteX2024" fmla="*/ 5639 w 21595"/>
              <a:gd name="connsiteY2024" fmla="*/ 11054 h 21600"/>
              <a:gd name="connsiteX2025" fmla="*/ 5649 w 21595"/>
              <a:gd name="connsiteY2025" fmla="*/ 11104 h 21600"/>
              <a:gd name="connsiteX2026" fmla="*/ 5665 w 21595"/>
              <a:gd name="connsiteY2026" fmla="*/ 11054 h 21600"/>
              <a:gd name="connsiteX2027" fmla="*/ 5659 w 21595"/>
              <a:gd name="connsiteY2027" fmla="*/ 11020 h 21600"/>
              <a:gd name="connsiteX2028" fmla="*/ 5675 w 21595"/>
              <a:gd name="connsiteY2028" fmla="*/ 11043 h 21600"/>
              <a:gd name="connsiteX2029" fmla="*/ 5680 w 21595"/>
              <a:gd name="connsiteY2029" fmla="*/ 11092 h 21600"/>
              <a:gd name="connsiteX2030" fmla="*/ 5701 w 21595"/>
              <a:gd name="connsiteY2030" fmla="*/ 11115 h 21600"/>
              <a:gd name="connsiteX2031" fmla="*/ 5722 w 21595"/>
              <a:gd name="connsiteY2031" fmla="*/ 11142 h 21600"/>
              <a:gd name="connsiteX2032" fmla="*/ 5736 w 21595"/>
              <a:gd name="connsiteY2032" fmla="*/ 11176 h 21600"/>
              <a:gd name="connsiteX2033" fmla="*/ 5736 w 21595"/>
              <a:gd name="connsiteY2033" fmla="*/ 11215 h 21600"/>
              <a:gd name="connsiteX2034" fmla="*/ 5731 w 21595"/>
              <a:gd name="connsiteY2034" fmla="*/ 11253 h 21600"/>
              <a:gd name="connsiteX2035" fmla="*/ 5743 w 21595"/>
              <a:gd name="connsiteY2035" fmla="*/ 11276 h 21600"/>
              <a:gd name="connsiteX2036" fmla="*/ 5774 w 21595"/>
              <a:gd name="connsiteY2036" fmla="*/ 11314 h 21600"/>
              <a:gd name="connsiteX2037" fmla="*/ 5783 w 21595"/>
              <a:gd name="connsiteY2037" fmla="*/ 11337 h 21600"/>
              <a:gd name="connsiteX2038" fmla="*/ 5783 w 21595"/>
              <a:gd name="connsiteY2038" fmla="*/ 11299 h 21600"/>
              <a:gd name="connsiteX2039" fmla="*/ 5809 w 21595"/>
              <a:gd name="connsiteY2039" fmla="*/ 11299 h 21600"/>
              <a:gd name="connsiteX2040" fmla="*/ 5825 w 21595"/>
              <a:gd name="connsiteY2040" fmla="*/ 11326 h 21600"/>
              <a:gd name="connsiteX2041" fmla="*/ 5851 w 21595"/>
              <a:gd name="connsiteY2041" fmla="*/ 11337 h 21600"/>
              <a:gd name="connsiteX2042" fmla="*/ 5861 w 21595"/>
              <a:gd name="connsiteY2042" fmla="*/ 11398 h 21600"/>
              <a:gd name="connsiteX2043" fmla="*/ 5882 w 21595"/>
              <a:gd name="connsiteY2043" fmla="*/ 11410 h 21600"/>
              <a:gd name="connsiteX2044" fmla="*/ 5887 w 21595"/>
              <a:gd name="connsiteY2044" fmla="*/ 11387 h 21600"/>
              <a:gd name="connsiteX2045" fmla="*/ 5898 w 21595"/>
              <a:gd name="connsiteY2045" fmla="*/ 11482 h 21600"/>
              <a:gd name="connsiteX2046" fmla="*/ 5924 w 21595"/>
              <a:gd name="connsiteY2046" fmla="*/ 11471 h 21600"/>
              <a:gd name="connsiteX2047" fmla="*/ 5934 w 21595"/>
              <a:gd name="connsiteY2047" fmla="*/ 11448 h 21600"/>
              <a:gd name="connsiteX2048" fmla="*/ 5955 w 21595"/>
              <a:gd name="connsiteY2048" fmla="*/ 11421 h 21600"/>
              <a:gd name="connsiteX2049" fmla="*/ 5924 w 21595"/>
              <a:gd name="connsiteY2049" fmla="*/ 11337 h 21600"/>
              <a:gd name="connsiteX2050" fmla="*/ 5934 w 21595"/>
              <a:gd name="connsiteY2050" fmla="*/ 11299 h 21600"/>
              <a:gd name="connsiteX2051" fmla="*/ 5944 w 21595"/>
              <a:gd name="connsiteY2051" fmla="*/ 11299 h 21600"/>
              <a:gd name="connsiteX2052" fmla="*/ 5970 w 21595"/>
              <a:gd name="connsiteY2052" fmla="*/ 11264 h 21600"/>
              <a:gd name="connsiteX2053" fmla="*/ 5986 w 21595"/>
              <a:gd name="connsiteY2053" fmla="*/ 11203 h 21600"/>
              <a:gd name="connsiteX2054" fmla="*/ 6012 w 21595"/>
              <a:gd name="connsiteY2054" fmla="*/ 11192 h 21600"/>
              <a:gd name="connsiteX2055" fmla="*/ 6038 w 21595"/>
              <a:gd name="connsiteY2055" fmla="*/ 11238 h 21600"/>
              <a:gd name="connsiteX2056" fmla="*/ 6047 w 21595"/>
              <a:gd name="connsiteY2056" fmla="*/ 11287 h 21600"/>
              <a:gd name="connsiteX2057" fmla="*/ 6063 w 21595"/>
              <a:gd name="connsiteY2057" fmla="*/ 11299 h 21600"/>
              <a:gd name="connsiteX2058" fmla="*/ 6047 w 21595"/>
              <a:gd name="connsiteY2058" fmla="*/ 11349 h 21600"/>
              <a:gd name="connsiteX2059" fmla="*/ 6059 w 21595"/>
              <a:gd name="connsiteY2059" fmla="*/ 11436 h 21600"/>
              <a:gd name="connsiteX2060" fmla="*/ 6080 w 21595"/>
              <a:gd name="connsiteY2060" fmla="*/ 11482 h 21600"/>
              <a:gd name="connsiteX2061" fmla="*/ 6106 w 21595"/>
              <a:gd name="connsiteY2061" fmla="*/ 11570 h 21600"/>
              <a:gd name="connsiteX2062" fmla="*/ 6110 w 21595"/>
              <a:gd name="connsiteY2062" fmla="*/ 11704 h 21600"/>
              <a:gd name="connsiteX2063" fmla="*/ 6094 w 21595"/>
              <a:gd name="connsiteY2063" fmla="*/ 11742 h 21600"/>
              <a:gd name="connsiteX2064" fmla="*/ 6110 w 21595"/>
              <a:gd name="connsiteY2064" fmla="*/ 11887 h 21600"/>
              <a:gd name="connsiteX2065" fmla="*/ 6094 w 21595"/>
              <a:gd name="connsiteY2065" fmla="*/ 11987 h 21600"/>
              <a:gd name="connsiteX2066" fmla="*/ 6115 w 21595"/>
              <a:gd name="connsiteY2066" fmla="*/ 12021 h 21600"/>
              <a:gd name="connsiteX2067" fmla="*/ 6094 w 21595"/>
              <a:gd name="connsiteY2067" fmla="*/ 12109 h 21600"/>
              <a:gd name="connsiteX2068" fmla="*/ 6068 w 21595"/>
              <a:gd name="connsiteY2068" fmla="*/ 12216 h 21600"/>
              <a:gd name="connsiteX2069" fmla="*/ 6038 w 21595"/>
              <a:gd name="connsiteY2069" fmla="*/ 12231 h 21600"/>
              <a:gd name="connsiteX2070" fmla="*/ 6021 w 21595"/>
              <a:gd name="connsiteY2070" fmla="*/ 12277 h 21600"/>
              <a:gd name="connsiteX2071" fmla="*/ 6021 w 21595"/>
              <a:gd name="connsiteY2071" fmla="*/ 12365 h 21600"/>
              <a:gd name="connsiteX2072" fmla="*/ 6002 w 21595"/>
              <a:gd name="connsiteY2072" fmla="*/ 12377 h 21600"/>
              <a:gd name="connsiteX2073" fmla="*/ 6007 w 21595"/>
              <a:gd name="connsiteY2073" fmla="*/ 12426 h 21600"/>
              <a:gd name="connsiteX2074" fmla="*/ 5965 w 21595"/>
              <a:gd name="connsiteY2074" fmla="*/ 12488 h 21600"/>
              <a:gd name="connsiteX2075" fmla="*/ 5934 w 21595"/>
              <a:gd name="connsiteY2075" fmla="*/ 12522 h 21600"/>
              <a:gd name="connsiteX2076" fmla="*/ 5939 w 21595"/>
              <a:gd name="connsiteY2076" fmla="*/ 12598 h 21600"/>
              <a:gd name="connsiteX2077" fmla="*/ 5913 w 21595"/>
              <a:gd name="connsiteY2077" fmla="*/ 12694 h 21600"/>
              <a:gd name="connsiteX2078" fmla="*/ 5903 w 21595"/>
              <a:gd name="connsiteY2078" fmla="*/ 12793 h 21600"/>
              <a:gd name="connsiteX2079" fmla="*/ 5882 w 21595"/>
              <a:gd name="connsiteY2079" fmla="*/ 12816 h 21600"/>
              <a:gd name="connsiteX2080" fmla="*/ 5892 w 21595"/>
              <a:gd name="connsiteY2080" fmla="*/ 12965 h 21600"/>
              <a:gd name="connsiteX2081" fmla="*/ 5882 w 21595"/>
              <a:gd name="connsiteY2081" fmla="*/ 13011 h 21600"/>
              <a:gd name="connsiteX2082" fmla="*/ 5918 w 21595"/>
              <a:gd name="connsiteY2082" fmla="*/ 13088 h 21600"/>
              <a:gd name="connsiteX2083" fmla="*/ 5939 w 21595"/>
              <a:gd name="connsiteY2083" fmla="*/ 13011 h 21600"/>
              <a:gd name="connsiteX2084" fmla="*/ 5955 w 21595"/>
              <a:gd name="connsiteY2084" fmla="*/ 13088 h 21600"/>
              <a:gd name="connsiteX2085" fmla="*/ 5924 w 21595"/>
              <a:gd name="connsiteY2085" fmla="*/ 13210 h 21600"/>
              <a:gd name="connsiteX2086" fmla="*/ 5877 w 21595"/>
              <a:gd name="connsiteY2086" fmla="*/ 13306 h 21600"/>
              <a:gd name="connsiteX2087" fmla="*/ 5861 w 21595"/>
              <a:gd name="connsiteY2087" fmla="*/ 13416 h 21600"/>
              <a:gd name="connsiteX2088" fmla="*/ 5892 w 21595"/>
              <a:gd name="connsiteY2088" fmla="*/ 13577 h 21600"/>
              <a:gd name="connsiteX2089" fmla="*/ 5872 w 21595"/>
              <a:gd name="connsiteY2089" fmla="*/ 13650 h 21600"/>
              <a:gd name="connsiteX2090" fmla="*/ 5918 w 21595"/>
              <a:gd name="connsiteY2090" fmla="*/ 13711 h 21600"/>
              <a:gd name="connsiteX2091" fmla="*/ 5965 w 21595"/>
              <a:gd name="connsiteY2091" fmla="*/ 13822 h 21600"/>
              <a:gd name="connsiteX2092" fmla="*/ 5986 w 21595"/>
              <a:gd name="connsiteY2092" fmla="*/ 13944 h 21600"/>
              <a:gd name="connsiteX2093" fmla="*/ 6012 w 21595"/>
              <a:gd name="connsiteY2093" fmla="*/ 14016 h 21600"/>
              <a:gd name="connsiteX2094" fmla="*/ 6080 w 21595"/>
              <a:gd name="connsiteY2094" fmla="*/ 14334 h 21600"/>
              <a:gd name="connsiteX2095" fmla="*/ 6146 w 21595"/>
              <a:gd name="connsiteY2095" fmla="*/ 14628 h 21600"/>
              <a:gd name="connsiteX2096" fmla="*/ 6203 w 21595"/>
              <a:gd name="connsiteY2096" fmla="*/ 14846 h 21600"/>
              <a:gd name="connsiteX2097" fmla="*/ 6193 w 21595"/>
              <a:gd name="connsiteY2097" fmla="*/ 14896 h 21600"/>
              <a:gd name="connsiteX2098" fmla="*/ 6224 w 21595"/>
              <a:gd name="connsiteY2098" fmla="*/ 15029 h 21600"/>
              <a:gd name="connsiteX2099" fmla="*/ 6276 w 21595"/>
              <a:gd name="connsiteY2099" fmla="*/ 15129 h 21600"/>
              <a:gd name="connsiteX2100" fmla="*/ 6391 w 21595"/>
              <a:gd name="connsiteY2100" fmla="*/ 15301 h 21600"/>
              <a:gd name="connsiteX2101" fmla="*/ 6514 w 21595"/>
              <a:gd name="connsiteY2101" fmla="*/ 15473 h 21600"/>
              <a:gd name="connsiteX2102" fmla="*/ 6525 w 21595"/>
              <a:gd name="connsiteY2102" fmla="*/ 15534 h 21600"/>
              <a:gd name="connsiteX2103" fmla="*/ 6587 w 21595"/>
              <a:gd name="connsiteY2103" fmla="*/ 15630 h 21600"/>
              <a:gd name="connsiteX2104" fmla="*/ 6608 w 21595"/>
              <a:gd name="connsiteY2104" fmla="*/ 15851 h 21600"/>
              <a:gd name="connsiteX2105" fmla="*/ 6629 w 21595"/>
              <a:gd name="connsiteY2105" fmla="*/ 16119 h 21600"/>
              <a:gd name="connsiteX2106" fmla="*/ 6624 w 21595"/>
              <a:gd name="connsiteY2106" fmla="*/ 16486 h 21600"/>
              <a:gd name="connsiteX2107" fmla="*/ 6624 w 21595"/>
              <a:gd name="connsiteY2107" fmla="*/ 16818 h 21600"/>
              <a:gd name="connsiteX2108" fmla="*/ 6634 w 21595"/>
              <a:gd name="connsiteY2108" fmla="*/ 17136 h 21600"/>
              <a:gd name="connsiteX2109" fmla="*/ 6613 w 21595"/>
              <a:gd name="connsiteY2109" fmla="*/ 17330 h 21600"/>
              <a:gd name="connsiteX2110" fmla="*/ 6638 w 21595"/>
              <a:gd name="connsiteY2110" fmla="*/ 17525 h 21600"/>
              <a:gd name="connsiteX2111" fmla="*/ 6634 w 21595"/>
              <a:gd name="connsiteY2111" fmla="*/ 17659 h 21600"/>
              <a:gd name="connsiteX2112" fmla="*/ 6664 w 21595"/>
              <a:gd name="connsiteY2112" fmla="*/ 17904 h 21600"/>
              <a:gd name="connsiteX2113" fmla="*/ 6664 w 21595"/>
              <a:gd name="connsiteY2113" fmla="*/ 18148 h 21600"/>
              <a:gd name="connsiteX2114" fmla="*/ 6655 w 21595"/>
              <a:gd name="connsiteY2114" fmla="*/ 18408 h 21600"/>
              <a:gd name="connsiteX2115" fmla="*/ 6643 w 21595"/>
              <a:gd name="connsiteY2115" fmla="*/ 18676 h 21600"/>
              <a:gd name="connsiteX2116" fmla="*/ 6624 w 21595"/>
              <a:gd name="connsiteY2116" fmla="*/ 18676 h 21600"/>
              <a:gd name="connsiteX2117" fmla="*/ 6650 w 21595"/>
              <a:gd name="connsiteY2117" fmla="*/ 18859 h 21600"/>
              <a:gd name="connsiteX2118" fmla="*/ 6685 w 21595"/>
              <a:gd name="connsiteY2118" fmla="*/ 19020 h 21600"/>
              <a:gd name="connsiteX2119" fmla="*/ 6669 w 21595"/>
              <a:gd name="connsiteY2119" fmla="*/ 19127 h 21600"/>
              <a:gd name="connsiteX2120" fmla="*/ 6690 w 21595"/>
              <a:gd name="connsiteY2120" fmla="*/ 19421 h 21600"/>
              <a:gd name="connsiteX2121" fmla="*/ 6706 w 21595"/>
              <a:gd name="connsiteY2121" fmla="*/ 19654 h 21600"/>
              <a:gd name="connsiteX2122" fmla="*/ 6747 w 21595"/>
              <a:gd name="connsiteY2122" fmla="*/ 19677 h 21600"/>
              <a:gd name="connsiteX2123" fmla="*/ 6737 w 21595"/>
              <a:gd name="connsiteY2123" fmla="*/ 19471 h 21600"/>
              <a:gd name="connsiteX2124" fmla="*/ 6779 w 21595"/>
              <a:gd name="connsiteY2124" fmla="*/ 19521 h 21600"/>
              <a:gd name="connsiteX2125" fmla="*/ 6799 w 21595"/>
              <a:gd name="connsiteY2125" fmla="*/ 19849 h 21600"/>
              <a:gd name="connsiteX2126" fmla="*/ 6727 w 21595"/>
              <a:gd name="connsiteY2126" fmla="*/ 19788 h 21600"/>
              <a:gd name="connsiteX2127" fmla="*/ 6753 w 21595"/>
              <a:gd name="connsiteY2127" fmla="*/ 20060 h 21600"/>
              <a:gd name="connsiteX2128" fmla="*/ 6721 w 21595"/>
              <a:gd name="connsiteY2128" fmla="*/ 20205 h 21600"/>
              <a:gd name="connsiteX2129" fmla="*/ 6810 w 21595"/>
              <a:gd name="connsiteY2129" fmla="*/ 20243 h 21600"/>
              <a:gd name="connsiteX2130" fmla="*/ 6773 w 21595"/>
              <a:gd name="connsiteY2130" fmla="*/ 20365 h 21600"/>
              <a:gd name="connsiteX2131" fmla="*/ 6773 w 21595"/>
              <a:gd name="connsiteY2131" fmla="*/ 20522 h 21600"/>
              <a:gd name="connsiteX2132" fmla="*/ 6831 w 21595"/>
              <a:gd name="connsiteY2132" fmla="*/ 20793 h 21600"/>
              <a:gd name="connsiteX2133" fmla="*/ 6872 w 21595"/>
              <a:gd name="connsiteY2133" fmla="*/ 20889 h 21600"/>
              <a:gd name="connsiteX2134" fmla="*/ 6876 w 21595"/>
              <a:gd name="connsiteY2134" fmla="*/ 20988 h 21600"/>
              <a:gd name="connsiteX2135" fmla="*/ 6914 w 21595"/>
              <a:gd name="connsiteY2135" fmla="*/ 21084 h 21600"/>
              <a:gd name="connsiteX2136" fmla="*/ 6991 w 21595"/>
              <a:gd name="connsiteY2136" fmla="*/ 21172 h 21600"/>
              <a:gd name="connsiteX2137" fmla="*/ 7074 w 21595"/>
              <a:gd name="connsiteY2137" fmla="*/ 21283 h 21600"/>
              <a:gd name="connsiteX2138" fmla="*/ 7142 w 21595"/>
              <a:gd name="connsiteY2138" fmla="*/ 21329 h 21600"/>
              <a:gd name="connsiteX2139" fmla="*/ 7162 w 21595"/>
              <a:gd name="connsiteY2139" fmla="*/ 21329 h 21600"/>
              <a:gd name="connsiteX2140" fmla="*/ 7142 w 21595"/>
              <a:gd name="connsiteY2140" fmla="*/ 21183 h 21600"/>
              <a:gd name="connsiteX2141" fmla="*/ 7178 w 21595"/>
              <a:gd name="connsiteY2141" fmla="*/ 21122 h 21600"/>
              <a:gd name="connsiteX2142" fmla="*/ 7199 w 21595"/>
              <a:gd name="connsiteY2142" fmla="*/ 21084 h 21600"/>
              <a:gd name="connsiteX2143" fmla="*/ 7246 w 21595"/>
              <a:gd name="connsiteY2143" fmla="*/ 21084 h 21600"/>
              <a:gd name="connsiteX2144" fmla="*/ 7265 w 21595"/>
              <a:gd name="connsiteY2144" fmla="*/ 21099 h 21600"/>
              <a:gd name="connsiteX2145" fmla="*/ 7213 w 21595"/>
              <a:gd name="connsiteY2145" fmla="*/ 21000 h 21600"/>
              <a:gd name="connsiteX2146" fmla="*/ 7173 w 21595"/>
              <a:gd name="connsiteY2146" fmla="*/ 20839 h 21600"/>
              <a:gd name="connsiteX2147" fmla="*/ 7183 w 21595"/>
              <a:gd name="connsiteY2147" fmla="*/ 20767 h 21600"/>
              <a:gd name="connsiteX2148" fmla="*/ 7220 w 21595"/>
              <a:gd name="connsiteY2148" fmla="*/ 20706 h 21600"/>
              <a:gd name="connsiteX2149" fmla="*/ 7225 w 21595"/>
              <a:gd name="connsiteY2149" fmla="*/ 20522 h 21600"/>
              <a:gd name="connsiteX2150" fmla="*/ 7277 w 21595"/>
              <a:gd name="connsiteY2150" fmla="*/ 20438 h 21600"/>
              <a:gd name="connsiteX2151" fmla="*/ 7272 w 21595"/>
              <a:gd name="connsiteY2151" fmla="*/ 20289 h 21600"/>
              <a:gd name="connsiteX2152" fmla="*/ 7220 w 21595"/>
              <a:gd name="connsiteY2152" fmla="*/ 20266 h 21600"/>
              <a:gd name="connsiteX2153" fmla="*/ 7147 w 21595"/>
              <a:gd name="connsiteY2153" fmla="*/ 20144 h 21600"/>
              <a:gd name="connsiteX2154" fmla="*/ 7147 w 21595"/>
              <a:gd name="connsiteY2154" fmla="*/ 20021 h 21600"/>
              <a:gd name="connsiteX2155" fmla="*/ 7178 w 21595"/>
              <a:gd name="connsiteY2155" fmla="*/ 19949 h 21600"/>
              <a:gd name="connsiteX2156" fmla="*/ 7230 w 21595"/>
              <a:gd name="connsiteY2156" fmla="*/ 19949 h 21600"/>
              <a:gd name="connsiteX2157" fmla="*/ 7230 w 21595"/>
              <a:gd name="connsiteY2157" fmla="*/ 19861 h 21600"/>
              <a:gd name="connsiteX2158" fmla="*/ 7220 w 21595"/>
              <a:gd name="connsiteY2158" fmla="*/ 19693 h 21600"/>
              <a:gd name="connsiteX2159" fmla="*/ 7251 w 21595"/>
              <a:gd name="connsiteY2159" fmla="*/ 19593 h 21600"/>
              <a:gd name="connsiteX2160" fmla="*/ 7291 w 21595"/>
              <a:gd name="connsiteY2160" fmla="*/ 19544 h 21600"/>
              <a:gd name="connsiteX2161" fmla="*/ 7265 w 21595"/>
              <a:gd name="connsiteY2161" fmla="*/ 19459 h 21600"/>
              <a:gd name="connsiteX2162" fmla="*/ 7239 w 21595"/>
              <a:gd name="connsiteY2162" fmla="*/ 19521 h 21600"/>
              <a:gd name="connsiteX2163" fmla="*/ 7199 w 21595"/>
              <a:gd name="connsiteY2163" fmla="*/ 19471 h 21600"/>
              <a:gd name="connsiteX2164" fmla="*/ 7173 w 21595"/>
              <a:gd name="connsiteY2164" fmla="*/ 19310 h 21600"/>
              <a:gd name="connsiteX2165" fmla="*/ 7187 w 21595"/>
              <a:gd name="connsiteY2165" fmla="*/ 19265 h 21600"/>
              <a:gd name="connsiteX2166" fmla="*/ 7251 w 21595"/>
              <a:gd name="connsiteY2166" fmla="*/ 19326 h 21600"/>
              <a:gd name="connsiteX2167" fmla="*/ 7302 w 21595"/>
              <a:gd name="connsiteY2167" fmla="*/ 19299 h 21600"/>
              <a:gd name="connsiteX2168" fmla="*/ 7328 w 21595"/>
              <a:gd name="connsiteY2168" fmla="*/ 19238 h 21600"/>
              <a:gd name="connsiteX2169" fmla="*/ 7312 w 21595"/>
              <a:gd name="connsiteY2169" fmla="*/ 19165 h 21600"/>
              <a:gd name="connsiteX2170" fmla="*/ 7307 w 21595"/>
              <a:gd name="connsiteY2170" fmla="*/ 19043 h 21600"/>
              <a:gd name="connsiteX2171" fmla="*/ 7286 w 21595"/>
              <a:gd name="connsiteY2171" fmla="*/ 18943 h 21600"/>
              <a:gd name="connsiteX2172" fmla="*/ 7349 w 21595"/>
              <a:gd name="connsiteY2172" fmla="*/ 18959 h 21600"/>
              <a:gd name="connsiteX2173" fmla="*/ 7463 w 21595"/>
              <a:gd name="connsiteY2173" fmla="*/ 18932 h 21600"/>
              <a:gd name="connsiteX2174" fmla="*/ 7536 w 21595"/>
              <a:gd name="connsiteY2174" fmla="*/ 18848 h 21600"/>
              <a:gd name="connsiteX2175" fmla="*/ 7571 w 21595"/>
              <a:gd name="connsiteY2175" fmla="*/ 18638 h 21600"/>
              <a:gd name="connsiteX2176" fmla="*/ 7566 w 21595"/>
              <a:gd name="connsiteY2176" fmla="*/ 18554 h 21600"/>
              <a:gd name="connsiteX2177" fmla="*/ 7524 w 21595"/>
              <a:gd name="connsiteY2177" fmla="*/ 18481 h 21600"/>
              <a:gd name="connsiteX2178" fmla="*/ 7524 w 21595"/>
              <a:gd name="connsiteY2178" fmla="*/ 18370 h 21600"/>
              <a:gd name="connsiteX2179" fmla="*/ 7442 w 21595"/>
              <a:gd name="connsiteY2179" fmla="*/ 18236 h 21600"/>
              <a:gd name="connsiteX2180" fmla="*/ 7437 w 21595"/>
              <a:gd name="connsiteY2180" fmla="*/ 18148 h 21600"/>
              <a:gd name="connsiteX2181" fmla="*/ 7479 w 21595"/>
              <a:gd name="connsiteY2181" fmla="*/ 18236 h 21600"/>
              <a:gd name="connsiteX2182" fmla="*/ 7519 w 21595"/>
              <a:gd name="connsiteY2182" fmla="*/ 18236 h 21600"/>
              <a:gd name="connsiteX2183" fmla="*/ 7576 w 21595"/>
              <a:gd name="connsiteY2183" fmla="*/ 18309 h 21600"/>
              <a:gd name="connsiteX2184" fmla="*/ 7609 w 21595"/>
              <a:gd name="connsiteY2184" fmla="*/ 18286 h 21600"/>
              <a:gd name="connsiteX2185" fmla="*/ 7649 w 21595"/>
              <a:gd name="connsiteY2185" fmla="*/ 18320 h 21600"/>
              <a:gd name="connsiteX2186" fmla="*/ 7706 w 21595"/>
              <a:gd name="connsiteY2186" fmla="*/ 18225 h 21600"/>
              <a:gd name="connsiteX2187" fmla="*/ 7727 w 21595"/>
              <a:gd name="connsiteY2187" fmla="*/ 18125 h 21600"/>
              <a:gd name="connsiteX2188" fmla="*/ 7758 w 21595"/>
              <a:gd name="connsiteY2188" fmla="*/ 18041 h 21600"/>
              <a:gd name="connsiteX2189" fmla="*/ 7774 w 21595"/>
              <a:gd name="connsiteY2189" fmla="*/ 17881 h 21600"/>
              <a:gd name="connsiteX2190" fmla="*/ 7804 w 21595"/>
              <a:gd name="connsiteY2190" fmla="*/ 17808 h 21600"/>
              <a:gd name="connsiteX2191" fmla="*/ 7851 w 21595"/>
              <a:gd name="connsiteY2191" fmla="*/ 17674 h 21600"/>
              <a:gd name="connsiteX2192" fmla="*/ 7898 w 21595"/>
              <a:gd name="connsiteY2192" fmla="*/ 17392 h 21600"/>
              <a:gd name="connsiteX2193" fmla="*/ 7934 w 21595"/>
              <a:gd name="connsiteY2193" fmla="*/ 17308 h 21600"/>
              <a:gd name="connsiteX2194" fmla="*/ 7945 w 21595"/>
              <a:gd name="connsiteY2194" fmla="*/ 17220 h 21600"/>
              <a:gd name="connsiteX2195" fmla="*/ 7945 w 21595"/>
              <a:gd name="connsiteY2195" fmla="*/ 17063 h 21600"/>
              <a:gd name="connsiteX2196" fmla="*/ 7934 w 21595"/>
              <a:gd name="connsiteY2196" fmla="*/ 16964 h 21600"/>
              <a:gd name="connsiteX2197" fmla="*/ 7934 w 21595"/>
              <a:gd name="connsiteY2197" fmla="*/ 16853 h 21600"/>
              <a:gd name="connsiteX2198" fmla="*/ 7981 w 21595"/>
              <a:gd name="connsiteY2198" fmla="*/ 16681 h 21600"/>
              <a:gd name="connsiteX2199" fmla="*/ 8043 w 21595"/>
              <a:gd name="connsiteY2199" fmla="*/ 16558 h 21600"/>
              <a:gd name="connsiteX2200" fmla="*/ 8111 w 21595"/>
              <a:gd name="connsiteY2200" fmla="*/ 16512 h 21600"/>
              <a:gd name="connsiteX2201" fmla="*/ 8146 w 21595"/>
              <a:gd name="connsiteY2201" fmla="*/ 16436 h 21600"/>
              <a:gd name="connsiteX2202" fmla="*/ 8240 w 21595"/>
              <a:gd name="connsiteY2202" fmla="*/ 16375 h 21600"/>
              <a:gd name="connsiteX2203" fmla="*/ 8308 w 21595"/>
              <a:gd name="connsiteY2203" fmla="*/ 16375 h 21600"/>
              <a:gd name="connsiteX2204" fmla="*/ 8318 w 21595"/>
              <a:gd name="connsiteY2204" fmla="*/ 16279 h 21600"/>
              <a:gd name="connsiteX2205" fmla="*/ 8365 w 21595"/>
              <a:gd name="connsiteY2205" fmla="*/ 16207 h 21600"/>
              <a:gd name="connsiteX2206" fmla="*/ 8370 w 21595"/>
              <a:gd name="connsiteY2206" fmla="*/ 16046 h 21600"/>
              <a:gd name="connsiteX2207" fmla="*/ 8422 w 21595"/>
              <a:gd name="connsiteY2207" fmla="*/ 15824 h 21600"/>
              <a:gd name="connsiteX2208" fmla="*/ 8426 w 21595"/>
              <a:gd name="connsiteY2208" fmla="*/ 15618 h 21600"/>
              <a:gd name="connsiteX2209" fmla="*/ 8447 w 21595"/>
              <a:gd name="connsiteY2209" fmla="*/ 15545 h 21600"/>
              <a:gd name="connsiteX2210" fmla="*/ 8447 w 21595"/>
              <a:gd name="connsiteY2210" fmla="*/ 15446 h 21600"/>
              <a:gd name="connsiteX2211" fmla="*/ 8464 w 21595"/>
              <a:gd name="connsiteY2211" fmla="*/ 15190 h 21600"/>
              <a:gd name="connsiteX2212" fmla="*/ 8452 w 21595"/>
              <a:gd name="connsiteY2212" fmla="*/ 14884 h 21600"/>
              <a:gd name="connsiteX2213" fmla="*/ 8464 w 21595"/>
              <a:gd name="connsiteY2213" fmla="*/ 14773 h 21600"/>
              <a:gd name="connsiteX2214" fmla="*/ 8478 w 21595"/>
              <a:gd name="connsiteY2214" fmla="*/ 14762 h 21600"/>
              <a:gd name="connsiteX2215" fmla="*/ 8525 w 21595"/>
              <a:gd name="connsiteY2215" fmla="*/ 14628 h 21600"/>
              <a:gd name="connsiteX2216" fmla="*/ 8556 w 21595"/>
              <a:gd name="connsiteY2216" fmla="*/ 14445 h 21600"/>
              <a:gd name="connsiteX2217" fmla="*/ 8639 w 21595"/>
              <a:gd name="connsiteY2217" fmla="*/ 14211 h 21600"/>
              <a:gd name="connsiteX2218" fmla="*/ 8671 w 21595"/>
              <a:gd name="connsiteY2218" fmla="*/ 14112 h 21600"/>
              <a:gd name="connsiteX2219" fmla="*/ 8690 w 21595"/>
              <a:gd name="connsiteY2219" fmla="*/ 13844 h 21600"/>
              <a:gd name="connsiteX2220" fmla="*/ 8681 w 21595"/>
              <a:gd name="connsiteY2220" fmla="*/ 13745 h 21600"/>
              <a:gd name="connsiteX2221" fmla="*/ 8660 w 21595"/>
              <a:gd name="connsiteY2221" fmla="*/ 13539 h 21600"/>
              <a:gd name="connsiteX2222" fmla="*/ 8639 w 21595"/>
              <a:gd name="connsiteY2222" fmla="*/ 13489 h 21600"/>
              <a:gd name="connsiteX2223" fmla="*/ 8587 w 21595"/>
              <a:gd name="connsiteY2223" fmla="*/ 13478 h 21600"/>
              <a:gd name="connsiteX2224" fmla="*/ 8541 w 21595"/>
              <a:gd name="connsiteY2224" fmla="*/ 13428 h 21600"/>
              <a:gd name="connsiteX2225" fmla="*/ 8457 w 21595"/>
              <a:gd name="connsiteY2225" fmla="*/ 13244 h 21600"/>
              <a:gd name="connsiteX2226" fmla="*/ 8370 w 21595"/>
              <a:gd name="connsiteY2226" fmla="*/ 13111 h 21600"/>
              <a:gd name="connsiteX2227" fmla="*/ 8276 w 21595"/>
              <a:gd name="connsiteY2227" fmla="*/ 13122 h 21600"/>
              <a:gd name="connsiteX2228" fmla="*/ 8162 w 21595"/>
              <a:gd name="connsiteY2228" fmla="*/ 13038 h 21600"/>
              <a:gd name="connsiteX2229" fmla="*/ 8090 w 21595"/>
              <a:gd name="connsiteY2229" fmla="*/ 13088 h 21600"/>
              <a:gd name="connsiteX2230" fmla="*/ 8101 w 21595"/>
              <a:gd name="connsiteY2230" fmla="*/ 13000 h 21600"/>
              <a:gd name="connsiteX2231" fmla="*/ 8068 w 21595"/>
              <a:gd name="connsiteY2231" fmla="*/ 12904 h 21600"/>
              <a:gd name="connsiteX2232" fmla="*/ 7971 w 21595"/>
              <a:gd name="connsiteY2232" fmla="*/ 12805 h 21600"/>
              <a:gd name="connsiteX2233" fmla="*/ 7894 w 21595"/>
              <a:gd name="connsiteY2233" fmla="*/ 12744 h 21600"/>
              <a:gd name="connsiteX2234" fmla="*/ 7847 w 21595"/>
              <a:gd name="connsiteY2234" fmla="*/ 12855 h 21600"/>
              <a:gd name="connsiteX2235" fmla="*/ 7847 w 21595"/>
              <a:gd name="connsiteY2235" fmla="*/ 12694 h 21600"/>
              <a:gd name="connsiteX2236" fmla="*/ 7738 w 21595"/>
              <a:gd name="connsiteY2236" fmla="*/ 12660 h 21600"/>
              <a:gd name="connsiteX2237" fmla="*/ 7717 w 21595"/>
              <a:gd name="connsiteY2237" fmla="*/ 12610 h 21600"/>
              <a:gd name="connsiteX2238" fmla="*/ 7764 w 21595"/>
              <a:gd name="connsiteY2238" fmla="*/ 12488 h 21600"/>
              <a:gd name="connsiteX2239" fmla="*/ 7764 w 21595"/>
              <a:gd name="connsiteY2239" fmla="*/ 12365 h 21600"/>
              <a:gd name="connsiteX2240" fmla="*/ 7732 w 21595"/>
              <a:gd name="connsiteY2240" fmla="*/ 12338 h 21600"/>
              <a:gd name="connsiteX2241" fmla="*/ 7696 w 21595"/>
              <a:gd name="connsiteY2241" fmla="*/ 12059 h 21600"/>
              <a:gd name="connsiteX2242" fmla="*/ 7686 w 21595"/>
              <a:gd name="connsiteY2242" fmla="*/ 11972 h 21600"/>
              <a:gd name="connsiteX2243" fmla="*/ 7665 w 21595"/>
              <a:gd name="connsiteY2243" fmla="*/ 11972 h 21600"/>
              <a:gd name="connsiteX2244" fmla="*/ 7654 w 21595"/>
              <a:gd name="connsiteY2244" fmla="*/ 11910 h 21600"/>
              <a:gd name="connsiteX2245" fmla="*/ 7592 w 21595"/>
              <a:gd name="connsiteY2245" fmla="*/ 11777 h 21600"/>
              <a:gd name="connsiteX2246" fmla="*/ 7545 w 21595"/>
              <a:gd name="connsiteY2246" fmla="*/ 11742 h 21600"/>
              <a:gd name="connsiteX2247" fmla="*/ 7524 w 21595"/>
              <a:gd name="connsiteY2247" fmla="*/ 11715 h 21600"/>
              <a:gd name="connsiteX2248" fmla="*/ 7463 w 21595"/>
              <a:gd name="connsiteY2248" fmla="*/ 11666 h 21600"/>
              <a:gd name="connsiteX2249" fmla="*/ 7411 w 21595"/>
              <a:gd name="connsiteY2249" fmla="*/ 11681 h 21600"/>
              <a:gd name="connsiteX2250" fmla="*/ 7406 w 21595"/>
              <a:gd name="connsiteY2250" fmla="*/ 11715 h 21600"/>
              <a:gd name="connsiteX2251" fmla="*/ 7333 w 21595"/>
              <a:gd name="connsiteY2251" fmla="*/ 11681 h 21600"/>
              <a:gd name="connsiteX2252" fmla="*/ 7307 w 21595"/>
              <a:gd name="connsiteY2252" fmla="*/ 11631 h 21600"/>
              <a:gd name="connsiteX2253" fmla="*/ 7277 w 21595"/>
              <a:gd name="connsiteY2253" fmla="*/ 11543 h 21600"/>
              <a:gd name="connsiteX2254" fmla="*/ 7255 w 21595"/>
              <a:gd name="connsiteY2254" fmla="*/ 11543 h 21600"/>
              <a:gd name="connsiteX2255" fmla="*/ 7255 w 21595"/>
              <a:gd name="connsiteY2255" fmla="*/ 11459 h 21600"/>
              <a:gd name="connsiteX2256" fmla="*/ 7220 w 21595"/>
              <a:gd name="connsiteY2256" fmla="*/ 11349 h 21600"/>
              <a:gd name="connsiteX2257" fmla="*/ 7178 w 21595"/>
              <a:gd name="connsiteY2257" fmla="*/ 11287 h 21600"/>
              <a:gd name="connsiteX2258" fmla="*/ 7157 w 21595"/>
              <a:gd name="connsiteY2258" fmla="*/ 11253 h 21600"/>
              <a:gd name="connsiteX2259" fmla="*/ 7126 w 21595"/>
              <a:gd name="connsiteY2259" fmla="*/ 11264 h 21600"/>
              <a:gd name="connsiteX2260" fmla="*/ 7116 w 21595"/>
              <a:gd name="connsiteY2260" fmla="*/ 11131 h 21600"/>
              <a:gd name="connsiteX2261" fmla="*/ 7074 w 21595"/>
              <a:gd name="connsiteY2261" fmla="*/ 11043 h 21600"/>
              <a:gd name="connsiteX2262" fmla="*/ 7027 w 21595"/>
              <a:gd name="connsiteY2262" fmla="*/ 11031 h 21600"/>
              <a:gd name="connsiteX2263" fmla="*/ 7006 w 21595"/>
              <a:gd name="connsiteY2263" fmla="*/ 10959 h 21600"/>
              <a:gd name="connsiteX2264" fmla="*/ 7058 w 21595"/>
              <a:gd name="connsiteY2264" fmla="*/ 10909 h 21600"/>
              <a:gd name="connsiteX2265" fmla="*/ 6987 w 21595"/>
              <a:gd name="connsiteY2265" fmla="*/ 10909 h 21600"/>
              <a:gd name="connsiteX2266" fmla="*/ 6914 w 21595"/>
              <a:gd name="connsiteY2266" fmla="*/ 10920 h 21600"/>
              <a:gd name="connsiteX2267" fmla="*/ 6909 w 21595"/>
              <a:gd name="connsiteY2267" fmla="*/ 10970 h 21600"/>
              <a:gd name="connsiteX2268" fmla="*/ 6872 w 21595"/>
              <a:gd name="connsiteY2268" fmla="*/ 11020 h 21600"/>
              <a:gd name="connsiteX2269" fmla="*/ 6831 w 21595"/>
              <a:gd name="connsiteY2269" fmla="*/ 10993 h 21600"/>
              <a:gd name="connsiteX2270" fmla="*/ 6794 w 21595"/>
              <a:gd name="connsiteY2270" fmla="*/ 10920 h 21600"/>
              <a:gd name="connsiteX2271" fmla="*/ 6732 w 21595"/>
              <a:gd name="connsiteY2271" fmla="*/ 10947 h 21600"/>
              <a:gd name="connsiteX2272" fmla="*/ 6676 w 21595"/>
              <a:gd name="connsiteY2272" fmla="*/ 10932 h 21600"/>
              <a:gd name="connsiteX2273" fmla="*/ 6676 w 21595"/>
              <a:gd name="connsiteY2273" fmla="*/ 10886 h 21600"/>
              <a:gd name="connsiteX2274" fmla="*/ 6638 w 21595"/>
              <a:gd name="connsiteY2274" fmla="*/ 10798 h 21600"/>
              <a:gd name="connsiteX2275" fmla="*/ 6598 w 21595"/>
              <a:gd name="connsiteY2275" fmla="*/ 10787 h 21600"/>
              <a:gd name="connsiteX2276" fmla="*/ 6577 w 21595"/>
              <a:gd name="connsiteY2276" fmla="*/ 10676 h 21600"/>
              <a:gd name="connsiteX2277" fmla="*/ 6556 w 21595"/>
              <a:gd name="connsiteY2277" fmla="*/ 10725 h 21600"/>
              <a:gd name="connsiteX2278" fmla="*/ 6561 w 21595"/>
              <a:gd name="connsiteY2278" fmla="*/ 10810 h 21600"/>
              <a:gd name="connsiteX2279" fmla="*/ 6483 w 21595"/>
              <a:gd name="connsiteY2279" fmla="*/ 10871 h 21600"/>
              <a:gd name="connsiteX2280" fmla="*/ 6483 w 21595"/>
              <a:gd name="connsiteY2280" fmla="*/ 10993 h 21600"/>
              <a:gd name="connsiteX2281" fmla="*/ 6504 w 21595"/>
              <a:gd name="connsiteY2281" fmla="*/ 11054 h 21600"/>
              <a:gd name="connsiteX2282" fmla="*/ 6488 w 21595"/>
              <a:gd name="connsiteY2282" fmla="*/ 11165 h 21600"/>
              <a:gd name="connsiteX2283" fmla="*/ 6457 w 21595"/>
              <a:gd name="connsiteY2283" fmla="*/ 11176 h 21600"/>
              <a:gd name="connsiteX2284" fmla="*/ 6442 w 21595"/>
              <a:gd name="connsiteY2284" fmla="*/ 11054 h 21600"/>
              <a:gd name="connsiteX2285" fmla="*/ 6468 w 21595"/>
              <a:gd name="connsiteY2285" fmla="*/ 10959 h 21600"/>
              <a:gd name="connsiteX2286" fmla="*/ 6473 w 21595"/>
              <a:gd name="connsiteY2286" fmla="*/ 10871 h 21600"/>
              <a:gd name="connsiteX2287" fmla="*/ 6452 w 21595"/>
              <a:gd name="connsiteY2287" fmla="*/ 10798 h 21600"/>
              <a:gd name="connsiteX2288" fmla="*/ 6488 w 21595"/>
              <a:gd name="connsiteY2288" fmla="*/ 10775 h 21600"/>
              <a:gd name="connsiteX2289" fmla="*/ 6494 w 21595"/>
              <a:gd name="connsiteY2289" fmla="*/ 10737 h 21600"/>
              <a:gd name="connsiteX2290" fmla="*/ 6504 w 21595"/>
              <a:gd name="connsiteY2290" fmla="*/ 10687 h 21600"/>
              <a:gd name="connsiteX2291" fmla="*/ 6488 w 21595"/>
              <a:gd name="connsiteY2291" fmla="*/ 10641 h 21600"/>
              <a:gd name="connsiteX2292" fmla="*/ 6468 w 21595"/>
              <a:gd name="connsiteY2292" fmla="*/ 10626 h 21600"/>
              <a:gd name="connsiteX2293" fmla="*/ 6436 w 21595"/>
              <a:gd name="connsiteY2293" fmla="*/ 10714 h 21600"/>
              <a:gd name="connsiteX2294" fmla="*/ 6417 w 21595"/>
              <a:gd name="connsiteY2294" fmla="*/ 10748 h 21600"/>
              <a:gd name="connsiteX2295" fmla="*/ 6365 w 21595"/>
              <a:gd name="connsiteY2295" fmla="*/ 10836 h 21600"/>
              <a:gd name="connsiteX2296" fmla="*/ 6318 w 21595"/>
              <a:gd name="connsiteY2296" fmla="*/ 10810 h 21600"/>
              <a:gd name="connsiteX2297" fmla="*/ 6313 w 21595"/>
              <a:gd name="connsiteY2297" fmla="*/ 10848 h 21600"/>
              <a:gd name="connsiteX2298" fmla="*/ 6276 w 21595"/>
              <a:gd name="connsiteY2298" fmla="*/ 10848 h 21600"/>
              <a:gd name="connsiteX2299" fmla="*/ 6235 w 21595"/>
              <a:gd name="connsiteY2299" fmla="*/ 10932 h 21600"/>
              <a:gd name="connsiteX2300" fmla="*/ 6224 w 21595"/>
              <a:gd name="connsiteY2300" fmla="*/ 11069 h 21600"/>
              <a:gd name="connsiteX2301" fmla="*/ 6219 w 21595"/>
              <a:gd name="connsiteY2301" fmla="*/ 11115 h 21600"/>
              <a:gd name="connsiteX2302" fmla="*/ 6193 w 21595"/>
              <a:gd name="connsiteY2302" fmla="*/ 11142 h 21600"/>
              <a:gd name="connsiteX2303" fmla="*/ 6146 w 21595"/>
              <a:gd name="connsiteY2303" fmla="*/ 11253 h 21600"/>
              <a:gd name="connsiteX2304" fmla="*/ 6115 w 21595"/>
              <a:gd name="connsiteY2304" fmla="*/ 11238 h 21600"/>
              <a:gd name="connsiteX2305" fmla="*/ 6094 w 21595"/>
              <a:gd name="connsiteY2305" fmla="*/ 11203 h 21600"/>
              <a:gd name="connsiteX2306" fmla="*/ 6073 w 21595"/>
              <a:gd name="connsiteY2306" fmla="*/ 11154 h 21600"/>
              <a:gd name="connsiteX2307" fmla="*/ 6047 w 21595"/>
              <a:gd name="connsiteY2307" fmla="*/ 11115 h 21600"/>
              <a:gd name="connsiteX2308" fmla="*/ 6017 w 21595"/>
              <a:gd name="connsiteY2308" fmla="*/ 11115 h 21600"/>
              <a:gd name="connsiteX2309" fmla="*/ 6017 w 21595"/>
              <a:gd name="connsiteY2309" fmla="*/ 11104 h 21600"/>
              <a:gd name="connsiteX2310" fmla="*/ 5986 w 21595"/>
              <a:gd name="connsiteY2310" fmla="*/ 11092 h 21600"/>
              <a:gd name="connsiteX2311" fmla="*/ 5965 w 21595"/>
              <a:gd name="connsiteY2311" fmla="*/ 11142 h 21600"/>
              <a:gd name="connsiteX2312" fmla="*/ 5929 w 21595"/>
              <a:gd name="connsiteY2312" fmla="*/ 11176 h 21600"/>
              <a:gd name="connsiteX2313" fmla="*/ 5898 w 21595"/>
              <a:gd name="connsiteY2313" fmla="*/ 11215 h 21600"/>
              <a:gd name="connsiteX2314" fmla="*/ 5872 w 21595"/>
              <a:gd name="connsiteY2314" fmla="*/ 11226 h 21600"/>
              <a:gd name="connsiteX2315" fmla="*/ 5856 w 21595"/>
              <a:gd name="connsiteY2315" fmla="*/ 11192 h 21600"/>
              <a:gd name="connsiteX2316" fmla="*/ 5846 w 21595"/>
              <a:gd name="connsiteY2316" fmla="*/ 11203 h 21600"/>
              <a:gd name="connsiteX2317" fmla="*/ 5825 w 21595"/>
              <a:gd name="connsiteY2317" fmla="*/ 11192 h 21600"/>
              <a:gd name="connsiteX2318" fmla="*/ 5825 w 21595"/>
              <a:gd name="connsiteY2318" fmla="*/ 11154 h 21600"/>
              <a:gd name="connsiteX2319" fmla="*/ 5804 w 21595"/>
              <a:gd name="connsiteY2319" fmla="*/ 11104 h 21600"/>
              <a:gd name="connsiteX2320" fmla="*/ 5778 w 21595"/>
              <a:gd name="connsiteY2320" fmla="*/ 11031 h 21600"/>
              <a:gd name="connsiteX2321" fmla="*/ 5757 w 21595"/>
              <a:gd name="connsiteY2321" fmla="*/ 10970 h 21600"/>
              <a:gd name="connsiteX2322" fmla="*/ 5743 w 21595"/>
              <a:gd name="connsiteY2322" fmla="*/ 10871 h 21600"/>
              <a:gd name="connsiteX2323" fmla="*/ 5736 w 21595"/>
              <a:gd name="connsiteY2323" fmla="*/ 10848 h 21600"/>
              <a:gd name="connsiteX2324" fmla="*/ 5736 w 21595"/>
              <a:gd name="connsiteY2324" fmla="*/ 10810 h 21600"/>
              <a:gd name="connsiteX2325" fmla="*/ 5748 w 21595"/>
              <a:gd name="connsiteY2325" fmla="*/ 10764 h 21600"/>
              <a:gd name="connsiteX2326" fmla="*/ 5748 w 21595"/>
              <a:gd name="connsiteY2326" fmla="*/ 10725 h 21600"/>
              <a:gd name="connsiteX2327" fmla="*/ 5753 w 21595"/>
              <a:gd name="connsiteY2327" fmla="*/ 10653 h 21600"/>
              <a:gd name="connsiteX2328" fmla="*/ 5762 w 21595"/>
              <a:gd name="connsiteY2328" fmla="*/ 10641 h 21600"/>
              <a:gd name="connsiteX2329" fmla="*/ 5762 w 21595"/>
              <a:gd name="connsiteY2329" fmla="*/ 10565 h 21600"/>
              <a:gd name="connsiteX2330" fmla="*/ 5762 w 21595"/>
              <a:gd name="connsiteY2330" fmla="*/ 10519 h 21600"/>
              <a:gd name="connsiteX2331" fmla="*/ 5769 w 21595"/>
              <a:gd name="connsiteY2331" fmla="*/ 10443 h 21600"/>
              <a:gd name="connsiteX2332" fmla="*/ 5774 w 21595"/>
              <a:gd name="connsiteY2332" fmla="*/ 10381 h 21600"/>
              <a:gd name="connsiteX2333" fmla="*/ 5795 w 21595"/>
              <a:gd name="connsiteY2333" fmla="*/ 10336 h 21600"/>
              <a:gd name="connsiteX2334" fmla="*/ 5788 w 21595"/>
              <a:gd name="connsiteY2334" fmla="*/ 10274 h 21600"/>
              <a:gd name="connsiteX2335" fmla="*/ 5795 w 21595"/>
              <a:gd name="connsiteY2335" fmla="*/ 10236 h 21600"/>
              <a:gd name="connsiteX2336" fmla="*/ 5799 w 21595"/>
              <a:gd name="connsiteY2336" fmla="*/ 10225 h 21600"/>
              <a:gd name="connsiteX2337" fmla="*/ 5783 w 21595"/>
              <a:gd name="connsiteY2337" fmla="*/ 10175 h 21600"/>
              <a:gd name="connsiteX2338" fmla="*/ 5762 w 21595"/>
              <a:gd name="connsiteY2338" fmla="*/ 10152 h 21600"/>
              <a:gd name="connsiteX2339" fmla="*/ 5748 w 21595"/>
              <a:gd name="connsiteY2339" fmla="*/ 10114 h 21600"/>
              <a:gd name="connsiteX2340" fmla="*/ 5731 w 21595"/>
              <a:gd name="connsiteY2340" fmla="*/ 10076 h 21600"/>
              <a:gd name="connsiteX2341" fmla="*/ 5722 w 21595"/>
              <a:gd name="connsiteY2341" fmla="*/ 10076 h 21600"/>
              <a:gd name="connsiteX2342" fmla="*/ 5696 w 21595"/>
              <a:gd name="connsiteY2342" fmla="*/ 10053 h 21600"/>
              <a:gd name="connsiteX2343" fmla="*/ 5680 w 21595"/>
              <a:gd name="connsiteY2343" fmla="*/ 10064 h 21600"/>
              <a:gd name="connsiteX2344" fmla="*/ 5665 w 21595"/>
              <a:gd name="connsiteY2344" fmla="*/ 10076 h 21600"/>
              <a:gd name="connsiteX2345" fmla="*/ 5654 w 21595"/>
              <a:gd name="connsiteY2345" fmla="*/ 10064 h 21600"/>
              <a:gd name="connsiteX2346" fmla="*/ 5633 w 21595"/>
              <a:gd name="connsiteY2346" fmla="*/ 10053 h 21600"/>
              <a:gd name="connsiteX2347" fmla="*/ 5628 w 21595"/>
              <a:gd name="connsiteY2347" fmla="*/ 10076 h 21600"/>
              <a:gd name="connsiteX2348" fmla="*/ 5607 w 21595"/>
              <a:gd name="connsiteY2348" fmla="*/ 10091 h 21600"/>
              <a:gd name="connsiteX2349" fmla="*/ 5576 w 21595"/>
              <a:gd name="connsiteY2349" fmla="*/ 10091 h 21600"/>
              <a:gd name="connsiteX2350" fmla="*/ 5550 w 21595"/>
              <a:gd name="connsiteY2350" fmla="*/ 10076 h 21600"/>
              <a:gd name="connsiteX2351" fmla="*/ 5540 w 21595"/>
              <a:gd name="connsiteY2351" fmla="*/ 10091 h 21600"/>
              <a:gd name="connsiteX2352" fmla="*/ 5535 w 21595"/>
              <a:gd name="connsiteY2352" fmla="*/ 10076 h 21600"/>
              <a:gd name="connsiteX2353" fmla="*/ 5519 w 21595"/>
              <a:gd name="connsiteY2353" fmla="*/ 10076 h 21600"/>
              <a:gd name="connsiteX2354" fmla="*/ 5503 w 21595"/>
              <a:gd name="connsiteY2354" fmla="*/ 10102 h 21600"/>
              <a:gd name="connsiteX2355" fmla="*/ 5498 w 21595"/>
              <a:gd name="connsiteY2355" fmla="*/ 10102 h 21600"/>
              <a:gd name="connsiteX2356" fmla="*/ 5484 w 21595"/>
              <a:gd name="connsiteY2356" fmla="*/ 10076 h 21600"/>
              <a:gd name="connsiteX2357" fmla="*/ 5477 w 21595"/>
              <a:gd name="connsiteY2357" fmla="*/ 10102 h 21600"/>
              <a:gd name="connsiteX2358" fmla="*/ 5458 w 21595"/>
              <a:gd name="connsiteY2358" fmla="*/ 10076 h 21600"/>
              <a:gd name="connsiteX2359" fmla="*/ 5472 w 21595"/>
              <a:gd name="connsiteY2359" fmla="*/ 10015 h 21600"/>
              <a:gd name="connsiteX2360" fmla="*/ 5484 w 21595"/>
              <a:gd name="connsiteY2360" fmla="*/ 10015 h 21600"/>
              <a:gd name="connsiteX2361" fmla="*/ 5498 w 21595"/>
              <a:gd name="connsiteY2361" fmla="*/ 9969 h 21600"/>
              <a:gd name="connsiteX2362" fmla="*/ 5510 w 21595"/>
              <a:gd name="connsiteY2362" fmla="*/ 9881 h 21600"/>
              <a:gd name="connsiteX2363" fmla="*/ 5503 w 21595"/>
              <a:gd name="connsiteY2363" fmla="*/ 9869 h 21600"/>
              <a:gd name="connsiteX2364" fmla="*/ 5514 w 21595"/>
              <a:gd name="connsiteY2364" fmla="*/ 9808 h 21600"/>
              <a:gd name="connsiteX2365" fmla="*/ 5510 w 21595"/>
              <a:gd name="connsiteY2365" fmla="*/ 9785 h 21600"/>
              <a:gd name="connsiteX2366" fmla="*/ 5524 w 21595"/>
              <a:gd name="connsiteY2366" fmla="*/ 9724 h 21600"/>
              <a:gd name="connsiteX2367" fmla="*/ 5524 w 21595"/>
              <a:gd name="connsiteY2367" fmla="*/ 9674 h 21600"/>
              <a:gd name="connsiteX2368" fmla="*/ 5514 w 21595"/>
              <a:gd name="connsiteY2368" fmla="*/ 9674 h 21600"/>
              <a:gd name="connsiteX2369" fmla="*/ 5514 w 21595"/>
              <a:gd name="connsiteY2369" fmla="*/ 9648 h 21600"/>
              <a:gd name="connsiteX2370" fmla="*/ 5529 w 21595"/>
              <a:gd name="connsiteY2370" fmla="*/ 9648 h 21600"/>
              <a:gd name="connsiteX2371" fmla="*/ 5540 w 21595"/>
              <a:gd name="connsiteY2371" fmla="*/ 9686 h 21600"/>
              <a:gd name="connsiteX2372" fmla="*/ 5566 w 21595"/>
              <a:gd name="connsiteY2372" fmla="*/ 9563 h 21600"/>
              <a:gd name="connsiteX2373" fmla="*/ 5576 w 21595"/>
              <a:gd name="connsiteY2373" fmla="*/ 9491 h 21600"/>
              <a:gd name="connsiteX2374" fmla="*/ 5566 w 21595"/>
              <a:gd name="connsiteY2374" fmla="*/ 9464 h 21600"/>
              <a:gd name="connsiteX2375" fmla="*/ 5587 w 21595"/>
              <a:gd name="connsiteY2375" fmla="*/ 9369 h 21600"/>
              <a:gd name="connsiteX2376" fmla="*/ 5623 w 21595"/>
              <a:gd name="connsiteY2376" fmla="*/ 9269 h 21600"/>
              <a:gd name="connsiteX2377" fmla="*/ 5633 w 21595"/>
              <a:gd name="connsiteY2377" fmla="*/ 9197 h 21600"/>
              <a:gd name="connsiteX2378" fmla="*/ 5618 w 21595"/>
              <a:gd name="connsiteY2378" fmla="*/ 9158 h 21600"/>
              <a:gd name="connsiteX2379" fmla="*/ 5581 w 21595"/>
              <a:gd name="connsiteY2379" fmla="*/ 9174 h 21600"/>
              <a:gd name="connsiteX2380" fmla="*/ 5529 w 21595"/>
              <a:gd name="connsiteY2380" fmla="*/ 9158 h 21600"/>
              <a:gd name="connsiteX2381" fmla="*/ 5463 w 21595"/>
              <a:gd name="connsiteY2381" fmla="*/ 9197 h 21600"/>
              <a:gd name="connsiteX2382" fmla="*/ 5421 w 21595"/>
              <a:gd name="connsiteY2382" fmla="*/ 9246 h 21600"/>
              <a:gd name="connsiteX2383" fmla="*/ 5411 w 21595"/>
              <a:gd name="connsiteY2383" fmla="*/ 9296 h 21600"/>
              <a:gd name="connsiteX2384" fmla="*/ 5395 w 21595"/>
              <a:gd name="connsiteY2384" fmla="*/ 9430 h 21600"/>
              <a:gd name="connsiteX2385" fmla="*/ 5374 w 21595"/>
              <a:gd name="connsiteY2385" fmla="*/ 9525 h 21600"/>
              <a:gd name="connsiteX2386" fmla="*/ 5333 w 21595"/>
              <a:gd name="connsiteY2386" fmla="*/ 9586 h 21600"/>
              <a:gd name="connsiteX2387" fmla="*/ 5296 w 21595"/>
              <a:gd name="connsiteY2387" fmla="*/ 9613 h 21600"/>
              <a:gd name="connsiteX2388" fmla="*/ 5250 w 21595"/>
              <a:gd name="connsiteY2388" fmla="*/ 9648 h 21600"/>
              <a:gd name="connsiteX2389" fmla="*/ 5203 w 21595"/>
              <a:gd name="connsiteY2389" fmla="*/ 9663 h 21600"/>
              <a:gd name="connsiteX2390" fmla="*/ 5147 w 21595"/>
              <a:gd name="connsiteY2390" fmla="*/ 9709 h 21600"/>
              <a:gd name="connsiteX2391" fmla="*/ 5126 w 21595"/>
              <a:gd name="connsiteY2391" fmla="*/ 9636 h 21600"/>
              <a:gd name="connsiteX2392" fmla="*/ 5063 w 21595"/>
              <a:gd name="connsiteY2392" fmla="*/ 9602 h 21600"/>
              <a:gd name="connsiteX2393" fmla="*/ 5048 w 21595"/>
              <a:gd name="connsiteY2393" fmla="*/ 9514 h 21600"/>
              <a:gd name="connsiteX2394" fmla="*/ 5037 w 21595"/>
              <a:gd name="connsiteY2394" fmla="*/ 9430 h 21600"/>
              <a:gd name="connsiteX2395" fmla="*/ 5006 w 21595"/>
              <a:gd name="connsiteY2395" fmla="*/ 9307 h 21600"/>
              <a:gd name="connsiteX2396" fmla="*/ 5001 w 21595"/>
              <a:gd name="connsiteY2396" fmla="*/ 9174 h 21600"/>
              <a:gd name="connsiteX2397" fmla="*/ 4991 w 21595"/>
              <a:gd name="connsiteY2397" fmla="*/ 9097 h 21600"/>
              <a:gd name="connsiteX2398" fmla="*/ 4985 w 21595"/>
              <a:gd name="connsiteY2398" fmla="*/ 9013 h 21600"/>
              <a:gd name="connsiteX2399" fmla="*/ 4996 w 21595"/>
              <a:gd name="connsiteY2399" fmla="*/ 8929 h 21600"/>
              <a:gd name="connsiteX2400" fmla="*/ 5017 w 21595"/>
              <a:gd name="connsiteY2400" fmla="*/ 8719 h 21600"/>
              <a:gd name="connsiteX2401" fmla="*/ 5032 w 21595"/>
              <a:gd name="connsiteY2401" fmla="*/ 8596 h 21600"/>
              <a:gd name="connsiteX2402" fmla="*/ 5069 w 21595"/>
              <a:gd name="connsiteY2402" fmla="*/ 8451 h 21600"/>
              <a:gd name="connsiteX2403" fmla="*/ 5063 w 21595"/>
              <a:gd name="connsiteY2403" fmla="*/ 8401 h 21600"/>
              <a:gd name="connsiteX2404" fmla="*/ 5069 w 21595"/>
              <a:gd name="connsiteY2404" fmla="*/ 8317 h 21600"/>
              <a:gd name="connsiteX2405" fmla="*/ 5079 w 21595"/>
              <a:gd name="connsiteY2405" fmla="*/ 8207 h 21600"/>
              <a:gd name="connsiteX2406" fmla="*/ 5100 w 21595"/>
              <a:gd name="connsiteY2406" fmla="*/ 8134 h 21600"/>
              <a:gd name="connsiteX2407" fmla="*/ 5135 w 21595"/>
              <a:gd name="connsiteY2407" fmla="*/ 8057 h 21600"/>
              <a:gd name="connsiteX2408" fmla="*/ 5203 w 21595"/>
              <a:gd name="connsiteY2408" fmla="*/ 7985 h 21600"/>
              <a:gd name="connsiteX2409" fmla="*/ 5270 w 21595"/>
              <a:gd name="connsiteY2409" fmla="*/ 7863 h 21600"/>
              <a:gd name="connsiteX2410" fmla="*/ 5322 w 21595"/>
              <a:gd name="connsiteY2410" fmla="*/ 7828 h 21600"/>
              <a:gd name="connsiteX2411" fmla="*/ 5359 w 21595"/>
              <a:gd name="connsiteY2411" fmla="*/ 7813 h 21600"/>
              <a:gd name="connsiteX2412" fmla="*/ 5395 w 21595"/>
              <a:gd name="connsiteY2412" fmla="*/ 7863 h 21600"/>
              <a:gd name="connsiteX2413" fmla="*/ 5451 w 21595"/>
              <a:gd name="connsiteY2413" fmla="*/ 7840 h 21600"/>
              <a:gd name="connsiteX2414" fmla="*/ 5484 w 21595"/>
              <a:gd name="connsiteY2414" fmla="*/ 7924 h 21600"/>
              <a:gd name="connsiteX2415" fmla="*/ 5529 w 21595"/>
              <a:gd name="connsiteY2415" fmla="*/ 7924 h 21600"/>
              <a:gd name="connsiteX2416" fmla="*/ 5550 w 21595"/>
              <a:gd name="connsiteY2416" fmla="*/ 7901 h 21600"/>
              <a:gd name="connsiteX2417" fmla="*/ 5571 w 21595"/>
              <a:gd name="connsiteY2417" fmla="*/ 7924 h 21600"/>
              <a:gd name="connsiteX2418" fmla="*/ 5587 w 21595"/>
              <a:gd name="connsiteY2418" fmla="*/ 7901 h 21600"/>
              <a:gd name="connsiteX2419" fmla="*/ 5576 w 21595"/>
              <a:gd name="connsiteY2419" fmla="*/ 7863 h 21600"/>
              <a:gd name="connsiteX2420" fmla="*/ 5581 w 21595"/>
              <a:gd name="connsiteY2420" fmla="*/ 7801 h 21600"/>
              <a:gd name="connsiteX2421" fmla="*/ 5576 w 21595"/>
              <a:gd name="connsiteY2421" fmla="*/ 7752 h 21600"/>
              <a:gd name="connsiteX2422" fmla="*/ 5602 w 21595"/>
              <a:gd name="connsiteY2422" fmla="*/ 7729 h 21600"/>
              <a:gd name="connsiteX2423" fmla="*/ 5649 w 21595"/>
              <a:gd name="connsiteY2423" fmla="*/ 7717 h 21600"/>
              <a:gd name="connsiteX2424" fmla="*/ 5701 w 21595"/>
              <a:gd name="connsiteY2424" fmla="*/ 7740 h 21600"/>
              <a:gd name="connsiteX2425" fmla="*/ 5769 w 21595"/>
              <a:gd name="connsiteY2425" fmla="*/ 7717 h 21600"/>
              <a:gd name="connsiteX2426" fmla="*/ 5799 w 21595"/>
              <a:gd name="connsiteY2426" fmla="*/ 7767 h 21600"/>
              <a:gd name="connsiteX2427" fmla="*/ 5821 w 21595"/>
              <a:gd name="connsiteY2427" fmla="*/ 7840 h 21600"/>
              <a:gd name="connsiteX2428" fmla="*/ 5830 w 21595"/>
              <a:gd name="connsiteY2428" fmla="*/ 7840 h 21600"/>
              <a:gd name="connsiteX2429" fmla="*/ 5898 w 21595"/>
              <a:gd name="connsiteY2429" fmla="*/ 7767 h 21600"/>
              <a:gd name="connsiteX2430" fmla="*/ 5918 w 21595"/>
              <a:gd name="connsiteY2430" fmla="*/ 7790 h 21600"/>
              <a:gd name="connsiteX2431" fmla="*/ 5950 w 21595"/>
              <a:gd name="connsiteY2431" fmla="*/ 7935 h 21600"/>
              <a:gd name="connsiteX2432" fmla="*/ 5960 w 21595"/>
              <a:gd name="connsiteY2432" fmla="*/ 8023 h 21600"/>
              <a:gd name="connsiteX2433" fmla="*/ 5939 w 21595"/>
              <a:gd name="connsiteY2433" fmla="*/ 8134 h 21600"/>
              <a:gd name="connsiteX2434" fmla="*/ 5939 w 21595"/>
              <a:gd name="connsiteY2434" fmla="*/ 8195 h 21600"/>
              <a:gd name="connsiteX2435" fmla="*/ 5960 w 21595"/>
              <a:gd name="connsiteY2435" fmla="*/ 8317 h 21600"/>
              <a:gd name="connsiteX2436" fmla="*/ 5981 w 21595"/>
              <a:gd name="connsiteY2436" fmla="*/ 8451 h 21600"/>
              <a:gd name="connsiteX2437" fmla="*/ 5995 w 21595"/>
              <a:gd name="connsiteY2437" fmla="*/ 8486 h 21600"/>
              <a:gd name="connsiteX2438" fmla="*/ 6002 w 21595"/>
              <a:gd name="connsiteY2438" fmla="*/ 8562 h 21600"/>
              <a:gd name="connsiteX2439" fmla="*/ 6033 w 21595"/>
              <a:gd name="connsiteY2439" fmla="*/ 8585 h 21600"/>
              <a:gd name="connsiteX2440" fmla="*/ 6047 w 21595"/>
              <a:gd name="connsiteY2440" fmla="*/ 8562 h 21600"/>
              <a:gd name="connsiteX2441" fmla="*/ 6068 w 21595"/>
              <a:gd name="connsiteY2441" fmla="*/ 8463 h 21600"/>
              <a:gd name="connsiteX2442" fmla="*/ 6080 w 21595"/>
              <a:gd name="connsiteY2442" fmla="*/ 8401 h 21600"/>
              <a:gd name="connsiteX2443" fmla="*/ 6089 w 21595"/>
              <a:gd name="connsiteY2443" fmla="*/ 8291 h 21600"/>
              <a:gd name="connsiteX2444" fmla="*/ 6073 w 21595"/>
              <a:gd name="connsiteY2444" fmla="*/ 8107 h 21600"/>
              <a:gd name="connsiteX2445" fmla="*/ 6080 w 21595"/>
              <a:gd name="connsiteY2445" fmla="*/ 8035 h 21600"/>
              <a:gd name="connsiteX2446" fmla="*/ 6063 w 21595"/>
              <a:gd name="connsiteY2446" fmla="*/ 7912 h 21600"/>
              <a:gd name="connsiteX2447" fmla="*/ 6059 w 21595"/>
              <a:gd name="connsiteY2447" fmla="*/ 7778 h 21600"/>
              <a:gd name="connsiteX2448" fmla="*/ 6059 w 21595"/>
              <a:gd name="connsiteY2448" fmla="*/ 7668 h 21600"/>
              <a:gd name="connsiteX2449" fmla="*/ 6080 w 21595"/>
              <a:gd name="connsiteY2449" fmla="*/ 7545 h 21600"/>
              <a:gd name="connsiteX2450" fmla="*/ 6115 w 21595"/>
              <a:gd name="connsiteY2450" fmla="*/ 7461 h 21600"/>
              <a:gd name="connsiteX2451" fmla="*/ 6157 w 21595"/>
              <a:gd name="connsiteY2451" fmla="*/ 7373 h 21600"/>
              <a:gd name="connsiteX2452" fmla="*/ 6229 w 21595"/>
              <a:gd name="connsiteY2452" fmla="*/ 7278 h 21600"/>
              <a:gd name="connsiteX2453" fmla="*/ 6245 w 21595"/>
              <a:gd name="connsiteY2453" fmla="*/ 7217 h 21600"/>
              <a:gd name="connsiteX2454" fmla="*/ 6280 w 21595"/>
              <a:gd name="connsiteY2454" fmla="*/ 7155 h 21600"/>
              <a:gd name="connsiteX2455" fmla="*/ 6306 w 21595"/>
              <a:gd name="connsiteY2455" fmla="*/ 7155 h 21600"/>
              <a:gd name="connsiteX2456" fmla="*/ 6358 w 21595"/>
              <a:gd name="connsiteY2456" fmla="*/ 7056 h 21600"/>
              <a:gd name="connsiteX2457" fmla="*/ 6421 w 21595"/>
              <a:gd name="connsiteY2457" fmla="*/ 7006 h 21600"/>
              <a:gd name="connsiteX2458" fmla="*/ 6473 w 21595"/>
              <a:gd name="connsiteY2458" fmla="*/ 6884 h 21600"/>
              <a:gd name="connsiteX2459" fmla="*/ 6483 w 21595"/>
              <a:gd name="connsiteY2459" fmla="*/ 6727 h 21600"/>
              <a:gd name="connsiteX2460" fmla="*/ 6483 w 21595"/>
              <a:gd name="connsiteY2460" fmla="*/ 6666 h 21600"/>
              <a:gd name="connsiteX2461" fmla="*/ 6468 w 21595"/>
              <a:gd name="connsiteY2461" fmla="*/ 6651 h 21600"/>
              <a:gd name="connsiteX2462" fmla="*/ 6483 w 21595"/>
              <a:gd name="connsiteY2462" fmla="*/ 6506 h 21600"/>
              <a:gd name="connsiteX2463" fmla="*/ 6452 w 21595"/>
              <a:gd name="connsiteY2463" fmla="*/ 6456 h 21600"/>
              <a:gd name="connsiteX2464" fmla="*/ 6483 w 21595"/>
              <a:gd name="connsiteY2464" fmla="*/ 6467 h 21600"/>
              <a:gd name="connsiteX2465" fmla="*/ 6488 w 21595"/>
              <a:gd name="connsiteY2465" fmla="*/ 6372 h 21600"/>
              <a:gd name="connsiteX2466" fmla="*/ 6504 w 21595"/>
              <a:gd name="connsiteY2466" fmla="*/ 6299 h 21600"/>
              <a:gd name="connsiteX2467" fmla="*/ 6494 w 21595"/>
              <a:gd name="connsiteY2467" fmla="*/ 6433 h 21600"/>
              <a:gd name="connsiteX2468" fmla="*/ 6514 w 21595"/>
              <a:gd name="connsiteY2468" fmla="*/ 6494 h 21600"/>
              <a:gd name="connsiteX2469" fmla="*/ 6488 w 21595"/>
              <a:gd name="connsiteY2469" fmla="*/ 6605 h 21600"/>
              <a:gd name="connsiteX2470" fmla="*/ 6488 w 21595"/>
              <a:gd name="connsiteY2470" fmla="*/ 6616 h 21600"/>
              <a:gd name="connsiteX2471" fmla="*/ 6540 w 21595"/>
              <a:gd name="connsiteY2471" fmla="*/ 6483 h 21600"/>
              <a:gd name="connsiteX2472" fmla="*/ 6561 w 21595"/>
              <a:gd name="connsiteY2472" fmla="*/ 6422 h 21600"/>
              <a:gd name="connsiteX2473" fmla="*/ 6572 w 21595"/>
              <a:gd name="connsiteY2473" fmla="*/ 6360 h 21600"/>
              <a:gd name="connsiteX2474" fmla="*/ 6561 w 21595"/>
              <a:gd name="connsiteY2474" fmla="*/ 6334 h 21600"/>
              <a:gd name="connsiteX2475" fmla="*/ 6561 w 21595"/>
              <a:gd name="connsiteY2475" fmla="*/ 6250 h 21600"/>
              <a:gd name="connsiteX2476" fmla="*/ 6572 w 21595"/>
              <a:gd name="connsiteY2476" fmla="*/ 6284 h 21600"/>
              <a:gd name="connsiteX2477" fmla="*/ 6582 w 21595"/>
              <a:gd name="connsiteY2477" fmla="*/ 6299 h 21600"/>
              <a:gd name="connsiteX2478" fmla="*/ 6582 w 21595"/>
              <a:gd name="connsiteY2478" fmla="*/ 6334 h 21600"/>
              <a:gd name="connsiteX2479" fmla="*/ 6638 w 21595"/>
              <a:gd name="connsiteY2479" fmla="*/ 6211 h 21600"/>
              <a:gd name="connsiteX2480" fmla="*/ 6664 w 21595"/>
              <a:gd name="connsiteY2480" fmla="*/ 6100 h 21600"/>
              <a:gd name="connsiteX2481" fmla="*/ 6650 w 21595"/>
              <a:gd name="connsiteY2481" fmla="*/ 6089 h 21600"/>
              <a:gd name="connsiteX2482" fmla="*/ 6676 w 21595"/>
              <a:gd name="connsiteY2482" fmla="*/ 6039 h 21600"/>
              <a:gd name="connsiteX2483" fmla="*/ 6669 w 21595"/>
              <a:gd name="connsiteY2483" fmla="*/ 6066 h 21600"/>
              <a:gd name="connsiteX2484" fmla="*/ 6706 w 21595"/>
              <a:gd name="connsiteY2484" fmla="*/ 6066 h 21600"/>
              <a:gd name="connsiteX2485" fmla="*/ 6789 w 21595"/>
              <a:gd name="connsiteY2485" fmla="*/ 6016 h 21600"/>
              <a:gd name="connsiteX2486" fmla="*/ 6779 w 21595"/>
              <a:gd name="connsiteY2486" fmla="*/ 5978 h 21600"/>
              <a:gd name="connsiteX2487" fmla="*/ 6690 w 21595"/>
              <a:gd name="connsiteY2487" fmla="*/ 6016 h 21600"/>
              <a:gd name="connsiteX2488" fmla="*/ 6742 w 21595"/>
              <a:gd name="connsiteY2488" fmla="*/ 5967 h 21600"/>
              <a:gd name="connsiteX2489" fmla="*/ 6779 w 21595"/>
              <a:gd name="connsiteY2489" fmla="*/ 5955 h 21600"/>
              <a:gd name="connsiteX2490" fmla="*/ 6805 w 21595"/>
              <a:gd name="connsiteY2490" fmla="*/ 5955 h 21600"/>
              <a:gd name="connsiteX2491" fmla="*/ 6846 w 21595"/>
              <a:gd name="connsiteY2491" fmla="*/ 5932 h 21600"/>
              <a:gd name="connsiteX2492" fmla="*/ 6872 w 21595"/>
              <a:gd name="connsiteY2492" fmla="*/ 5932 h 21600"/>
              <a:gd name="connsiteX2493" fmla="*/ 6914 w 21595"/>
              <a:gd name="connsiteY2493" fmla="*/ 5906 h 21600"/>
              <a:gd name="connsiteX2494" fmla="*/ 6923 w 21595"/>
              <a:gd name="connsiteY2494" fmla="*/ 5856 h 21600"/>
              <a:gd name="connsiteX2495" fmla="*/ 6914 w 21595"/>
              <a:gd name="connsiteY2495" fmla="*/ 5821 h 21600"/>
              <a:gd name="connsiteX2496" fmla="*/ 6914 w 21595"/>
              <a:gd name="connsiteY2496" fmla="*/ 5883 h 21600"/>
              <a:gd name="connsiteX2497" fmla="*/ 6888 w 21595"/>
              <a:gd name="connsiteY2497" fmla="*/ 5871 h 21600"/>
              <a:gd name="connsiteX2498" fmla="*/ 6883 w 21595"/>
              <a:gd name="connsiteY2498" fmla="*/ 5795 h 21600"/>
              <a:gd name="connsiteX2499" fmla="*/ 6893 w 21595"/>
              <a:gd name="connsiteY2499" fmla="*/ 5711 h 21600"/>
              <a:gd name="connsiteX2500" fmla="*/ 6902 w 21595"/>
              <a:gd name="connsiteY2500" fmla="*/ 5672 h 21600"/>
              <a:gd name="connsiteX2501" fmla="*/ 6949 w 21595"/>
              <a:gd name="connsiteY2501" fmla="*/ 5577 h 21600"/>
              <a:gd name="connsiteX2502" fmla="*/ 7017 w 21595"/>
              <a:gd name="connsiteY2502" fmla="*/ 5527 h 21600"/>
              <a:gd name="connsiteX2503" fmla="*/ 7079 w 21595"/>
              <a:gd name="connsiteY2503" fmla="*/ 5466 h 21600"/>
              <a:gd name="connsiteX2504" fmla="*/ 7147 w 21595"/>
              <a:gd name="connsiteY2504" fmla="*/ 5393 h 21600"/>
              <a:gd name="connsiteX2505" fmla="*/ 7147 w 21595"/>
              <a:gd name="connsiteY2505" fmla="*/ 5344 h 21600"/>
              <a:gd name="connsiteX2506" fmla="*/ 7208 w 21595"/>
              <a:gd name="connsiteY2506" fmla="*/ 5321 h 21600"/>
              <a:gd name="connsiteX2507" fmla="*/ 7298 w 21595"/>
              <a:gd name="connsiteY2507" fmla="*/ 5321 h 21600"/>
              <a:gd name="connsiteX2508" fmla="*/ 7183 w 21595"/>
              <a:gd name="connsiteY2508" fmla="*/ 5454 h 21600"/>
              <a:gd name="connsiteX2509" fmla="*/ 7168 w 21595"/>
              <a:gd name="connsiteY2509" fmla="*/ 5588 h 21600"/>
              <a:gd name="connsiteX2510" fmla="*/ 7208 w 21595"/>
              <a:gd name="connsiteY2510" fmla="*/ 5600 h 21600"/>
              <a:gd name="connsiteX2511" fmla="*/ 7286 w 21595"/>
              <a:gd name="connsiteY2511" fmla="*/ 5477 h 21600"/>
              <a:gd name="connsiteX2512" fmla="*/ 7349 w 21595"/>
              <a:gd name="connsiteY2512" fmla="*/ 5416 h 21600"/>
              <a:gd name="connsiteX2513" fmla="*/ 7479 w 21595"/>
              <a:gd name="connsiteY2513" fmla="*/ 5321 h 21600"/>
              <a:gd name="connsiteX2514" fmla="*/ 7562 w 21595"/>
              <a:gd name="connsiteY2514" fmla="*/ 5221 h 21600"/>
              <a:gd name="connsiteX2515" fmla="*/ 7531 w 21595"/>
              <a:gd name="connsiteY2515" fmla="*/ 5160 h 21600"/>
              <a:gd name="connsiteX2516" fmla="*/ 7545 w 21595"/>
              <a:gd name="connsiteY2516" fmla="*/ 5049 h 21600"/>
              <a:gd name="connsiteX2517" fmla="*/ 7468 w 21595"/>
              <a:gd name="connsiteY2517" fmla="*/ 5221 h 21600"/>
              <a:gd name="connsiteX2518" fmla="*/ 7375 w 21595"/>
              <a:gd name="connsiteY2518" fmla="*/ 5244 h 21600"/>
              <a:gd name="connsiteX2519" fmla="*/ 7312 w 21595"/>
              <a:gd name="connsiteY2519" fmla="*/ 5172 h 21600"/>
              <a:gd name="connsiteX2520" fmla="*/ 7312 w 21595"/>
              <a:gd name="connsiteY2520" fmla="*/ 5049 h 21600"/>
              <a:gd name="connsiteX2521" fmla="*/ 7317 w 21595"/>
              <a:gd name="connsiteY2521" fmla="*/ 4877 h 21600"/>
              <a:gd name="connsiteX2522" fmla="*/ 7385 w 21595"/>
              <a:gd name="connsiteY2522" fmla="*/ 4770 h 21600"/>
              <a:gd name="connsiteX2523" fmla="*/ 7349 w 21595"/>
              <a:gd name="connsiteY2523" fmla="*/ 4694 h 21600"/>
              <a:gd name="connsiteX2524" fmla="*/ 7265 w 21595"/>
              <a:gd name="connsiteY2524" fmla="*/ 4709 h 21600"/>
              <a:gd name="connsiteX2525" fmla="*/ 7136 w 21595"/>
              <a:gd name="connsiteY2525" fmla="*/ 4843 h 21600"/>
              <a:gd name="connsiteX2526" fmla="*/ 7017 w 21595"/>
              <a:gd name="connsiteY2526" fmla="*/ 5049 h 21600"/>
              <a:gd name="connsiteX2527" fmla="*/ 6970 w 21595"/>
              <a:gd name="connsiteY2527" fmla="*/ 5076 h 21600"/>
              <a:gd name="connsiteX2528" fmla="*/ 7053 w 21595"/>
              <a:gd name="connsiteY2528" fmla="*/ 4927 h 21600"/>
              <a:gd name="connsiteX2529" fmla="*/ 7162 w 21595"/>
              <a:gd name="connsiteY2529" fmla="*/ 4721 h 21600"/>
              <a:gd name="connsiteX2530" fmla="*/ 7239 w 21595"/>
              <a:gd name="connsiteY2530" fmla="*/ 4648 h 21600"/>
              <a:gd name="connsiteX2531" fmla="*/ 7302 w 21595"/>
              <a:gd name="connsiteY2531" fmla="*/ 4537 h 21600"/>
              <a:gd name="connsiteX2532" fmla="*/ 7359 w 21595"/>
              <a:gd name="connsiteY2532" fmla="*/ 4526 h 21600"/>
              <a:gd name="connsiteX2533" fmla="*/ 7437 w 21595"/>
              <a:gd name="connsiteY2533" fmla="*/ 4526 h 21600"/>
              <a:gd name="connsiteX2534" fmla="*/ 7545 w 21595"/>
              <a:gd name="connsiteY2534" fmla="*/ 4560 h 21600"/>
              <a:gd name="connsiteX2535" fmla="*/ 7639 w 21595"/>
              <a:gd name="connsiteY2535" fmla="*/ 4537 h 21600"/>
              <a:gd name="connsiteX2536" fmla="*/ 7722 w 21595"/>
              <a:gd name="connsiteY2536" fmla="*/ 4403 h 21600"/>
              <a:gd name="connsiteX2537" fmla="*/ 7816 w 21595"/>
              <a:gd name="connsiteY2537" fmla="*/ 4354 h 21600"/>
              <a:gd name="connsiteX2538" fmla="*/ 7861 w 21595"/>
              <a:gd name="connsiteY2538" fmla="*/ 4292 h 21600"/>
              <a:gd name="connsiteX2539" fmla="*/ 7908 w 21595"/>
              <a:gd name="connsiteY2539" fmla="*/ 4243 h 21600"/>
              <a:gd name="connsiteX2540" fmla="*/ 7929 w 21595"/>
              <a:gd name="connsiteY2540" fmla="*/ 4059 h 21600"/>
              <a:gd name="connsiteX2541" fmla="*/ 7919 w 21595"/>
              <a:gd name="connsiteY2541" fmla="*/ 4010 h 21600"/>
              <a:gd name="connsiteX2542" fmla="*/ 7877 w 21595"/>
              <a:gd name="connsiteY2542" fmla="*/ 3987 h 21600"/>
              <a:gd name="connsiteX2543" fmla="*/ 7877 w 21595"/>
              <a:gd name="connsiteY2543" fmla="*/ 3853 h 21600"/>
              <a:gd name="connsiteX2544" fmla="*/ 7856 w 21595"/>
              <a:gd name="connsiteY2544" fmla="*/ 3803 h 21600"/>
              <a:gd name="connsiteX2545" fmla="*/ 7779 w 21595"/>
              <a:gd name="connsiteY2545" fmla="*/ 3765 h 21600"/>
              <a:gd name="connsiteX2546" fmla="*/ 7748 w 21595"/>
              <a:gd name="connsiteY2546" fmla="*/ 3681 h 21600"/>
              <a:gd name="connsiteX2547" fmla="*/ 7696 w 21595"/>
              <a:gd name="connsiteY2547" fmla="*/ 3593 h 21600"/>
              <a:gd name="connsiteX2548" fmla="*/ 7738 w 21595"/>
              <a:gd name="connsiteY2548" fmla="*/ 3497 h 21600"/>
              <a:gd name="connsiteX2549" fmla="*/ 7712 w 21595"/>
              <a:gd name="connsiteY2549" fmla="*/ 3314 h 21600"/>
              <a:gd name="connsiteX2550" fmla="*/ 7686 w 21595"/>
              <a:gd name="connsiteY2550" fmla="*/ 3130 h 21600"/>
              <a:gd name="connsiteX2551" fmla="*/ 7675 w 21595"/>
              <a:gd name="connsiteY2551" fmla="*/ 2997 h 21600"/>
              <a:gd name="connsiteX2552" fmla="*/ 7628 w 21595"/>
              <a:gd name="connsiteY2552" fmla="*/ 3058 h 21600"/>
              <a:gd name="connsiteX2553" fmla="*/ 7550 w 21595"/>
              <a:gd name="connsiteY2553" fmla="*/ 3226 h 21600"/>
              <a:gd name="connsiteX2554" fmla="*/ 7463 w 21595"/>
              <a:gd name="connsiteY2554" fmla="*/ 3314 h 21600"/>
              <a:gd name="connsiteX2555" fmla="*/ 7442 w 21595"/>
              <a:gd name="connsiteY2555" fmla="*/ 3215 h 21600"/>
              <a:gd name="connsiteX2556" fmla="*/ 7401 w 21595"/>
              <a:gd name="connsiteY2556" fmla="*/ 3203 h 21600"/>
              <a:gd name="connsiteX2557" fmla="*/ 7427 w 21595"/>
              <a:gd name="connsiteY2557" fmla="*/ 3008 h 21600"/>
              <a:gd name="connsiteX2558" fmla="*/ 7458 w 21595"/>
              <a:gd name="connsiteY2558" fmla="*/ 2886 h 21600"/>
              <a:gd name="connsiteX2559" fmla="*/ 7375 w 21595"/>
              <a:gd name="connsiteY2559" fmla="*/ 2874 h 21600"/>
              <a:gd name="connsiteX2560" fmla="*/ 7369 w 21595"/>
              <a:gd name="connsiteY2560" fmla="*/ 2813 h 21600"/>
              <a:gd name="connsiteX2561" fmla="*/ 7333 w 21595"/>
              <a:gd name="connsiteY2561" fmla="*/ 2725 h 21600"/>
              <a:gd name="connsiteX2562" fmla="*/ 7298 w 21595"/>
              <a:gd name="connsiteY2562" fmla="*/ 2676 h 21600"/>
              <a:gd name="connsiteX2563" fmla="*/ 7251 w 21595"/>
              <a:gd name="connsiteY2563" fmla="*/ 2725 h 21600"/>
              <a:gd name="connsiteX2564" fmla="*/ 7204 w 21595"/>
              <a:gd name="connsiteY2564" fmla="*/ 2702 h 21600"/>
              <a:gd name="connsiteX2565" fmla="*/ 7136 w 21595"/>
              <a:gd name="connsiteY2565" fmla="*/ 2664 h 21600"/>
              <a:gd name="connsiteX2566" fmla="*/ 7095 w 21595"/>
              <a:gd name="connsiteY2566" fmla="*/ 2702 h 21600"/>
              <a:gd name="connsiteX2567" fmla="*/ 7053 w 21595"/>
              <a:gd name="connsiteY2567" fmla="*/ 2936 h 21600"/>
              <a:gd name="connsiteX2568" fmla="*/ 7043 w 21595"/>
              <a:gd name="connsiteY2568" fmla="*/ 3069 h 21600"/>
              <a:gd name="connsiteX2569" fmla="*/ 6945 w 21595"/>
              <a:gd name="connsiteY2569" fmla="*/ 3215 h 21600"/>
              <a:gd name="connsiteX2570" fmla="*/ 6980 w 21595"/>
              <a:gd name="connsiteY2570" fmla="*/ 3337 h 21600"/>
              <a:gd name="connsiteX2571" fmla="*/ 6987 w 21595"/>
              <a:gd name="connsiteY2571" fmla="*/ 3459 h 21600"/>
              <a:gd name="connsiteX2572" fmla="*/ 6966 w 21595"/>
              <a:gd name="connsiteY2572" fmla="*/ 3559 h 21600"/>
              <a:gd name="connsiteX2573" fmla="*/ 6914 w 21595"/>
              <a:gd name="connsiteY2573" fmla="*/ 3669 h 21600"/>
              <a:gd name="connsiteX2574" fmla="*/ 6836 w 21595"/>
              <a:gd name="connsiteY2574" fmla="*/ 3776 h 21600"/>
              <a:gd name="connsiteX2575" fmla="*/ 6737 w 21595"/>
              <a:gd name="connsiteY2575" fmla="*/ 3853 h 21600"/>
              <a:gd name="connsiteX2576" fmla="*/ 6758 w 21595"/>
              <a:gd name="connsiteY2576" fmla="*/ 3926 h 21600"/>
              <a:gd name="connsiteX2577" fmla="*/ 6732 w 21595"/>
              <a:gd name="connsiteY2577" fmla="*/ 4170 h 21600"/>
              <a:gd name="connsiteX2578" fmla="*/ 6669 w 21595"/>
              <a:gd name="connsiteY2578" fmla="*/ 4327 h 21600"/>
              <a:gd name="connsiteX2579" fmla="*/ 6624 w 21595"/>
              <a:gd name="connsiteY2579" fmla="*/ 4377 h 21600"/>
              <a:gd name="connsiteX2580" fmla="*/ 6572 w 21595"/>
              <a:gd name="connsiteY2580" fmla="*/ 4231 h 21600"/>
              <a:gd name="connsiteX2581" fmla="*/ 6572 w 21595"/>
              <a:gd name="connsiteY2581" fmla="*/ 4059 h 21600"/>
              <a:gd name="connsiteX2582" fmla="*/ 6591 w 21595"/>
              <a:gd name="connsiteY2582" fmla="*/ 3914 h 21600"/>
              <a:gd name="connsiteX2583" fmla="*/ 6629 w 21595"/>
              <a:gd name="connsiteY2583" fmla="*/ 3776 h 21600"/>
              <a:gd name="connsiteX2584" fmla="*/ 6577 w 21595"/>
              <a:gd name="connsiteY2584" fmla="*/ 3754 h 21600"/>
              <a:gd name="connsiteX2585" fmla="*/ 6499 w 21595"/>
              <a:gd name="connsiteY2585" fmla="*/ 3754 h 21600"/>
              <a:gd name="connsiteX2586" fmla="*/ 6457 w 21595"/>
              <a:gd name="connsiteY2586" fmla="*/ 3681 h 21600"/>
              <a:gd name="connsiteX2587" fmla="*/ 6405 w 21595"/>
              <a:gd name="connsiteY2587" fmla="*/ 3643 h 21600"/>
              <a:gd name="connsiteX2588" fmla="*/ 6391 w 21595"/>
              <a:gd name="connsiteY2588" fmla="*/ 3570 h 21600"/>
              <a:gd name="connsiteX2589" fmla="*/ 6353 w 21595"/>
              <a:gd name="connsiteY2589" fmla="*/ 3509 h 21600"/>
              <a:gd name="connsiteX2590" fmla="*/ 6276 w 21595"/>
              <a:gd name="connsiteY2590" fmla="*/ 3448 h 21600"/>
              <a:gd name="connsiteX2591" fmla="*/ 6198 w 21595"/>
              <a:gd name="connsiteY2591" fmla="*/ 3486 h 21600"/>
              <a:gd name="connsiteX2592" fmla="*/ 6209 w 21595"/>
              <a:gd name="connsiteY2592" fmla="*/ 3364 h 21600"/>
              <a:gd name="connsiteX2593" fmla="*/ 6224 w 21595"/>
              <a:gd name="connsiteY2593" fmla="*/ 3226 h 21600"/>
              <a:gd name="connsiteX2594" fmla="*/ 6162 w 21595"/>
              <a:gd name="connsiteY2594" fmla="*/ 3203 h 21600"/>
              <a:gd name="connsiteX2595" fmla="*/ 6214 w 21595"/>
              <a:gd name="connsiteY2595" fmla="*/ 3020 h 21600"/>
              <a:gd name="connsiteX2596" fmla="*/ 6266 w 21595"/>
              <a:gd name="connsiteY2596" fmla="*/ 2909 h 21600"/>
              <a:gd name="connsiteX2597" fmla="*/ 6365 w 21595"/>
              <a:gd name="connsiteY2597" fmla="*/ 2737 h 21600"/>
              <a:gd name="connsiteX2598" fmla="*/ 6457 w 21595"/>
              <a:gd name="connsiteY2598" fmla="*/ 2630 h 21600"/>
              <a:gd name="connsiteX2599" fmla="*/ 6520 w 21595"/>
              <a:gd name="connsiteY2599" fmla="*/ 2603 h 21600"/>
              <a:gd name="connsiteX2600" fmla="*/ 6551 w 21595"/>
              <a:gd name="connsiteY2600" fmla="*/ 2519 h 21600"/>
              <a:gd name="connsiteX2601" fmla="*/ 6608 w 21595"/>
              <a:gd name="connsiteY2601" fmla="*/ 2458 h 21600"/>
              <a:gd name="connsiteX2602" fmla="*/ 6676 w 21595"/>
              <a:gd name="connsiteY2602" fmla="*/ 2446 h 21600"/>
              <a:gd name="connsiteX2603" fmla="*/ 6758 w 21595"/>
              <a:gd name="connsiteY2603" fmla="*/ 2347 h 21600"/>
              <a:gd name="connsiteX2604" fmla="*/ 6789 w 21595"/>
              <a:gd name="connsiteY2604" fmla="*/ 2286 h 21600"/>
              <a:gd name="connsiteX2605" fmla="*/ 6872 w 21595"/>
              <a:gd name="connsiteY2605" fmla="*/ 2163 h 21600"/>
              <a:gd name="connsiteX2606" fmla="*/ 6902 w 21595"/>
              <a:gd name="connsiteY2606" fmla="*/ 2091 h 21600"/>
              <a:gd name="connsiteX2607" fmla="*/ 6940 w 21595"/>
              <a:gd name="connsiteY2607" fmla="*/ 2141 h 21600"/>
              <a:gd name="connsiteX2608" fmla="*/ 7006 w 21595"/>
              <a:gd name="connsiteY2608" fmla="*/ 2114 h 21600"/>
              <a:gd name="connsiteX2609" fmla="*/ 7126 w 21595"/>
              <a:gd name="connsiteY2609" fmla="*/ 2018 h 21600"/>
              <a:gd name="connsiteX2610" fmla="*/ 7152 w 21595"/>
              <a:gd name="connsiteY2610" fmla="*/ 1942 h 21600"/>
              <a:gd name="connsiteX2611" fmla="*/ 7142 w 21595"/>
              <a:gd name="connsiteY2611" fmla="*/ 1869 h 21600"/>
              <a:gd name="connsiteX2612" fmla="*/ 7199 w 21595"/>
              <a:gd name="connsiteY2612" fmla="*/ 1796 h 21600"/>
              <a:gd name="connsiteX2613" fmla="*/ 7213 w 21595"/>
              <a:gd name="connsiteY2613" fmla="*/ 1735 h 21600"/>
              <a:gd name="connsiteX2614" fmla="*/ 7178 w 21595"/>
              <a:gd name="connsiteY2614" fmla="*/ 1663 h 21600"/>
              <a:gd name="connsiteX2615" fmla="*/ 7121 w 21595"/>
              <a:gd name="connsiteY2615" fmla="*/ 1651 h 21600"/>
              <a:gd name="connsiteX2616" fmla="*/ 7058 w 21595"/>
              <a:gd name="connsiteY2616" fmla="*/ 1636 h 21600"/>
              <a:gd name="connsiteX2617" fmla="*/ 7006 w 21595"/>
              <a:gd name="connsiteY2617" fmla="*/ 1785 h 21600"/>
              <a:gd name="connsiteX2618" fmla="*/ 6940 w 21595"/>
              <a:gd name="connsiteY2618" fmla="*/ 1907 h 21600"/>
              <a:gd name="connsiteX2619" fmla="*/ 6862 w 21595"/>
              <a:gd name="connsiteY2619" fmla="*/ 2003 h 21600"/>
              <a:gd name="connsiteX2620" fmla="*/ 6846 w 21595"/>
              <a:gd name="connsiteY2620" fmla="*/ 1907 h 21600"/>
              <a:gd name="connsiteX2621" fmla="*/ 6893 w 21595"/>
              <a:gd name="connsiteY2621" fmla="*/ 1808 h 21600"/>
              <a:gd name="connsiteX2622" fmla="*/ 6872 w 21595"/>
              <a:gd name="connsiteY2622" fmla="*/ 1724 h 21600"/>
              <a:gd name="connsiteX2623" fmla="*/ 6773 w 21595"/>
              <a:gd name="connsiteY2623" fmla="*/ 1819 h 21600"/>
              <a:gd name="connsiteX2624" fmla="*/ 6820 w 21595"/>
              <a:gd name="connsiteY2624" fmla="*/ 1686 h 21600"/>
              <a:gd name="connsiteX2625" fmla="*/ 6747 w 21595"/>
              <a:gd name="connsiteY2625" fmla="*/ 1663 h 21600"/>
              <a:gd name="connsiteX2626" fmla="*/ 6810 w 21595"/>
              <a:gd name="connsiteY2626" fmla="*/ 1590 h 21600"/>
              <a:gd name="connsiteX2627" fmla="*/ 6810 w 21595"/>
              <a:gd name="connsiteY2627" fmla="*/ 1441 h 21600"/>
              <a:gd name="connsiteX2628" fmla="*/ 6789 w 21595"/>
              <a:gd name="connsiteY2628" fmla="*/ 1380 h 21600"/>
              <a:gd name="connsiteX2629" fmla="*/ 6742 w 21595"/>
              <a:gd name="connsiteY2629" fmla="*/ 1357 h 21600"/>
              <a:gd name="connsiteX2630" fmla="*/ 3100 w 21595"/>
              <a:gd name="connsiteY2630" fmla="*/ 1407 h 21600"/>
              <a:gd name="connsiteX2631" fmla="*/ 3088 w 21595"/>
              <a:gd name="connsiteY2631" fmla="*/ 1418 h 21600"/>
              <a:gd name="connsiteX2632" fmla="*/ 3022 w 21595"/>
              <a:gd name="connsiteY2632" fmla="*/ 1502 h 21600"/>
              <a:gd name="connsiteX2633" fmla="*/ 3083 w 21595"/>
              <a:gd name="connsiteY2633" fmla="*/ 1502 h 21600"/>
              <a:gd name="connsiteX2634" fmla="*/ 3152 w 21595"/>
              <a:gd name="connsiteY2634" fmla="*/ 1468 h 21600"/>
              <a:gd name="connsiteX2635" fmla="*/ 3166 w 21595"/>
              <a:gd name="connsiteY2635" fmla="*/ 1441 h 21600"/>
              <a:gd name="connsiteX2636" fmla="*/ 3135 w 21595"/>
              <a:gd name="connsiteY2636" fmla="*/ 1407 h 21600"/>
              <a:gd name="connsiteX2637" fmla="*/ 3100 w 21595"/>
              <a:gd name="connsiteY2637" fmla="*/ 1407 h 21600"/>
              <a:gd name="connsiteX2638" fmla="*/ 18502 w 21595"/>
              <a:gd name="connsiteY2638" fmla="*/ 1418 h 21600"/>
              <a:gd name="connsiteX2639" fmla="*/ 18485 w 21595"/>
              <a:gd name="connsiteY2639" fmla="*/ 1468 h 21600"/>
              <a:gd name="connsiteX2640" fmla="*/ 18528 w 21595"/>
              <a:gd name="connsiteY2640" fmla="*/ 1514 h 21600"/>
              <a:gd name="connsiteX2641" fmla="*/ 18570 w 21595"/>
              <a:gd name="connsiteY2641" fmla="*/ 1502 h 21600"/>
              <a:gd name="connsiteX2642" fmla="*/ 18502 w 21595"/>
              <a:gd name="connsiteY2642" fmla="*/ 1418 h 21600"/>
              <a:gd name="connsiteX2643" fmla="*/ 6520 w 21595"/>
              <a:gd name="connsiteY2643" fmla="*/ 1602 h 21600"/>
              <a:gd name="connsiteX2644" fmla="*/ 6468 w 21595"/>
              <a:gd name="connsiteY2644" fmla="*/ 1663 h 21600"/>
              <a:gd name="connsiteX2645" fmla="*/ 6410 w 21595"/>
              <a:gd name="connsiteY2645" fmla="*/ 1697 h 21600"/>
              <a:gd name="connsiteX2646" fmla="*/ 6447 w 21595"/>
              <a:gd name="connsiteY2646" fmla="*/ 1758 h 21600"/>
              <a:gd name="connsiteX2647" fmla="*/ 6488 w 21595"/>
              <a:gd name="connsiteY2647" fmla="*/ 1747 h 21600"/>
              <a:gd name="connsiteX2648" fmla="*/ 6535 w 21595"/>
              <a:gd name="connsiteY2648" fmla="*/ 1785 h 21600"/>
              <a:gd name="connsiteX2649" fmla="*/ 6582 w 21595"/>
              <a:gd name="connsiteY2649" fmla="*/ 1735 h 21600"/>
              <a:gd name="connsiteX2650" fmla="*/ 6572 w 21595"/>
              <a:gd name="connsiteY2650" fmla="*/ 1686 h 21600"/>
              <a:gd name="connsiteX2651" fmla="*/ 6566 w 21595"/>
              <a:gd name="connsiteY2651" fmla="*/ 1663 h 21600"/>
              <a:gd name="connsiteX2652" fmla="*/ 6551 w 21595"/>
              <a:gd name="connsiteY2652" fmla="*/ 1636 h 21600"/>
              <a:gd name="connsiteX2653" fmla="*/ 6520 w 21595"/>
              <a:gd name="connsiteY2653" fmla="*/ 1602 h 21600"/>
              <a:gd name="connsiteX2654" fmla="*/ 2850 w 21595"/>
              <a:gd name="connsiteY2654" fmla="*/ 1758 h 21600"/>
              <a:gd name="connsiteX2655" fmla="*/ 2492 w 21595"/>
              <a:gd name="connsiteY2655" fmla="*/ 2309 h 21600"/>
              <a:gd name="connsiteX2656" fmla="*/ 2556 w 21595"/>
              <a:gd name="connsiteY2656" fmla="*/ 2263 h 21600"/>
              <a:gd name="connsiteX2657" fmla="*/ 2575 w 21595"/>
              <a:gd name="connsiteY2657" fmla="*/ 2186 h 21600"/>
              <a:gd name="connsiteX2658" fmla="*/ 2653 w 21595"/>
              <a:gd name="connsiteY2658" fmla="*/ 2152 h 21600"/>
              <a:gd name="connsiteX2659" fmla="*/ 2607 w 21595"/>
              <a:gd name="connsiteY2659" fmla="*/ 2213 h 21600"/>
              <a:gd name="connsiteX2660" fmla="*/ 2601 w 21595"/>
              <a:gd name="connsiteY2660" fmla="*/ 2263 h 21600"/>
              <a:gd name="connsiteX2661" fmla="*/ 2669 w 21595"/>
              <a:gd name="connsiteY2661" fmla="*/ 2236 h 21600"/>
              <a:gd name="connsiteX2662" fmla="*/ 2700 w 21595"/>
              <a:gd name="connsiteY2662" fmla="*/ 2263 h 21600"/>
              <a:gd name="connsiteX2663" fmla="*/ 2674 w 21595"/>
              <a:gd name="connsiteY2663" fmla="*/ 2324 h 21600"/>
              <a:gd name="connsiteX2664" fmla="*/ 2711 w 21595"/>
              <a:gd name="connsiteY2664" fmla="*/ 2370 h 21600"/>
              <a:gd name="connsiteX2665" fmla="*/ 2716 w 21595"/>
              <a:gd name="connsiteY2665" fmla="*/ 2420 h 21600"/>
              <a:gd name="connsiteX2666" fmla="*/ 2756 w 21595"/>
              <a:gd name="connsiteY2666" fmla="*/ 2420 h 21600"/>
              <a:gd name="connsiteX2667" fmla="*/ 2794 w 21595"/>
              <a:gd name="connsiteY2667" fmla="*/ 2397 h 21600"/>
              <a:gd name="connsiteX2668" fmla="*/ 2876 w 21595"/>
              <a:gd name="connsiteY2668" fmla="*/ 2248 h 21600"/>
              <a:gd name="connsiteX2669" fmla="*/ 2959 w 21595"/>
              <a:gd name="connsiteY2669" fmla="*/ 2236 h 21600"/>
              <a:gd name="connsiteX2670" fmla="*/ 3041 w 21595"/>
              <a:gd name="connsiteY2670" fmla="*/ 2175 h 21600"/>
              <a:gd name="connsiteX2671" fmla="*/ 3032 w 21595"/>
              <a:gd name="connsiteY2671" fmla="*/ 2041 h 21600"/>
              <a:gd name="connsiteX2672" fmla="*/ 2923 w 21595"/>
              <a:gd name="connsiteY2672" fmla="*/ 2018 h 21600"/>
              <a:gd name="connsiteX2673" fmla="*/ 2871 w 21595"/>
              <a:gd name="connsiteY2673" fmla="*/ 2125 h 21600"/>
              <a:gd name="connsiteX2674" fmla="*/ 2860 w 21595"/>
              <a:gd name="connsiteY2674" fmla="*/ 2091 h 21600"/>
              <a:gd name="connsiteX2675" fmla="*/ 2918 w 21595"/>
              <a:gd name="connsiteY2675" fmla="*/ 2003 h 21600"/>
              <a:gd name="connsiteX2676" fmla="*/ 2886 w 21595"/>
              <a:gd name="connsiteY2676" fmla="*/ 1869 h 21600"/>
              <a:gd name="connsiteX2677" fmla="*/ 2850 w 21595"/>
              <a:gd name="connsiteY2677" fmla="*/ 1758 h 21600"/>
              <a:gd name="connsiteX2678" fmla="*/ 7416 w 21595"/>
              <a:gd name="connsiteY2678" fmla="*/ 1858 h 21600"/>
              <a:gd name="connsiteX2679" fmla="*/ 7375 w 21595"/>
              <a:gd name="connsiteY2679" fmla="*/ 1869 h 21600"/>
              <a:gd name="connsiteX2680" fmla="*/ 7333 w 21595"/>
              <a:gd name="connsiteY2680" fmla="*/ 1942 h 21600"/>
              <a:gd name="connsiteX2681" fmla="*/ 7323 w 21595"/>
              <a:gd name="connsiteY2681" fmla="*/ 2018 h 21600"/>
              <a:gd name="connsiteX2682" fmla="*/ 7375 w 21595"/>
              <a:gd name="connsiteY2682" fmla="*/ 2003 h 21600"/>
              <a:gd name="connsiteX2683" fmla="*/ 7416 w 21595"/>
              <a:gd name="connsiteY2683" fmla="*/ 1969 h 21600"/>
              <a:gd name="connsiteX2684" fmla="*/ 7427 w 21595"/>
              <a:gd name="connsiteY2684" fmla="*/ 1957 h 21600"/>
              <a:gd name="connsiteX2685" fmla="*/ 7442 w 21595"/>
              <a:gd name="connsiteY2685" fmla="*/ 1896 h 21600"/>
              <a:gd name="connsiteX2686" fmla="*/ 7416 w 21595"/>
              <a:gd name="connsiteY2686" fmla="*/ 1858 h 21600"/>
              <a:gd name="connsiteX2687" fmla="*/ 10059 w 21595"/>
              <a:gd name="connsiteY2687" fmla="*/ 2102 h 21600"/>
              <a:gd name="connsiteX2688" fmla="*/ 9981 w 21595"/>
              <a:gd name="connsiteY2688" fmla="*/ 2175 h 21600"/>
              <a:gd name="connsiteX2689" fmla="*/ 9929 w 21595"/>
              <a:gd name="connsiteY2689" fmla="*/ 2125 h 21600"/>
              <a:gd name="connsiteX2690" fmla="*/ 9852 w 21595"/>
              <a:gd name="connsiteY2690" fmla="*/ 2213 h 21600"/>
              <a:gd name="connsiteX2691" fmla="*/ 9790 w 21595"/>
              <a:gd name="connsiteY2691" fmla="*/ 2114 h 21600"/>
              <a:gd name="connsiteX2692" fmla="*/ 9717 w 21595"/>
              <a:gd name="connsiteY2692" fmla="*/ 2141 h 21600"/>
              <a:gd name="connsiteX2693" fmla="*/ 9682 w 21595"/>
              <a:gd name="connsiteY2693" fmla="*/ 2225 h 21600"/>
              <a:gd name="connsiteX2694" fmla="*/ 9774 w 21595"/>
              <a:gd name="connsiteY2694" fmla="*/ 2263 h 21600"/>
              <a:gd name="connsiteX2695" fmla="*/ 9774 w 21595"/>
              <a:gd name="connsiteY2695" fmla="*/ 2297 h 21600"/>
              <a:gd name="connsiteX2696" fmla="*/ 9691 w 21595"/>
              <a:gd name="connsiteY2696" fmla="*/ 2335 h 21600"/>
              <a:gd name="connsiteX2697" fmla="*/ 9785 w 21595"/>
              <a:gd name="connsiteY2697" fmla="*/ 2397 h 21600"/>
              <a:gd name="connsiteX2698" fmla="*/ 9733 w 21595"/>
              <a:gd name="connsiteY2698" fmla="*/ 2458 h 21600"/>
              <a:gd name="connsiteX2699" fmla="*/ 9863 w 21595"/>
              <a:gd name="connsiteY2699" fmla="*/ 2507 h 21600"/>
              <a:gd name="connsiteX2700" fmla="*/ 9920 w 21595"/>
              <a:gd name="connsiteY2700" fmla="*/ 2530 h 21600"/>
              <a:gd name="connsiteX2701" fmla="*/ 9960 w 21595"/>
              <a:gd name="connsiteY2701" fmla="*/ 2507 h 21600"/>
              <a:gd name="connsiteX2702" fmla="*/ 10101 w 21595"/>
              <a:gd name="connsiteY2702" fmla="*/ 2408 h 21600"/>
              <a:gd name="connsiteX2703" fmla="*/ 10167 w 21595"/>
              <a:gd name="connsiteY2703" fmla="*/ 2297 h 21600"/>
              <a:gd name="connsiteX2704" fmla="*/ 10122 w 21595"/>
              <a:gd name="connsiteY2704" fmla="*/ 2202 h 21600"/>
              <a:gd name="connsiteX2705" fmla="*/ 10137 w 21595"/>
              <a:gd name="connsiteY2705" fmla="*/ 2102 h 21600"/>
              <a:gd name="connsiteX2706" fmla="*/ 10059 w 21595"/>
              <a:gd name="connsiteY2706" fmla="*/ 2102 h 21600"/>
              <a:gd name="connsiteX2707" fmla="*/ 6867 w 21595"/>
              <a:gd name="connsiteY2707" fmla="*/ 2213 h 21600"/>
              <a:gd name="connsiteX2708" fmla="*/ 6810 w 21595"/>
              <a:gd name="connsiteY2708" fmla="*/ 2335 h 21600"/>
              <a:gd name="connsiteX2709" fmla="*/ 6773 w 21595"/>
              <a:gd name="connsiteY2709" fmla="*/ 2458 h 21600"/>
              <a:gd name="connsiteX2710" fmla="*/ 6711 w 21595"/>
              <a:gd name="connsiteY2710" fmla="*/ 2519 h 21600"/>
              <a:gd name="connsiteX2711" fmla="*/ 6779 w 21595"/>
              <a:gd name="connsiteY2711" fmla="*/ 2507 h 21600"/>
              <a:gd name="connsiteX2712" fmla="*/ 6768 w 21595"/>
              <a:gd name="connsiteY2712" fmla="*/ 2592 h 21600"/>
              <a:gd name="connsiteX2713" fmla="*/ 6857 w 21595"/>
              <a:gd name="connsiteY2713" fmla="*/ 2519 h 21600"/>
              <a:gd name="connsiteX2714" fmla="*/ 6923 w 21595"/>
              <a:gd name="connsiteY2714" fmla="*/ 2446 h 21600"/>
              <a:gd name="connsiteX2715" fmla="*/ 6935 w 21595"/>
              <a:gd name="connsiteY2715" fmla="*/ 2507 h 21600"/>
              <a:gd name="connsiteX2716" fmla="*/ 6996 w 21595"/>
              <a:gd name="connsiteY2716" fmla="*/ 2542 h 21600"/>
              <a:gd name="connsiteX2717" fmla="*/ 7053 w 21595"/>
              <a:gd name="connsiteY2717" fmla="*/ 2492 h 21600"/>
              <a:gd name="connsiteX2718" fmla="*/ 7032 w 21595"/>
              <a:gd name="connsiteY2718" fmla="*/ 2446 h 21600"/>
              <a:gd name="connsiteX2719" fmla="*/ 6996 w 21595"/>
              <a:gd name="connsiteY2719" fmla="*/ 2458 h 21600"/>
              <a:gd name="connsiteX2720" fmla="*/ 7006 w 21595"/>
              <a:gd name="connsiteY2720" fmla="*/ 2397 h 21600"/>
              <a:gd name="connsiteX2721" fmla="*/ 6970 w 21595"/>
              <a:gd name="connsiteY2721" fmla="*/ 2347 h 21600"/>
              <a:gd name="connsiteX2722" fmla="*/ 6928 w 21595"/>
              <a:gd name="connsiteY2722" fmla="*/ 2297 h 21600"/>
              <a:gd name="connsiteX2723" fmla="*/ 6914 w 21595"/>
              <a:gd name="connsiteY2723" fmla="*/ 2263 h 21600"/>
              <a:gd name="connsiteX2724" fmla="*/ 6888 w 21595"/>
              <a:gd name="connsiteY2724" fmla="*/ 2286 h 21600"/>
              <a:gd name="connsiteX2725" fmla="*/ 6893 w 21595"/>
              <a:gd name="connsiteY2725" fmla="*/ 2225 h 21600"/>
              <a:gd name="connsiteX2726" fmla="*/ 6867 w 21595"/>
              <a:gd name="connsiteY2726" fmla="*/ 2213 h 21600"/>
              <a:gd name="connsiteX2727" fmla="*/ 2773 w 21595"/>
              <a:gd name="connsiteY2727" fmla="*/ 2492 h 21600"/>
              <a:gd name="connsiteX2728" fmla="*/ 2742 w 21595"/>
              <a:gd name="connsiteY2728" fmla="*/ 2542 h 21600"/>
              <a:gd name="connsiteX2729" fmla="*/ 2747 w 21595"/>
              <a:gd name="connsiteY2729" fmla="*/ 2553 h 21600"/>
              <a:gd name="connsiteX2730" fmla="*/ 2789 w 21595"/>
              <a:gd name="connsiteY2730" fmla="*/ 2542 h 21600"/>
              <a:gd name="connsiteX2731" fmla="*/ 2794 w 21595"/>
              <a:gd name="connsiteY2731" fmla="*/ 2580 h 21600"/>
              <a:gd name="connsiteX2732" fmla="*/ 2815 w 21595"/>
              <a:gd name="connsiteY2732" fmla="*/ 2603 h 21600"/>
              <a:gd name="connsiteX2733" fmla="*/ 2866 w 21595"/>
              <a:gd name="connsiteY2733" fmla="*/ 2580 h 21600"/>
              <a:gd name="connsiteX2734" fmla="*/ 2876 w 21595"/>
              <a:gd name="connsiteY2734" fmla="*/ 2553 h 21600"/>
              <a:gd name="connsiteX2735" fmla="*/ 2841 w 21595"/>
              <a:gd name="connsiteY2735" fmla="*/ 2542 h 21600"/>
              <a:gd name="connsiteX2736" fmla="*/ 2824 w 21595"/>
              <a:gd name="connsiteY2736" fmla="*/ 2507 h 21600"/>
              <a:gd name="connsiteX2737" fmla="*/ 2789 w 21595"/>
              <a:gd name="connsiteY2737" fmla="*/ 2519 h 21600"/>
              <a:gd name="connsiteX2738" fmla="*/ 2773 w 21595"/>
              <a:gd name="connsiteY2738" fmla="*/ 2492 h 21600"/>
              <a:gd name="connsiteX2739" fmla="*/ 6872 w 21595"/>
              <a:gd name="connsiteY2739" fmla="*/ 2614 h 21600"/>
              <a:gd name="connsiteX2740" fmla="*/ 6820 w 21595"/>
              <a:gd name="connsiteY2740" fmla="*/ 2676 h 21600"/>
              <a:gd name="connsiteX2741" fmla="*/ 6820 w 21595"/>
              <a:gd name="connsiteY2741" fmla="*/ 2725 h 21600"/>
              <a:gd name="connsiteX2742" fmla="*/ 6851 w 21595"/>
              <a:gd name="connsiteY2742" fmla="*/ 2725 h 21600"/>
              <a:gd name="connsiteX2743" fmla="*/ 6928 w 21595"/>
              <a:gd name="connsiteY2743" fmla="*/ 2641 h 21600"/>
              <a:gd name="connsiteX2744" fmla="*/ 6935 w 21595"/>
              <a:gd name="connsiteY2744" fmla="*/ 2614 h 21600"/>
              <a:gd name="connsiteX2745" fmla="*/ 6872 w 21595"/>
              <a:gd name="connsiteY2745" fmla="*/ 2614 h 21600"/>
              <a:gd name="connsiteX2746" fmla="*/ 7006 w 21595"/>
              <a:gd name="connsiteY2746" fmla="*/ 2691 h 21600"/>
              <a:gd name="connsiteX2747" fmla="*/ 6980 w 21595"/>
              <a:gd name="connsiteY2747" fmla="*/ 2737 h 21600"/>
              <a:gd name="connsiteX2748" fmla="*/ 6975 w 21595"/>
              <a:gd name="connsiteY2748" fmla="*/ 2752 h 21600"/>
              <a:gd name="connsiteX2749" fmla="*/ 6975 w 21595"/>
              <a:gd name="connsiteY2749" fmla="*/ 2786 h 21600"/>
              <a:gd name="connsiteX2750" fmla="*/ 6991 w 21595"/>
              <a:gd name="connsiteY2750" fmla="*/ 2798 h 21600"/>
              <a:gd name="connsiteX2751" fmla="*/ 7032 w 21595"/>
              <a:gd name="connsiteY2751" fmla="*/ 2725 h 21600"/>
              <a:gd name="connsiteX2752" fmla="*/ 7027 w 21595"/>
              <a:gd name="connsiteY2752" fmla="*/ 2691 h 21600"/>
              <a:gd name="connsiteX2753" fmla="*/ 7006 w 21595"/>
              <a:gd name="connsiteY2753" fmla="*/ 2691 h 21600"/>
              <a:gd name="connsiteX2754" fmla="*/ 2751 w 21595"/>
              <a:gd name="connsiteY2754" fmla="*/ 2981 h 21600"/>
              <a:gd name="connsiteX2755" fmla="*/ 2695 w 21595"/>
              <a:gd name="connsiteY2755" fmla="*/ 3008 h 21600"/>
              <a:gd name="connsiteX2756" fmla="*/ 2700 w 21595"/>
              <a:gd name="connsiteY2756" fmla="*/ 3058 h 21600"/>
              <a:gd name="connsiteX2757" fmla="*/ 2721 w 21595"/>
              <a:gd name="connsiteY2757" fmla="*/ 3081 h 21600"/>
              <a:gd name="connsiteX2758" fmla="*/ 2763 w 21595"/>
              <a:gd name="connsiteY2758" fmla="*/ 3058 h 21600"/>
              <a:gd name="connsiteX2759" fmla="*/ 2789 w 21595"/>
              <a:gd name="connsiteY2759" fmla="*/ 2997 h 21600"/>
              <a:gd name="connsiteX2760" fmla="*/ 2751 w 21595"/>
              <a:gd name="connsiteY2760" fmla="*/ 2981 h 21600"/>
              <a:gd name="connsiteX2761" fmla="*/ 10551 w 21595"/>
              <a:gd name="connsiteY2761" fmla="*/ 3253 h 21600"/>
              <a:gd name="connsiteX2762" fmla="*/ 10511 w 21595"/>
              <a:gd name="connsiteY2762" fmla="*/ 3375 h 21600"/>
              <a:gd name="connsiteX2763" fmla="*/ 10490 w 21595"/>
              <a:gd name="connsiteY2763" fmla="*/ 3520 h 21600"/>
              <a:gd name="connsiteX2764" fmla="*/ 10511 w 21595"/>
              <a:gd name="connsiteY2764" fmla="*/ 3608 h 21600"/>
              <a:gd name="connsiteX2765" fmla="*/ 10516 w 21595"/>
              <a:gd name="connsiteY2765" fmla="*/ 3754 h 21600"/>
              <a:gd name="connsiteX2766" fmla="*/ 10542 w 21595"/>
              <a:gd name="connsiteY2766" fmla="*/ 3681 h 21600"/>
              <a:gd name="connsiteX2767" fmla="*/ 10556 w 21595"/>
              <a:gd name="connsiteY2767" fmla="*/ 3715 h 21600"/>
              <a:gd name="connsiteX2768" fmla="*/ 10537 w 21595"/>
              <a:gd name="connsiteY2768" fmla="*/ 3792 h 21600"/>
              <a:gd name="connsiteX2769" fmla="*/ 10551 w 21595"/>
              <a:gd name="connsiteY2769" fmla="*/ 3826 h 21600"/>
              <a:gd name="connsiteX2770" fmla="*/ 10608 w 21595"/>
              <a:gd name="connsiteY2770" fmla="*/ 3853 h 21600"/>
              <a:gd name="connsiteX2771" fmla="*/ 10645 w 21595"/>
              <a:gd name="connsiteY2771" fmla="*/ 3948 h 21600"/>
              <a:gd name="connsiteX2772" fmla="*/ 10634 w 21595"/>
              <a:gd name="connsiteY2772" fmla="*/ 4048 h 21600"/>
              <a:gd name="connsiteX2773" fmla="*/ 10563 w 21595"/>
              <a:gd name="connsiteY2773" fmla="*/ 4021 h 21600"/>
              <a:gd name="connsiteX2774" fmla="*/ 10551 w 21595"/>
              <a:gd name="connsiteY2774" fmla="*/ 4132 h 21600"/>
              <a:gd name="connsiteX2775" fmla="*/ 10577 w 21595"/>
              <a:gd name="connsiteY2775" fmla="*/ 4220 h 21600"/>
              <a:gd name="connsiteX2776" fmla="*/ 10520 w 21595"/>
              <a:gd name="connsiteY2776" fmla="*/ 4266 h 21600"/>
              <a:gd name="connsiteX2777" fmla="*/ 10537 w 21595"/>
              <a:gd name="connsiteY2777" fmla="*/ 4327 h 21600"/>
              <a:gd name="connsiteX2778" fmla="*/ 10619 w 21595"/>
              <a:gd name="connsiteY2778" fmla="*/ 4354 h 21600"/>
              <a:gd name="connsiteX2779" fmla="*/ 10572 w 21595"/>
              <a:gd name="connsiteY2779" fmla="*/ 4377 h 21600"/>
              <a:gd name="connsiteX2780" fmla="*/ 10490 w 21595"/>
              <a:gd name="connsiteY2780" fmla="*/ 4549 h 21600"/>
              <a:gd name="connsiteX2781" fmla="*/ 10520 w 21595"/>
              <a:gd name="connsiteY2781" fmla="*/ 4572 h 21600"/>
              <a:gd name="connsiteX2782" fmla="*/ 10556 w 21595"/>
              <a:gd name="connsiteY2782" fmla="*/ 4526 h 21600"/>
              <a:gd name="connsiteX2783" fmla="*/ 10603 w 21595"/>
              <a:gd name="connsiteY2783" fmla="*/ 4537 h 21600"/>
              <a:gd name="connsiteX2784" fmla="*/ 10640 w 21595"/>
              <a:gd name="connsiteY2784" fmla="*/ 4464 h 21600"/>
              <a:gd name="connsiteX2785" fmla="*/ 10666 w 21595"/>
              <a:gd name="connsiteY2785" fmla="*/ 4499 h 21600"/>
              <a:gd name="connsiteX2786" fmla="*/ 10754 w 21595"/>
              <a:gd name="connsiteY2786" fmla="*/ 4449 h 21600"/>
              <a:gd name="connsiteX2787" fmla="*/ 10827 w 21595"/>
              <a:gd name="connsiteY2787" fmla="*/ 4449 h 21600"/>
              <a:gd name="connsiteX2788" fmla="*/ 10874 w 21595"/>
              <a:gd name="connsiteY2788" fmla="*/ 4365 h 21600"/>
              <a:gd name="connsiteX2789" fmla="*/ 10852 w 21595"/>
              <a:gd name="connsiteY2789" fmla="*/ 4292 h 21600"/>
              <a:gd name="connsiteX2790" fmla="*/ 10878 w 21595"/>
              <a:gd name="connsiteY2790" fmla="*/ 4243 h 21600"/>
              <a:gd name="connsiteX2791" fmla="*/ 10883 w 21595"/>
              <a:gd name="connsiteY2791" fmla="*/ 4143 h 21600"/>
              <a:gd name="connsiteX2792" fmla="*/ 10822 w 21595"/>
              <a:gd name="connsiteY2792" fmla="*/ 4120 h 21600"/>
              <a:gd name="connsiteX2793" fmla="*/ 10806 w 21595"/>
              <a:gd name="connsiteY2793" fmla="*/ 4059 h 21600"/>
              <a:gd name="connsiteX2794" fmla="*/ 10775 w 21595"/>
              <a:gd name="connsiteY2794" fmla="*/ 3876 h 21600"/>
              <a:gd name="connsiteX2795" fmla="*/ 10738 w 21595"/>
              <a:gd name="connsiteY2795" fmla="*/ 3853 h 21600"/>
              <a:gd name="connsiteX2796" fmla="*/ 10692 w 21595"/>
              <a:gd name="connsiteY2796" fmla="*/ 3654 h 21600"/>
              <a:gd name="connsiteX2797" fmla="*/ 10640 w 21595"/>
              <a:gd name="connsiteY2797" fmla="*/ 3643 h 21600"/>
              <a:gd name="connsiteX2798" fmla="*/ 10686 w 21595"/>
              <a:gd name="connsiteY2798" fmla="*/ 3509 h 21600"/>
              <a:gd name="connsiteX2799" fmla="*/ 10697 w 21595"/>
              <a:gd name="connsiteY2799" fmla="*/ 3387 h 21600"/>
              <a:gd name="connsiteX2800" fmla="*/ 10645 w 21595"/>
              <a:gd name="connsiteY2800" fmla="*/ 3387 h 21600"/>
              <a:gd name="connsiteX2801" fmla="*/ 10593 w 21595"/>
              <a:gd name="connsiteY2801" fmla="*/ 3410 h 21600"/>
              <a:gd name="connsiteX2802" fmla="*/ 10650 w 21595"/>
              <a:gd name="connsiteY2802" fmla="*/ 3253 h 21600"/>
              <a:gd name="connsiteX2803" fmla="*/ 10589 w 21595"/>
              <a:gd name="connsiteY2803" fmla="*/ 3264 h 21600"/>
              <a:gd name="connsiteX2804" fmla="*/ 10551 w 21595"/>
              <a:gd name="connsiteY2804" fmla="*/ 3253 h 21600"/>
              <a:gd name="connsiteX2805" fmla="*/ 3223 w 21595"/>
              <a:gd name="connsiteY2805" fmla="*/ 3348 h 21600"/>
              <a:gd name="connsiteX2806" fmla="*/ 3187 w 21595"/>
              <a:gd name="connsiteY2806" fmla="*/ 3375 h 21600"/>
              <a:gd name="connsiteX2807" fmla="*/ 3119 w 21595"/>
              <a:gd name="connsiteY2807" fmla="*/ 3425 h 21600"/>
              <a:gd name="connsiteX2808" fmla="*/ 3093 w 21595"/>
              <a:gd name="connsiteY2808" fmla="*/ 3497 h 21600"/>
              <a:gd name="connsiteX2809" fmla="*/ 3105 w 21595"/>
              <a:gd name="connsiteY2809" fmla="*/ 3532 h 21600"/>
              <a:gd name="connsiteX2810" fmla="*/ 3177 w 21595"/>
              <a:gd name="connsiteY2810" fmla="*/ 3471 h 21600"/>
              <a:gd name="connsiteX2811" fmla="*/ 3255 w 21595"/>
              <a:gd name="connsiteY2811" fmla="*/ 3398 h 21600"/>
              <a:gd name="connsiteX2812" fmla="*/ 3255 w 21595"/>
              <a:gd name="connsiteY2812" fmla="*/ 3364 h 21600"/>
              <a:gd name="connsiteX2813" fmla="*/ 3223 w 21595"/>
              <a:gd name="connsiteY2813" fmla="*/ 3348 h 21600"/>
              <a:gd name="connsiteX2814" fmla="*/ 10452 w 21595"/>
              <a:gd name="connsiteY2814" fmla="*/ 3765 h 21600"/>
              <a:gd name="connsiteX2815" fmla="*/ 10412 w 21595"/>
              <a:gd name="connsiteY2815" fmla="*/ 3776 h 21600"/>
              <a:gd name="connsiteX2816" fmla="*/ 10370 w 21595"/>
              <a:gd name="connsiteY2816" fmla="*/ 3853 h 21600"/>
              <a:gd name="connsiteX2817" fmla="*/ 10297 w 21595"/>
              <a:gd name="connsiteY2817" fmla="*/ 3975 h 21600"/>
              <a:gd name="connsiteX2818" fmla="*/ 10323 w 21595"/>
              <a:gd name="connsiteY2818" fmla="*/ 4120 h 21600"/>
              <a:gd name="connsiteX2819" fmla="*/ 10278 w 21595"/>
              <a:gd name="connsiteY2819" fmla="*/ 4292 h 21600"/>
              <a:gd name="connsiteX2820" fmla="*/ 10349 w 21595"/>
              <a:gd name="connsiteY2820" fmla="*/ 4315 h 21600"/>
              <a:gd name="connsiteX2821" fmla="*/ 10443 w 21595"/>
              <a:gd name="connsiteY2821" fmla="*/ 4220 h 21600"/>
              <a:gd name="connsiteX2822" fmla="*/ 10485 w 21595"/>
              <a:gd name="connsiteY2822" fmla="*/ 4082 h 21600"/>
              <a:gd name="connsiteX2823" fmla="*/ 10478 w 21595"/>
              <a:gd name="connsiteY2823" fmla="*/ 3975 h 21600"/>
              <a:gd name="connsiteX2824" fmla="*/ 10504 w 21595"/>
              <a:gd name="connsiteY2824" fmla="*/ 3864 h 21600"/>
              <a:gd name="connsiteX2825" fmla="*/ 10452 w 21595"/>
              <a:gd name="connsiteY2825" fmla="*/ 3765 h 21600"/>
              <a:gd name="connsiteX2826" fmla="*/ 3995 w 21595"/>
              <a:gd name="connsiteY2826" fmla="*/ 3926 h 21600"/>
              <a:gd name="connsiteX2827" fmla="*/ 3974 w 21595"/>
              <a:gd name="connsiteY2827" fmla="*/ 3975 h 21600"/>
              <a:gd name="connsiteX2828" fmla="*/ 3965 w 21595"/>
              <a:gd name="connsiteY2828" fmla="*/ 4048 h 21600"/>
              <a:gd name="connsiteX2829" fmla="*/ 3969 w 21595"/>
              <a:gd name="connsiteY2829" fmla="*/ 4082 h 21600"/>
              <a:gd name="connsiteX2830" fmla="*/ 3965 w 21595"/>
              <a:gd name="connsiteY2830" fmla="*/ 4159 h 21600"/>
              <a:gd name="connsiteX2831" fmla="*/ 3974 w 21595"/>
              <a:gd name="connsiteY2831" fmla="*/ 4231 h 21600"/>
              <a:gd name="connsiteX2832" fmla="*/ 3995 w 21595"/>
              <a:gd name="connsiteY2832" fmla="*/ 4231 h 21600"/>
              <a:gd name="connsiteX2833" fmla="*/ 3990 w 21595"/>
              <a:gd name="connsiteY2833" fmla="*/ 4109 h 21600"/>
              <a:gd name="connsiteX2834" fmla="*/ 4068 w 21595"/>
              <a:gd name="connsiteY2834" fmla="*/ 3937 h 21600"/>
              <a:gd name="connsiteX2835" fmla="*/ 4016 w 21595"/>
              <a:gd name="connsiteY2835" fmla="*/ 3948 h 21600"/>
              <a:gd name="connsiteX2836" fmla="*/ 3995 w 21595"/>
              <a:gd name="connsiteY2836" fmla="*/ 3926 h 21600"/>
              <a:gd name="connsiteX2837" fmla="*/ 7887 w 21595"/>
              <a:gd name="connsiteY2837" fmla="*/ 4315 h 21600"/>
              <a:gd name="connsiteX2838" fmla="*/ 7835 w 21595"/>
              <a:gd name="connsiteY2838" fmla="*/ 4365 h 21600"/>
              <a:gd name="connsiteX2839" fmla="*/ 7790 w 21595"/>
              <a:gd name="connsiteY2839" fmla="*/ 4464 h 21600"/>
              <a:gd name="connsiteX2840" fmla="*/ 7701 w 21595"/>
              <a:gd name="connsiteY2840" fmla="*/ 4709 h 21600"/>
              <a:gd name="connsiteX2841" fmla="*/ 7644 w 21595"/>
              <a:gd name="connsiteY2841" fmla="*/ 4805 h 21600"/>
              <a:gd name="connsiteX2842" fmla="*/ 7660 w 21595"/>
              <a:gd name="connsiteY2842" fmla="*/ 4843 h 21600"/>
              <a:gd name="connsiteX2843" fmla="*/ 7618 w 21595"/>
              <a:gd name="connsiteY2843" fmla="*/ 4904 h 21600"/>
              <a:gd name="connsiteX2844" fmla="*/ 7623 w 21595"/>
              <a:gd name="connsiteY2844" fmla="*/ 4954 h 21600"/>
              <a:gd name="connsiteX2845" fmla="*/ 7727 w 21595"/>
              <a:gd name="connsiteY2845" fmla="*/ 4954 h 21600"/>
              <a:gd name="connsiteX2846" fmla="*/ 7783 w 21595"/>
              <a:gd name="connsiteY2846" fmla="*/ 4938 h 21600"/>
              <a:gd name="connsiteX2847" fmla="*/ 7830 w 21595"/>
              <a:gd name="connsiteY2847" fmla="*/ 4988 h 21600"/>
              <a:gd name="connsiteX2848" fmla="*/ 7783 w 21595"/>
              <a:gd name="connsiteY2848" fmla="*/ 5061 h 21600"/>
              <a:gd name="connsiteX2849" fmla="*/ 7816 w 21595"/>
              <a:gd name="connsiteY2849" fmla="*/ 5061 h 21600"/>
              <a:gd name="connsiteX2850" fmla="*/ 7894 w 21595"/>
              <a:gd name="connsiteY2850" fmla="*/ 4927 h 21600"/>
              <a:gd name="connsiteX2851" fmla="*/ 7908 w 21595"/>
              <a:gd name="connsiteY2851" fmla="*/ 4954 h 21600"/>
              <a:gd name="connsiteX2852" fmla="*/ 7882 w 21595"/>
              <a:gd name="connsiteY2852" fmla="*/ 5076 h 21600"/>
              <a:gd name="connsiteX2853" fmla="*/ 7913 w 21595"/>
              <a:gd name="connsiteY2853" fmla="*/ 5110 h 21600"/>
              <a:gd name="connsiteX2854" fmla="*/ 7939 w 21595"/>
              <a:gd name="connsiteY2854" fmla="*/ 5099 h 21600"/>
              <a:gd name="connsiteX2855" fmla="*/ 7976 w 21595"/>
              <a:gd name="connsiteY2855" fmla="*/ 4965 h 21600"/>
              <a:gd name="connsiteX2856" fmla="*/ 7971 w 21595"/>
              <a:gd name="connsiteY2856" fmla="*/ 4866 h 21600"/>
              <a:gd name="connsiteX2857" fmla="*/ 7976 w 21595"/>
              <a:gd name="connsiteY2857" fmla="*/ 4782 h 21600"/>
              <a:gd name="connsiteX2858" fmla="*/ 7934 w 21595"/>
              <a:gd name="connsiteY2858" fmla="*/ 4805 h 21600"/>
              <a:gd name="connsiteX2859" fmla="*/ 7965 w 21595"/>
              <a:gd name="connsiteY2859" fmla="*/ 4694 h 21600"/>
              <a:gd name="connsiteX2860" fmla="*/ 7919 w 21595"/>
              <a:gd name="connsiteY2860" fmla="*/ 4648 h 21600"/>
              <a:gd name="connsiteX2861" fmla="*/ 7887 w 21595"/>
              <a:gd name="connsiteY2861" fmla="*/ 4682 h 21600"/>
              <a:gd name="connsiteX2862" fmla="*/ 7847 w 21595"/>
              <a:gd name="connsiteY2862" fmla="*/ 4633 h 21600"/>
              <a:gd name="connsiteX2863" fmla="*/ 7873 w 21595"/>
              <a:gd name="connsiteY2863" fmla="*/ 4587 h 21600"/>
              <a:gd name="connsiteX2864" fmla="*/ 7842 w 21595"/>
              <a:gd name="connsiteY2864" fmla="*/ 4549 h 21600"/>
              <a:gd name="connsiteX2865" fmla="*/ 7800 w 21595"/>
              <a:gd name="connsiteY2865" fmla="*/ 4598 h 21600"/>
              <a:gd name="connsiteX2866" fmla="*/ 7851 w 21595"/>
              <a:gd name="connsiteY2866" fmla="*/ 4464 h 21600"/>
              <a:gd name="connsiteX2867" fmla="*/ 7894 w 21595"/>
              <a:gd name="connsiteY2867" fmla="*/ 4365 h 21600"/>
              <a:gd name="connsiteX2868" fmla="*/ 7908 w 21595"/>
              <a:gd name="connsiteY2868" fmla="*/ 4327 h 21600"/>
              <a:gd name="connsiteX2869" fmla="*/ 7887 w 21595"/>
              <a:gd name="connsiteY2869" fmla="*/ 4315 h 21600"/>
              <a:gd name="connsiteX2870" fmla="*/ 4068 w 21595"/>
              <a:gd name="connsiteY2870" fmla="*/ 4449 h 21600"/>
              <a:gd name="connsiteX2871" fmla="*/ 4052 w 21595"/>
              <a:gd name="connsiteY2871" fmla="*/ 4487 h 21600"/>
              <a:gd name="connsiteX2872" fmla="*/ 4047 w 21595"/>
              <a:gd name="connsiteY2872" fmla="*/ 4572 h 21600"/>
              <a:gd name="connsiteX2873" fmla="*/ 4094 w 21595"/>
              <a:gd name="connsiteY2873" fmla="*/ 4598 h 21600"/>
              <a:gd name="connsiteX2874" fmla="*/ 4089 w 21595"/>
              <a:gd name="connsiteY2874" fmla="*/ 4648 h 21600"/>
              <a:gd name="connsiteX2875" fmla="*/ 4120 w 21595"/>
              <a:gd name="connsiteY2875" fmla="*/ 4694 h 21600"/>
              <a:gd name="connsiteX2876" fmla="*/ 4120 w 21595"/>
              <a:gd name="connsiteY2876" fmla="*/ 4755 h 21600"/>
              <a:gd name="connsiteX2877" fmla="*/ 4188 w 21595"/>
              <a:gd name="connsiteY2877" fmla="*/ 4831 h 21600"/>
              <a:gd name="connsiteX2878" fmla="*/ 4224 w 21595"/>
              <a:gd name="connsiteY2878" fmla="*/ 4805 h 21600"/>
              <a:gd name="connsiteX2879" fmla="*/ 4224 w 21595"/>
              <a:gd name="connsiteY2879" fmla="*/ 4721 h 21600"/>
              <a:gd name="connsiteX2880" fmla="*/ 4193 w 21595"/>
              <a:gd name="connsiteY2880" fmla="*/ 4659 h 21600"/>
              <a:gd name="connsiteX2881" fmla="*/ 4188 w 21595"/>
              <a:gd name="connsiteY2881" fmla="*/ 4587 h 21600"/>
              <a:gd name="connsiteX2882" fmla="*/ 4182 w 21595"/>
              <a:gd name="connsiteY2882" fmla="*/ 4526 h 21600"/>
              <a:gd name="connsiteX2883" fmla="*/ 4141 w 21595"/>
              <a:gd name="connsiteY2883" fmla="*/ 4510 h 21600"/>
              <a:gd name="connsiteX2884" fmla="*/ 4115 w 21595"/>
              <a:gd name="connsiteY2884" fmla="*/ 4487 h 21600"/>
              <a:gd name="connsiteX2885" fmla="*/ 4068 w 21595"/>
              <a:gd name="connsiteY2885" fmla="*/ 4449 h 21600"/>
              <a:gd name="connsiteX2886" fmla="*/ 7411 w 21595"/>
              <a:gd name="connsiteY2886" fmla="*/ 4572 h 21600"/>
              <a:gd name="connsiteX2887" fmla="*/ 7395 w 21595"/>
              <a:gd name="connsiteY2887" fmla="*/ 4598 h 21600"/>
              <a:gd name="connsiteX2888" fmla="*/ 7432 w 21595"/>
              <a:gd name="connsiteY2888" fmla="*/ 4671 h 21600"/>
              <a:gd name="connsiteX2889" fmla="*/ 7494 w 21595"/>
              <a:gd name="connsiteY2889" fmla="*/ 4721 h 21600"/>
              <a:gd name="connsiteX2890" fmla="*/ 7519 w 21595"/>
              <a:gd name="connsiteY2890" fmla="*/ 4709 h 21600"/>
              <a:gd name="connsiteX2891" fmla="*/ 7519 w 21595"/>
              <a:gd name="connsiteY2891" fmla="*/ 4682 h 21600"/>
              <a:gd name="connsiteX2892" fmla="*/ 7479 w 21595"/>
              <a:gd name="connsiteY2892" fmla="*/ 4621 h 21600"/>
              <a:gd name="connsiteX2893" fmla="*/ 7411 w 21595"/>
              <a:gd name="connsiteY2893" fmla="*/ 4572 h 21600"/>
              <a:gd name="connsiteX2894" fmla="*/ 7354 w 21595"/>
              <a:gd name="connsiteY2894" fmla="*/ 5038 h 21600"/>
              <a:gd name="connsiteX2895" fmla="*/ 7328 w 21595"/>
              <a:gd name="connsiteY2895" fmla="*/ 5088 h 21600"/>
              <a:gd name="connsiteX2896" fmla="*/ 7333 w 21595"/>
              <a:gd name="connsiteY2896" fmla="*/ 5149 h 21600"/>
              <a:gd name="connsiteX2897" fmla="*/ 7395 w 21595"/>
              <a:gd name="connsiteY2897" fmla="*/ 5210 h 21600"/>
              <a:gd name="connsiteX2898" fmla="*/ 7416 w 21595"/>
              <a:gd name="connsiteY2898" fmla="*/ 5198 h 21600"/>
              <a:gd name="connsiteX2899" fmla="*/ 7453 w 21595"/>
              <a:gd name="connsiteY2899" fmla="*/ 5137 h 21600"/>
              <a:gd name="connsiteX2900" fmla="*/ 7401 w 21595"/>
              <a:gd name="connsiteY2900" fmla="*/ 5137 h 21600"/>
              <a:gd name="connsiteX2901" fmla="*/ 7364 w 21595"/>
              <a:gd name="connsiteY2901" fmla="*/ 5110 h 21600"/>
              <a:gd name="connsiteX2902" fmla="*/ 7354 w 21595"/>
              <a:gd name="connsiteY2902" fmla="*/ 5038 h 21600"/>
              <a:gd name="connsiteX2903" fmla="*/ 13547 w 21595"/>
              <a:gd name="connsiteY2903" fmla="*/ 5061 h 21600"/>
              <a:gd name="connsiteX2904" fmla="*/ 13599 w 21595"/>
              <a:gd name="connsiteY2904" fmla="*/ 5099 h 21600"/>
              <a:gd name="connsiteX2905" fmla="*/ 13651 w 21595"/>
              <a:gd name="connsiteY2905" fmla="*/ 5088 h 21600"/>
              <a:gd name="connsiteX2906" fmla="*/ 13672 w 21595"/>
              <a:gd name="connsiteY2906" fmla="*/ 5183 h 21600"/>
              <a:gd name="connsiteX2907" fmla="*/ 13677 w 21595"/>
              <a:gd name="connsiteY2907" fmla="*/ 5344 h 21600"/>
              <a:gd name="connsiteX2908" fmla="*/ 13625 w 21595"/>
              <a:gd name="connsiteY2908" fmla="*/ 5321 h 21600"/>
              <a:gd name="connsiteX2909" fmla="*/ 13583 w 21595"/>
              <a:gd name="connsiteY2909" fmla="*/ 5344 h 21600"/>
              <a:gd name="connsiteX2910" fmla="*/ 13594 w 21595"/>
              <a:gd name="connsiteY2910" fmla="*/ 5466 h 21600"/>
              <a:gd name="connsiteX2911" fmla="*/ 13536 w 21595"/>
              <a:gd name="connsiteY2911" fmla="*/ 5454 h 21600"/>
              <a:gd name="connsiteX2912" fmla="*/ 13543 w 21595"/>
              <a:gd name="connsiteY2912" fmla="*/ 5504 h 21600"/>
              <a:gd name="connsiteX2913" fmla="*/ 13578 w 21595"/>
              <a:gd name="connsiteY2913" fmla="*/ 5539 h 21600"/>
              <a:gd name="connsiteX2914" fmla="*/ 13620 w 21595"/>
              <a:gd name="connsiteY2914" fmla="*/ 5688 h 21600"/>
              <a:gd name="connsiteX2915" fmla="*/ 13687 w 21595"/>
              <a:gd name="connsiteY2915" fmla="*/ 5733 h 21600"/>
              <a:gd name="connsiteX2916" fmla="*/ 13703 w 21595"/>
              <a:gd name="connsiteY2916" fmla="*/ 5795 h 21600"/>
              <a:gd name="connsiteX2917" fmla="*/ 13698 w 21595"/>
              <a:gd name="connsiteY2917" fmla="*/ 5856 h 21600"/>
              <a:gd name="connsiteX2918" fmla="*/ 13703 w 21595"/>
              <a:gd name="connsiteY2918" fmla="*/ 5894 h 21600"/>
              <a:gd name="connsiteX2919" fmla="*/ 13729 w 21595"/>
              <a:gd name="connsiteY2919" fmla="*/ 6005 h 21600"/>
              <a:gd name="connsiteX2920" fmla="*/ 13724 w 21595"/>
              <a:gd name="connsiteY2920" fmla="*/ 5883 h 21600"/>
              <a:gd name="connsiteX2921" fmla="*/ 13764 w 21595"/>
              <a:gd name="connsiteY2921" fmla="*/ 5844 h 21600"/>
              <a:gd name="connsiteX2922" fmla="*/ 13790 w 21595"/>
              <a:gd name="connsiteY2922" fmla="*/ 5944 h 21600"/>
              <a:gd name="connsiteX2923" fmla="*/ 13842 w 21595"/>
              <a:gd name="connsiteY2923" fmla="*/ 6039 h 21600"/>
              <a:gd name="connsiteX2924" fmla="*/ 13802 w 21595"/>
              <a:gd name="connsiteY2924" fmla="*/ 6089 h 21600"/>
              <a:gd name="connsiteX2925" fmla="*/ 13743 w 21595"/>
              <a:gd name="connsiteY2925" fmla="*/ 6055 h 21600"/>
              <a:gd name="connsiteX2926" fmla="*/ 13743 w 21595"/>
              <a:gd name="connsiteY2926" fmla="*/ 6188 h 21600"/>
              <a:gd name="connsiteX2927" fmla="*/ 13781 w 21595"/>
              <a:gd name="connsiteY2927" fmla="*/ 6200 h 21600"/>
              <a:gd name="connsiteX2928" fmla="*/ 13776 w 21595"/>
              <a:gd name="connsiteY2928" fmla="*/ 6311 h 21600"/>
              <a:gd name="connsiteX2929" fmla="*/ 13821 w 21595"/>
              <a:gd name="connsiteY2929" fmla="*/ 6360 h 21600"/>
              <a:gd name="connsiteX2930" fmla="*/ 13828 w 21595"/>
              <a:gd name="connsiteY2930" fmla="*/ 6529 h 21600"/>
              <a:gd name="connsiteX2931" fmla="*/ 13847 w 21595"/>
              <a:gd name="connsiteY2931" fmla="*/ 6639 h 21600"/>
              <a:gd name="connsiteX2932" fmla="*/ 13847 w 21595"/>
              <a:gd name="connsiteY2932" fmla="*/ 6678 h 21600"/>
              <a:gd name="connsiteX2933" fmla="*/ 13764 w 21595"/>
              <a:gd name="connsiteY2933" fmla="*/ 6712 h 21600"/>
              <a:gd name="connsiteX2934" fmla="*/ 13682 w 21595"/>
              <a:gd name="connsiteY2934" fmla="*/ 6689 h 21600"/>
              <a:gd name="connsiteX2935" fmla="*/ 13635 w 21595"/>
              <a:gd name="connsiteY2935" fmla="*/ 6605 h 21600"/>
              <a:gd name="connsiteX2936" fmla="*/ 13578 w 21595"/>
              <a:gd name="connsiteY2936" fmla="*/ 6567 h 21600"/>
              <a:gd name="connsiteX2937" fmla="*/ 13552 w 21595"/>
              <a:gd name="connsiteY2937" fmla="*/ 6444 h 21600"/>
              <a:gd name="connsiteX2938" fmla="*/ 13543 w 21595"/>
              <a:gd name="connsiteY2938" fmla="*/ 6360 h 21600"/>
              <a:gd name="connsiteX2939" fmla="*/ 13557 w 21595"/>
              <a:gd name="connsiteY2939" fmla="*/ 6322 h 21600"/>
              <a:gd name="connsiteX2940" fmla="*/ 13562 w 21595"/>
              <a:gd name="connsiteY2940" fmla="*/ 6261 h 21600"/>
              <a:gd name="connsiteX2941" fmla="*/ 13562 w 21595"/>
              <a:gd name="connsiteY2941" fmla="*/ 6139 h 21600"/>
              <a:gd name="connsiteX2942" fmla="*/ 13609 w 21595"/>
              <a:gd name="connsiteY2942" fmla="*/ 6127 h 21600"/>
              <a:gd name="connsiteX2943" fmla="*/ 13588 w 21595"/>
              <a:gd name="connsiteY2943" fmla="*/ 6078 h 21600"/>
              <a:gd name="connsiteX2944" fmla="*/ 13562 w 21595"/>
              <a:gd name="connsiteY2944" fmla="*/ 6066 h 21600"/>
              <a:gd name="connsiteX2945" fmla="*/ 13526 w 21595"/>
              <a:gd name="connsiteY2945" fmla="*/ 5955 h 21600"/>
              <a:gd name="connsiteX2946" fmla="*/ 13484 w 21595"/>
              <a:gd name="connsiteY2946" fmla="*/ 5894 h 21600"/>
              <a:gd name="connsiteX2947" fmla="*/ 13407 w 21595"/>
              <a:gd name="connsiteY2947" fmla="*/ 5711 h 21600"/>
              <a:gd name="connsiteX2948" fmla="*/ 13402 w 21595"/>
              <a:gd name="connsiteY2948" fmla="*/ 5600 h 21600"/>
              <a:gd name="connsiteX2949" fmla="*/ 13340 w 21595"/>
              <a:gd name="connsiteY2949" fmla="*/ 5454 h 21600"/>
              <a:gd name="connsiteX2950" fmla="*/ 13376 w 21595"/>
              <a:gd name="connsiteY2950" fmla="*/ 5294 h 21600"/>
              <a:gd name="connsiteX2951" fmla="*/ 13428 w 21595"/>
              <a:gd name="connsiteY2951" fmla="*/ 5271 h 21600"/>
              <a:gd name="connsiteX2952" fmla="*/ 13444 w 21595"/>
              <a:gd name="connsiteY2952" fmla="*/ 5172 h 21600"/>
              <a:gd name="connsiteX2953" fmla="*/ 13491 w 21595"/>
              <a:gd name="connsiteY2953" fmla="*/ 5137 h 21600"/>
              <a:gd name="connsiteX2954" fmla="*/ 13547 w 21595"/>
              <a:gd name="connsiteY2954" fmla="*/ 5061 h 21600"/>
              <a:gd name="connsiteX2955" fmla="*/ 12888 w 21595"/>
              <a:gd name="connsiteY2955" fmla="*/ 5076 h 21600"/>
              <a:gd name="connsiteX2956" fmla="*/ 12895 w 21595"/>
              <a:gd name="connsiteY2956" fmla="*/ 5110 h 21600"/>
              <a:gd name="connsiteX2957" fmla="*/ 12822 w 21595"/>
              <a:gd name="connsiteY2957" fmla="*/ 5172 h 21600"/>
              <a:gd name="connsiteX2958" fmla="*/ 12858 w 21595"/>
              <a:gd name="connsiteY2958" fmla="*/ 5233 h 21600"/>
              <a:gd name="connsiteX2959" fmla="*/ 12822 w 21595"/>
              <a:gd name="connsiteY2959" fmla="*/ 5367 h 21600"/>
              <a:gd name="connsiteX2960" fmla="*/ 12785 w 21595"/>
              <a:gd name="connsiteY2960" fmla="*/ 5393 h 21600"/>
              <a:gd name="connsiteX2961" fmla="*/ 12836 w 21595"/>
              <a:gd name="connsiteY2961" fmla="*/ 5489 h 21600"/>
              <a:gd name="connsiteX2962" fmla="*/ 12904 w 21595"/>
              <a:gd name="connsiteY2962" fmla="*/ 5550 h 21600"/>
              <a:gd name="connsiteX2963" fmla="*/ 12987 w 21595"/>
              <a:gd name="connsiteY2963" fmla="*/ 5688 h 21600"/>
              <a:gd name="connsiteX2964" fmla="*/ 13013 w 21595"/>
              <a:gd name="connsiteY2964" fmla="*/ 5733 h 21600"/>
              <a:gd name="connsiteX2965" fmla="*/ 13044 w 21595"/>
              <a:gd name="connsiteY2965" fmla="*/ 5760 h 21600"/>
              <a:gd name="connsiteX2966" fmla="*/ 13081 w 21595"/>
              <a:gd name="connsiteY2966" fmla="*/ 5821 h 21600"/>
              <a:gd name="connsiteX2967" fmla="*/ 13102 w 21595"/>
              <a:gd name="connsiteY2967" fmla="*/ 5932 h 21600"/>
              <a:gd name="connsiteX2968" fmla="*/ 13096 w 21595"/>
              <a:gd name="connsiteY2968" fmla="*/ 6005 h 21600"/>
              <a:gd name="connsiteX2969" fmla="*/ 13039 w 21595"/>
              <a:gd name="connsiteY2969" fmla="*/ 6089 h 21600"/>
              <a:gd name="connsiteX2970" fmla="*/ 12992 w 21595"/>
              <a:gd name="connsiteY2970" fmla="*/ 6078 h 21600"/>
              <a:gd name="connsiteX2971" fmla="*/ 12930 w 21595"/>
              <a:gd name="connsiteY2971" fmla="*/ 6100 h 21600"/>
              <a:gd name="connsiteX2972" fmla="*/ 12848 w 21595"/>
              <a:gd name="connsiteY2972" fmla="*/ 6039 h 21600"/>
              <a:gd name="connsiteX2973" fmla="*/ 12744 w 21595"/>
              <a:gd name="connsiteY2973" fmla="*/ 5932 h 21600"/>
              <a:gd name="connsiteX2974" fmla="*/ 12650 w 21595"/>
              <a:gd name="connsiteY2974" fmla="*/ 5932 h 21600"/>
              <a:gd name="connsiteX2975" fmla="*/ 12589 w 21595"/>
              <a:gd name="connsiteY2975" fmla="*/ 5978 h 21600"/>
              <a:gd name="connsiteX2976" fmla="*/ 12525 w 21595"/>
              <a:gd name="connsiteY2976" fmla="*/ 6089 h 21600"/>
              <a:gd name="connsiteX2977" fmla="*/ 12417 w 21595"/>
              <a:gd name="connsiteY2977" fmla="*/ 6066 h 21600"/>
              <a:gd name="connsiteX2978" fmla="*/ 12402 w 21595"/>
              <a:gd name="connsiteY2978" fmla="*/ 6188 h 21600"/>
              <a:gd name="connsiteX2979" fmla="*/ 12313 w 21595"/>
              <a:gd name="connsiteY2979" fmla="*/ 6200 h 21600"/>
              <a:gd name="connsiteX2980" fmla="*/ 12257 w 21595"/>
              <a:gd name="connsiteY2980" fmla="*/ 6360 h 21600"/>
              <a:gd name="connsiteX2981" fmla="*/ 12299 w 21595"/>
              <a:gd name="connsiteY2981" fmla="*/ 6433 h 21600"/>
              <a:gd name="connsiteX2982" fmla="*/ 12278 w 21595"/>
              <a:gd name="connsiteY2982" fmla="*/ 6555 h 21600"/>
              <a:gd name="connsiteX2983" fmla="*/ 12325 w 21595"/>
              <a:gd name="connsiteY2983" fmla="*/ 6639 h 21600"/>
              <a:gd name="connsiteX2984" fmla="*/ 12365 w 21595"/>
              <a:gd name="connsiteY2984" fmla="*/ 6800 h 21600"/>
              <a:gd name="connsiteX2985" fmla="*/ 12428 w 21595"/>
              <a:gd name="connsiteY2985" fmla="*/ 6800 h 21600"/>
              <a:gd name="connsiteX2986" fmla="*/ 12485 w 21595"/>
              <a:gd name="connsiteY2986" fmla="*/ 6884 h 21600"/>
              <a:gd name="connsiteX2987" fmla="*/ 12521 w 21595"/>
              <a:gd name="connsiteY2987" fmla="*/ 6861 h 21600"/>
              <a:gd name="connsiteX2988" fmla="*/ 12532 w 21595"/>
              <a:gd name="connsiteY2988" fmla="*/ 6800 h 21600"/>
              <a:gd name="connsiteX2989" fmla="*/ 12594 w 21595"/>
              <a:gd name="connsiteY2989" fmla="*/ 6800 h 21600"/>
              <a:gd name="connsiteX2990" fmla="*/ 12645 w 21595"/>
              <a:gd name="connsiteY2990" fmla="*/ 6884 h 21600"/>
              <a:gd name="connsiteX2991" fmla="*/ 12733 w 21595"/>
              <a:gd name="connsiteY2991" fmla="*/ 6873 h 21600"/>
              <a:gd name="connsiteX2992" fmla="*/ 12770 w 21595"/>
              <a:gd name="connsiteY2992" fmla="*/ 6773 h 21600"/>
              <a:gd name="connsiteX2993" fmla="*/ 12822 w 21595"/>
              <a:gd name="connsiteY2993" fmla="*/ 6811 h 21600"/>
              <a:gd name="connsiteX2994" fmla="*/ 12858 w 21595"/>
              <a:gd name="connsiteY2994" fmla="*/ 6800 h 21600"/>
              <a:gd name="connsiteX2995" fmla="*/ 12836 w 21595"/>
              <a:gd name="connsiteY2995" fmla="*/ 6861 h 21600"/>
              <a:gd name="connsiteX2996" fmla="*/ 12862 w 21595"/>
              <a:gd name="connsiteY2996" fmla="*/ 6934 h 21600"/>
              <a:gd name="connsiteX2997" fmla="*/ 12853 w 21595"/>
              <a:gd name="connsiteY2997" fmla="*/ 6995 h 21600"/>
              <a:gd name="connsiteX2998" fmla="*/ 12862 w 21595"/>
              <a:gd name="connsiteY2998" fmla="*/ 7117 h 21600"/>
              <a:gd name="connsiteX2999" fmla="*/ 12843 w 21595"/>
              <a:gd name="connsiteY2999" fmla="*/ 7228 h 21600"/>
              <a:gd name="connsiteX3000" fmla="*/ 12827 w 21595"/>
              <a:gd name="connsiteY3000" fmla="*/ 7362 h 21600"/>
              <a:gd name="connsiteX3001" fmla="*/ 12822 w 21595"/>
              <a:gd name="connsiteY3001" fmla="*/ 7400 h 21600"/>
              <a:gd name="connsiteX3002" fmla="*/ 12817 w 21595"/>
              <a:gd name="connsiteY3002" fmla="*/ 7522 h 21600"/>
              <a:gd name="connsiteX3003" fmla="*/ 12806 w 21595"/>
              <a:gd name="connsiteY3003" fmla="*/ 7595 h 21600"/>
              <a:gd name="connsiteX3004" fmla="*/ 12811 w 21595"/>
              <a:gd name="connsiteY3004" fmla="*/ 7606 h 21600"/>
              <a:gd name="connsiteX3005" fmla="*/ 12796 w 21595"/>
              <a:gd name="connsiteY3005" fmla="*/ 7656 h 21600"/>
              <a:gd name="connsiteX3006" fmla="*/ 12770 w 21595"/>
              <a:gd name="connsiteY3006" fmla="*/ 7691 h 21600"/>
              <a:gd name="connsiteX3007" fmla="*/ 12723 w 21595"/>
              <a:gd name="connsiteY3007" fmla="*/ 7679 h 21600"/>
              <a:gd name="connsiteX3008" fmla="*/ 12676 w 21595"/>
              <a:gd name="connsiteY3008" fmla="*/ 7645 h 21600"/>
              <a:gd name="connsiteX3009" fmla="*/ 12666 w 21595"/>
              <a:gd name="connsiteY3009" fmla="*/ 7691 h 21600"/>
              <a:gd name="connsiteX3010" fmla="*/ 12645 w 21595"/>
              <a:gd name="connsiteY3010" fmla="*/ 7606 h 21600"/>
              <a:gd name="connsiteX3011" fmla="*/ 12603 w 21595"/>
              <a:gd name="connsiteY3011" fmla="*/ 7584 h 21600"/>
              <a:gd name="connsiteX3012" fmla="*/ 12551 w 21595"/>
              <a:gd name="connsiteY3012" fmla="*/ 7595 h 21600"/>
              <a:gd name="connsiteX3013" fmla="*/ 12532 w 21595"/>
              <a:gd name="connsiteY3013" fmla="*/ 7645 h 21600"/>
              <a:gd name="connsiteX3014" fmla="*/ 12490 w 21595"/>
              <a:gd name="connsiteY3014" fmla="*/ 7691 h 21600"/>
              <a:gd name="connsiteX3015" fmla="*/ 12464 w 21595"/>
              <a:gd name="connsiteY3015" fmla="*/ 7668 h 21600"/>
              <a:gd name="connsiteX3016" fmla="*/ 12407 w 21595"/>
              <a:gd name="connsiteY3016" fmla="*/ 7618 h 21600"/>
              <a:gd name="connsiteX3017" fmla="*/ 12351 w 21595"/>
              <a:gd name="connsiteY3017" fmla="*/ 7568 h 21600"/>
              <a:gd name="connsiteX3018" fmla="*/ 12273 w 21595"/>
              <a:gd name="connsiteY3018" fmla="*/ 7568 h 21600"/>
              <a:gd name="connsiteX3019" fmla="*/ 12257 w 21595"/>
              <a:gd name="connsiteY3019" fmla="*/ 7522 h 21600"/>
              <a:gd name="connsiteX3020" fmla="*/ 12200 w 21595"/>
              <a:gd name="connsiteY3020" fmla="*/ 7496 h 21600"/>
              <a:gd name="connsiteX3021" fmla="*/ 12179 w 21595"/>
              <a:gd name="connsiteY3021" fmla="*/ 7473 h 21600"/>
              <a:gd name="connsiteX3022" fmla="*/ 12158 w 21595"/>
              <a:gd name="connsiteY3022" fmla="*/ 7473 h 21600"/>
              <a:gd name="connsiteX3023" fmla="*/ 12137 w 21595"/>
              <a:gd name="connsiteY3023" fmla="*/ 7400 h 21600"/>
              <a:gd name="connsiteX3024" fmla="*/ 12059 w 21595"/>
              <a:gd name="connsiteY3024" fmla="*/ 7362 h 21600"/>
              <a:gd name="connsiteX3025" fmla="*/ 12019 w 21595"/>
              <a:gd name="connsiteY3025" fmla="*/ 7385 h 21600"/>
              <a:gd name="connsiteX3026" fmla="*/ 11976 w 21595"/>
              <a:gd name="connsiteY3026" fmla="*/ 7461 h 21600"/>
              <a:gd name="connsiteX3027" fmla="*/ 11962 w 21595"/>
              <a:gd name="connsiteY3027" fmla="*/ 7534 h 21600"/>
              <a:gd name="connsiteX3028" fmla="*/ 11976 w 21595"/>
              <a:gd name="connsiteY3028" fmla="*/ 7656 h 21600"/>
              <a:gd name="connsiteX3029" fmla="*/ 11951 w 21595"/>
              <a:gd name="connsiteY3029" fmla="*/ 7729 h 21600"/>
              <a:gd name="connsiteX3030" fmla="*/ 11925 w 21595"/>
              <a:gd name="connsiteY3030" fmla="*/ 7767 h 21600"/>
              <a:gd name="connsiteX3031" fmla="*/ 11863 w 21595"/>
              <a:gd name="connsiteY3031" fmla="*/ 7679 h 21600"/>
              <a:gd name="connsiteX3032" fmla="*/ 11780 w 21595"/>
              <a:gd name="connsiteY3032" fmla="*/ 7606 h 21600"/>
              <a:gd name="connsiteX3033" fmla="*/ 11729 w 21595"/>
              <a:gd name="connsiteY3033" fmla="*/ 7568 h 21600"/>
              <a:gd name="connsiteX3034" fmla="*/ 11696 w 21595"/>
              <a:gd name="connsiteY3034" fmla="*/ 7423 h 21600"/>
              <a:gd name="connsiteX3035" fmla="*/ 11619 w 21595"/>
              <a:gd name="connsiteY3035" fmla="*/ 7350 h 21600"/>
              <a:gd name="connsiteX3036" fmla="*/ 11573 w 21595"/>
              <a:gd name="connsiteY3036" fmla="*/ 7324 h 21600"/>
              <a:gd name="connsiteX3037" fmla="*/ 11547 w 21595"/>
              <a:gd name="connsiteY3037" fmla="*/ 7339 h 21600"/>
              <a:gd name="connsiteX3038" fmla="*/ 11479 w 21595"/>
              <a:gd name="connsiteY3038" fmla="*/ 7278 h 21600"/>
              <a:gd name="connsiteX3039" fmla="*/ 11458 w 21595"/>
              <a:gd name="connsiteY3039" fmla="*/ 7251 h 21600"/>
              <a:gd name="connsiteX3040" fmla="*/ 11444 w 21595"/>
              <a:gd name="connsiteY3040" fmla="*/ 7178 h 21600"/>
              <a:gd name="connsiteX3041" fmla="*/ 11411 w 21595"/>
              <a:gd name="connsiteY3041" fmla="*/ 7178 h 21600"/>
              <a:gd name="connsiteX3042" fmla="*/ 11402 w 21595"/>
              <a:gd name="connsiteY3042" fmla="*/ 7094 h 21600"/>
              <a:gd name="connsiteX3043" fmla="*/ 11437 w 21595"/>
              <a:gd name="connsiteY3043" fmla="*/ 7006 h 21600"/>
              <a:gd name="connsiteX3044" fmla="*/ 11444 w 21595"/>
              <a:gd name="connsiteY3044" fmla="*/ 6873 h 21600"/>
              <a:gd name="connsiteX3045" fmla="*/ 11423 w 21595"/>
              <a:gd name="connsiteY3045" fmla="*/ 6834 h 21600"/>
              <a:gd name="connsiteX3046" fmla="*/ 11423 w 21595"/>
              <a:gd name="connsiteY3046" fmla="*/ 6762 h 21600"/>
              <a:gd name="connsiteX3047" fmla="*/ 11448 w 21595"/>
              <a:gd name="connsiteY3047" fmla="*/ 6689 h 21600"/>
              <a:gd name="connsiteX3048" fmla="*/ 11444 w 21595"/>
              <a:gd name="connsiteY3048" fmla="*/ 6651 h 21600"/>
              <a:gd name="connsiteX3049" fmla="*/ 11397 w 21595"/>
              <a:gd name="connsiteY3049" fmla="*/ 6712 h 21600"/>
              <a:gd name="connsiteX3050" fmla="*/ 11397 w 21595"/>
              <a:gd name="connsiteY3050" fmla="*/ 6628 h 21600"/>
              <a:gd name="connsiteX3051" fmla="*/ 11355 w 21595"/>
              <a:gd name="connsiteY3051" fmla="*/ 6605 h 21600"/>
              <a:gd name="connsiteX3052" fmla="*/ 11293 w 21595"/>
              <a:gd name="connsiteY3052" fmla="*/ 6666 h 21600"/>
              <a:gd name="connsiteX3053" fmla="*/ 11256 w 21595"/>
              <a:gd name="connsiteY3053" fmla="*/ 6678 h 21600"/>
              <a:gd name="connsiteX3054" fmla="*/ 11230 w 21595"/>
              <a:gd name="connsiteY3054" fmla="*/ 6639 h 21600"/>
              <a:gd name="connsiteX3055" fmla="*/ 11168 w 21595"/>
              <a:gd name="connsiteY3055" fmla="*/ 6639 h 21600"/>
              <a:gd name="connsiteX3056" fmla="*/ 11116 w 21595"/>
              <a:gd name="connsiteY3056" fmla="*/ 6701 h 21600"/>
              <a:gd name="connsiteX3057" fmla="*/ 11086 w 21595"/>
              <a:gd name="connsiteY3057" fmla="*/ 6678 h 21600"/>
              <a:gd name="connsiteX3058" fmla="*/ 10992 w 21595"/>
              <a:gd name="connsiteY3058" fmla="*/ 6689 h 21600"/>
              <a:gd name="connsiteX3059" fmla="*/ 10893 w 21595"/>
              <a:gd name="connsiteY3059" fmla="*/ 6712 h 21600"/>
              <a:gd name="connsiteX3060" fmla="*/ 10836 w 21595"/>
              <a:gd name="connsiteY3060" fmla="*/ 6762 h 21600"/>
              <a:gd name="connsiteX3061" fmla="*/ 10801 w 21595"/>
              <a:gd name="connsiteY3061" fmla="*/ 6823 h 21600"/>
              <a:gd name="connsiteX3062" fmla="*/ 10738 w 21595"/>
              <a:gd name="connsiteY3062" fmla="*/ 6850 h 21600"/>
              <a:gd name="connsiteX3063" fmla="*/ 10681 w 21595"/>
              <a:gd name="connsiteY3063" fmla="*/ 6934 h 21600"/>
              <a:gd name="connsiteX3064" fmla="*/ 10655 w 21595"/>
              <a:gd name="connsiteY3064" fmla="*/ 6934 h 21600"/>
              <a:gd name="connsiteX3065" fmla="*/ 10598 w 21595"/>
              <a:gd name="connsiteY3065" fmla="*/ 6895 h 21600"/>
              <a:gd name="connsiteX3066" fmla="*/ 10546 w 21595"/>
              <a:gd name="connsiteY3066" fmla="*/ 6911 h 21600"/>
              <a:gd name="connsiteX3067" fmla="*/ 10511 w 21595"/>
              <a:gd name="connsiteY3067" fmla="*/ 6834 h 21600"/>
              <a:gd name="connsiteX3068" fmla="*/ 10499 w 21595"/>
              <a:gd name="connsiteY3068" fmla="*/ 6834 h 21600"/>
              <a:gd name="connsiteX3069" fmla="*/ 10511 w 21595"/>
              <a:gd name="connsiteY3069" fmla="*/ 6800 h 21600"/>
              <a:gd name="connsiteX3070" fmla="*/ 10546 w 21595"/>
              <a:gd name="connsiteY3070" fmla="*/ 6739 h 21600"/>
              <a:gd name="connsiteX3071" fmla="*/ 10598 w 21595"/>
              <a:gd name="connsiteY3071" fmla="*/ 6739 h 21600"/>
              <a:gd name="connsiteX3072" fmla="*/ 10671 w 21595"/>
              <a:gd name="connsiteY3072" fmla="*/ 6739 h 21600"/>
              <a:gd name="connsiteX3073" fmla="*/ 10712 w 21595"/>
              <a:gd name="connsiteY3073" fmla="*/ 6616 h 21600"/>
              <a:gd name="connsiteX3074" fmla="*/ 10754 w 21595"/>
              <a:gd name="connsiteY3074" fmla="*/ 6578 h 21600"/>
              <a:gd name="connsiteX3075" fmla="*/ 10763 w 21595"/>
              <a:gd name="connsiteY3075" fmla="*/ 6467 h 21600"/>
              <a:gd name="connsiteX3076" fmla="*/ 10796 w 21595"/>
              <a:gd name="connsiteY3076" fmla="*/ 6395 h 21600"/>
              <a:gd name="connsiteX3077" fmla="*/ 10775 w 21595"/>
              <a:gd name="connsiteY3077" fmla="*/ 6299 h 21600"/>
              <a:gd name="connsiteX3078" fmla="*/ 10796 w 21595"/>
              <a:gd name="connsiteY3078" fmla="*/ 6162 h 21600"/>
              <a:gd name="connsiteX3079" fmla="*/ 10831 w 21595"/>
              <a:gd name="connsiteY3079" fmla="*/ 6078 h 21600"/>
              <a:gd name="connsiteX3080" fmla="*/ 10836 w 21595"/>
              <a:gd name="connsiteY3080" fmla="*/ 6028 h 21600"/>
              <a:gd name="connsiteX3081" fmla="*/ 10909 w 21595"/>
              <a:gd name="connsiteY3081" fmla="*/ 5993 h 21600"/>
              <a:gd name="connsiteX3082" fmla="*/ 10961 w 21595"/>
              <a:gd name="connsiteY3082" fmla="*/ 5883 h 21600"/>
              <a:gd name="connsiteX3083" fmla="*/ 10956 w 21595"/>
              <a:gd name="connsiteY3083" fmla="*/ 5783 h 21600"/>
              <a:gd name="connsiteX3084" fmla="*/ 10961 w 21595"/>
              <a:gd name="connsiteY3084" fmla="*/ 5688 h 21600"/>
              <a:gd name="connsiteX3085" fmla="*/ 11039 w 21595"/>
              <a:gd name="connsiteY3085" fmla="*/ 5638 h 21600"/>
              <a:gd name="connsiteX3086" fmla="*/ 11147 w 21595"/>
              <a:gd name="connsiteY3086" fmla="*/ 5688 h 21600"/>
              <a:gd name="connsiteX3087" fmla="*/ 11194 w 21595"/>
              <a:gd name="connsiteY3087" fmla="*/ 5600 h 21600"/>
              <a:gd name="connsiteX3088" fmla="*/ 11215 w 21595"/>
              <a:gd name="connsiteY3088" fmla="*/ 5588 h 21600"/>
              <a:gd name="connsiteX3089" fmla="*/ 11246 w 21595"/>
              <a:gd name="connsiteY3089" fmla="*/ 5516 h 21600"/>
              <a:gd name="connsiteX3090" fmla="*/ 11272 w 21595"/>
              <a:gd name="connsiteY3090" fmla="*/ 5489 h 21600"/>
              <a:gd name="connsiteX3091" fmla="*/ 11319 w 21595"/>
              <a:gd name="connsiteY3091" fmla="*/ 5539 h 21600"/>
              <a:gd name="connsiteX3092" fmla="*/ 11345 w 21595"/>
              <a:gd name="connsiteY3092" fmla="*/ 5565 h 21600"/>
              <a:gd name="connsiteX3093" fmla="*/ 11366 w 21595"/>
              <a:gd name="connsiteY3093" fmla="*/ 5722 h 21600"/>
              <a:gd name="connsiteX3094" fmla="*/ 11406 w 21595"/>
              <a:gd name="connsiteY3094" fmla="*/ 5821 h 21600"/>
              <a:gd name="connsiteX3095" fmla="*/ 11458 w 21595"/>
              <a:gd name="connsiteY3095" fmla="*/ 5932 h 21600"/>
              <a:gd name="connsiteX3096" fmla="*/ 11505 w 21595"/>
              <a:gd name="connsiteY3096" fmla="*/ 6005 h 21600"/>
              <a:gd name="connsiteX3097" fmla="*/ 11547 w 21595"/>
              <a:gd name="connsiteY3097" fmla="*/ 6016 h 21600"/>
              <a:gd name="connsiteX3098" fmla="*/ 11573 w 21595"/>
              <a:gd name="connsiteY3098" fmla="*/ 6078 h 21600"/>
              <a:gd name="connsiteX3099" fmla="*/ 11609 w 21595"/>
              <a:gd name="connsiteY3099" fmla="*/ 6100 h 21600"/>
              <a:gd name="connsiteX3100" fmla="*/ 11630 w 21595"/>
              <a:gd name="connsiteY3100" fmla="*/ 6177 h 21600"/>
              <a:gd name="connsiteX3101" fmla="*/ 11656 w 21595"/>
              <a:gd name="connsiteY3101" fmla="*/ 6200 h 21600"/>
              <a:gd name="connsiteX3102" fmla="*/ 11677 w 21595"/>
              <a:gd name="connsiteY3102" fmla="*/ 6284 h 21600"/>
              <a:gd name="connsiteX3103" fmla="*/ 11703 w 21595"/>
              <a:gd name="connsiteY3103" fmla="*/ 6383 h 21600"/>
              <a:gd name="connsiteX3104" fmla="*/ 11691 w 21595"/>
              <a:gd name="connsiteY3104" fmla="*/ 6422 h 21600"/>
              <a:gd name="connsiteX3105" fmla="*/ 11682 w 21595"/>
              <a:gd name="connsiteY3105" fmla="*/ 6506 h 21600"/>
              <a:gd name="connsiteX3106" fmla="*/ 11682 w 21595"/>
              <a:gd name="connsiteY3106" fmla="*/ 6555 h 21600"/>
              <a:gd name="connsiteX3107" fmla="*/ 11703 w 21595"/>
              <a:gd name="connsiteY3107" fmla="*/ 6544 h 21600"/>
              <a:gd name="connsiteX3108" fmla="*/ 11729 w 21595"/>
              <a:gd name="connsiteY3108" fmla="*/ 6406 h 21600"/>
              <a:gd name="connsiteX3109" fmla="*/ 11748 w 21595"/>
              <a:gd name="connsiteY3109" fmla="*/ 6395 h 21600"/>
              <a:gd name="connsiteX3110" fmla="*/ 11755 w 21595"/>
              <a:gd name="connsiteY3110" fmla="*/ 6311 h 21600"/>
              <a:gd name="connsiteX3111" fmla="*/ 11712 w 21595"/>
              <a:gd name="connsiteY3111" fmla="*/ 6250 h 21600"/>
              <a:gd name="connsiteX3112" fmla="*/ 11734 w 21595"/>
              <a:gd name="connsiteY3112" fmla="*/ 6139 h 21600"/>
              <a:gd name="connsiteX3113" fmla="*/ 11785 w 21595"/>
              <a:gd name="connsiteY3113" fmla="*/ 6162 h 21600"/>
              <a:gd name="connsiteX3114" fmla="*/ 11816 w 21595"/>
              <a:gd name="connsiteY3114" fmla="*/ 6238 h 21600"/>
              <a:gd name="connsiteX3115" fmla="*/ 11826 w 21595"/>
              <a:gd name="connsiteY3115" fmla="*/ 6177 h 21600"/>
              <a:gd name="connsiteX3116" fmla="*/ 11821 w 21595"/>
              <a:gd name="connsiteY3116" fmla="*/ 6150 h 21600"/>
              <a:gd name="connsiteX3117" fmla="*/ 11769 w 21595"/>
              <a:gd name="connsiteY3117" fmla="*/ 6066 h 21600"/>
              <a:gd name="connsiteX3118" fmla="*/ 11729 w 21595"/>
              <a:gd name="connsiteY3118" fmla="*/ 6016 h 21600"/>
              <a:gd name="connsiteX3119" fmla="*/ 11677 w 21595"/>
              <a:gd name="connsiteY3119" fmla="*/ 5955 h 21600"/>
              <a:gd name="connsiteX3120" fmla="*/ 11691 w 21595"/>
              <a:gd name="connsiteY3120" fmla="*/ 5917 h 21600"/>
              <a:gd name="connsiteX3121" fmla="*/ 11677 w 21595"/>
              <a:gd name="connsiteY3121" fmla="*/ 5883 h 21600"/>
              <a:gd name="connsiteX3122" fmla="*/ 11635 w 21595"/>
              <a:gd name="connsiteY3122" fmla="*/ 5883 h 21600"/>
              <a:gd name="connsiteX3123" fmla="*/ 11567 w 21595"/>
              <a:gd name="connsiteY3123" fmla="*/ 5749 h 21600"/>
              <a:gd name="connsiteX3124" fmla="*/ 11536 w 21595"/>
              <a:gd name="connsiteY3124" fmla="*/ 5611 h 21600"/>
              <a:gd name="connsiteX3125" fmla="*/ 11484 w 21595"/>
              <a:gd name="connsiteY3125" fmla="*/ 5527 h 21600"/>
              <a:gd name="connsiteX3126" fmla="*/ 11463 w 21595"/>
              <a:gd name="connsiteY3126" fmla="*/ 5443 h 21600"/>
              <a:gd name="connsiteX3127" fmla="*/ 11470 w 21595"/>
              <a:gd name="connsiteY3127" fmla="*/ 5393 h 21600"/>
              <a:gd name="connsiteX3128" fmla="*/ 11463 w 21595"/>
              <a:gd name="connsiteY3128" fmla="*/ 5321 h 21600"/>
              <a:gd name="connsiteX3129" fmla="*/ 11505 w 21595"/>
              <a:gd name="connsiteY3129" fmla="*/ 5260 h 21600"/>
              <a:gd name="connsiteX3130" fmla="*/ 11547 w 21595"/>
              <a:gd name="connsiteY3130" fmla="*/ 5282 h 21600"/>
              <a:gd name="connsiteX3131" fmla="*/ 11536 w 21595"/>
              <a:gd name="connsiteY3131" fmla="*/ 5294 h 21600"/>
              <a:gd name="connsiteX3132" fmla="*/ 11536 w 21595"/>
              <a:gd name="connsiteY3132" fmla="*/ 5355 h 21600"/>
              <a:gd name="connsiteX3133" fmla="*/ 11552 w 21595"/>
              <a:gd name="connsiteY3133" fmla="*/ 5405 h 21600"/>
              <a:gd name="connsiteX3134" fmla="*/ 11567 w 21595"/>
              <a:gd name="connsiteY3134" fmla="*/ 5332 h 21600"/>
              <a:gd name="connsiteX3135" fmla="*/ 11604 w 21595"/>
              <a:gd name="connsiteY3135" fmla="*/ 5355 h 21600"/>
              <a:gd name="connsiteX3136" fmla="*/ 11609 w 21595"/>
              <a:gd name="connsiteY3136" fmla="*/ 5405 h 21600"/>
              <a:gd name="connsiteX3137" fmla="*/ 11635 w 21595"/>
              <a:gd name="connsiteY3137" fmla="*/ 5466 h 21600"/>
              <a:gd name="connsiteX3138" fmla="*/ 11625 w 21595"/>
              <a:gd name="connsiteY3138" fmla="*/ 5477 h 21600"/>
              <a:gd name="connsiteX3139" fmla="*/ 11677 w 21595"/>
              <a:gd name="connsiteY3139" fmla="*/ 5600 h 21600"/>
              <a:gd name="connsiteX3140" fmla="*/ 11729 w 21595"/>
              <a:gd name="connsiteY3140" fmla="*/ 5649 h 21600"/>
              <a:gd name="connsiteX3141" fmla="*/ 11764 w 21595"/>
              <a:gd name="connsiteY3141" fmla="*/ 5711 h 21600"/>
              <a:gd name="connsiteX3142" fmla="*/ 11816 w 21595"/>
              <a:gd name="connsiteY3142" fmla="*/ 5772 h 21600"/>
              <a:gd name="connsiteX3143" fmla="*/ 11837 w 21595"/>
              <a:gd name="connsiteY3143" fmla="*/ 5844 h 21600"/>
              <a:gd name="connsiteX3144" fmla="*/ 11852 w 21595"/>
              <a:gd name="connsiteY3144" fmla="*/ 5894 h 21600"/>
              <a:gd name="connsiteX3145" fmla="*/ 11863 w 21595"/>
              <a:gd name="connsiteY3145" fmla="*/ 5906 h 21600"/>
              <a:gd name="connsiteX3146" fmla="*/ 11873 w 21595"/>
              <a:gd name="connsiteY3146" fmla="*/ 5932 h 21600"/>
              <a:gd name="connsiteX3147" fmla="*/ 11868 w 21595"/>
              <a:gd name="connsiteY3147" fmla="*/ 5978 h 21600"/>
              <a:gd name="connsiteX3148" fmla="*/ 11868 w 21595"/>
              <a:gd name="connsiteY3148" fmla="*/ 6089 h 21600"/>
              <a:gd name="connsiteX3149" fmla="*/ 11873 w 21595"/>
              <a:gd name="connsiteY3149" fmla="*/ 6162 h 21600"/>
              <a:gd name="connsiteX3150" fmla="*/ 11904 w 21595"/>
              <a:gd name="connsiteY3150" fmla="*/ 6211 h 21600"/>
              <a:gd name="connsiteX3151" fmla="*/ 11904 w 21595"/>
              <a:gd name="connsiteY3151" fmla="*/ 6250 h 21600"/>
              <a:gd name="connsiteX3152" fmla="*/ 11915 w 21595"/>
              <a:gd name="connsiteY3152" fmla="*/ 6261 h 21600"/>
              <a:gd name="connsiteX3153" fmla="*/ 11920 w 21595"/>
              <a:gd name="connsiteY3153" fmla="*/ 6311 h 21600"/>
              <a:gd name="connsiteX3154" fmla="*/ 11951 w 21595"/>
              <a:gd name="connsiteY3154" fmla="*/ 6406 h 21600"/>
              <a:gd name="connsiteX3155" fmla="*/ 11976 w 21595"/>
              <a:gd name="connsiteY3155" fmla="*/ 6483 h 21600"/>
              <a:gd name="connsiteX3156" fmla="*/ 11993 w 21595"/>
              <a:gd name="connsiteY3156" fmla="*/ 6590 h 21600"/>
              <a:gd name="connsiteX3157" fmla="*/ 12019 w 21595"/>
              <a:gd name="connsiteY3157" fmla="*/ 6727 h 21600"/>
              <a:gd name="connsiteX3158" fmla="*/ 12066 w 21595"/>
              <a:gd name="connsiteY3158" fmla="*/ 6800 h 21600"/>
              <a:gd name="connsiteX3159" fmla="*/ 12101 w 21595"/>
              <a:gd name="connsiteY3159" fmla="*/ 6800 h 21600"/>
              <a:gd name="connsiteX3160" fmla="*/ 12075 w 21595"/>
              <a:gd name="connsiteY3160" fmla="*/ 6651 h 21600"/>
              <a:gd name="connsiteX3161" fmla="*/ 12111 w 21595"/>
              <a:gd name="connsiteY3161" fmla="*/ 6639 h 21600"/>
              <a:gd name="connsiteX3162" fmla="*/ 12091 w 21595"/>
              <a:gd name="connsiteY3162" fmla="*/ 6555 h 21600"/>
              <a:gd name="connsiteX3163" fmla="*/ 12143 w 21595"/>
              <a:gd name="connsiteY3163" fmla="*/ 6605 h 21600"/>
              <a:gd name="connsiteX3164" fmla="*/ 12137 w 21595"/>
              <a:gd name="connsiteY3164" fmla="*/ 6517 h 21600"/>
              <a:gd name="connsiteX3165" fmla="*/ 12106 w 21595"/>
              <a:gd name="connsiteY3165" fmla="*/ 6467 h 21600"/>
              <a:gd name="connsiteX3166" fmla="*/ 12070 w 21595"/>
              <a:gd name="connsiteY3166" fmla="*/ 6395 h 21600"/>
              <a:gd name="connsiteX3167" fmla="*/ 12091 w 21595"/>
              <a:gd name="connsiteY3167" fmla="*/ 6360 h 21600"/>
              <a:gd name="connsiteX3168" fmla="*/ 12059 w 21595"/>
              <a:gd name="connsiteY3168" fmla="*/ 6284 h 21600"/>
              <a:gd name="connsiteX3169" fmla="*/ 12044 w 21595"/>
              <a:gd name="connsiteY3169" fmla="*/ 6188 h 21600"/>
              <a:gd name="connsiteX3170" fmla="*/ 12054 w 21595"/>
              <a:gd name="connsiteY3170" fmla="*/ 6150 h 21600"/>
              <a:gd name="connsiteX3171" fmla="*/ 12085 w 21595"/>
              <a:gd name="connsiteY3171" fmla="*/ 6238 h 21600"/>
              <a:gd name="connsiteX3172" fmla="*/ 12117 w 21595"/>
              <a:gd name="connsiteY3172" fmla="*/ 6238 h 21600"/>
              <a:gd name="connsiteX3173" fmla="*/ 12143 w 21595"/>
              <a:gd name="connsiteY3173" fmla="*/ 6211 h 21600"/>
              <a:gd name="connsiteX3174" fmla="*/ 12101 w 21595"/>
              <a:gd name="connsiteY3174" fmla="*/ 6127 h 21600"/>
              <a:gd name="connsiteX3175" fmla="*/ 12169 w 21595"/>
              <a:gd name="connsiteY3175" fmla="*/ 6089 h 21600"/>
              <a:gd name="connsiteX3176" fmla="*/ 12200 w 21595"/>
              <a:gd name="connsiteY3176" fmla="*/ 6100 h 21600"/>
              <a:gd name="connsiteX3177" fmla="*/ 12236 w 21595"/>
              <a:gd name="connsiteY3177" fmla="*/ 6100 h 21600"/>
              <a:gd name="connsiteX3178" fmla="*/ 12236 w 21595"/>
              <a:gd name="connsiteY3178" fmla="*/ 6139 h 21600"/>
              <a:gd name="connsiteX3179" fmla="*/ 12257 w 21595"/>
              <a:gd name="connsiteY3179" fmla="*/ 6211 h 21600"/>
              <a:gd name="connsiteX3180" fmla="*/ 12299 w 21595"/>
              <a:gd name="connsiteY3180" fmla="*/ 6127 h 21600"/>
              <a:gd name="connsiteX3181" fmla="*/ 12318 w 21595"/>
              <a:gd name="connsiteY3181" fmla="*/ 6078 h 21600"/>
              <a:gd name="connsiteX3182" fmla="*/ 12386 w 21595"/>
              <a:gd name="connsiteY3182" fmla="*/ 6066 h 21600"/>
              <a:gd name="connsiteX3183" fmla="*/ 12396 w 21595"/>
              <a:gd name="connsiteY3183" fmla="*/ 6028 h 21600"/>
              <a:gd name="connsiteX3184" fmla="*/ 12344 w 21595"/>
              <a:gd name="connsiteY3184" fmla="*/ 5978 h 21600"/>
              <a:gd name="connsiteX3185" fmla="*/ 12334 w 21595"/>
              <a:gd name="connsiteY3185" fmla="*/ 5917 h 21600"/>
              <a:gd name="connsiteX3186" fmla="*/ 12313 w 21595"/>
              <a:gd name="connsiteY3186" fmla="*/ 5833 h 21600"/>
              <a:gd name="connsiteX3187" fmla="*/ 12330 w 21595"/>
              <a:gd name="connsiteY3187" fmla="*/ 5722 h 21600"/>
              <a:gd name="connsiteX3188" fmla="*/ 12355 w 21595"/>
              <a:gd name="connsiteY3188" fmla="*/ 5661 h 21600"/>
              <a:gd name="connsiteX3189" fmla="*/ 12360 w 21595"/>
              <a:gd name="connsiteY3189" fmla="*/ 5466 h 21600"/>
              <a:gd name="connsiteX3190" fmla="*/ 12376 w 21595"/>
              <a:gd name="connsiteY3190" fmla="*/ 5477 h 21600"/>
              <a:gd name="connsiteX3191" fmla="*/ 12402 w 21595"/>
              <a:gd name="connsiteY3191" fmla="*/ 5443 h 21600"/>
              <a:gd name="connsiteX3192" fmla="*/ 12396 w 21595"/>
              <a:gd name="connsiteY3192" fmla="*/ 5405 h 21600"/>
              <a:gd name="connsiteX3193" fmla="*/ 12433 w 21595"/>
              <a:gd name="connsiteY3193" fmla="*/ 5282 h 21600"/>
              <a:gd name="connsiteX3194" fmla="*/ 12448 w 21595"/>
              <a:gd name="connsiteY3194" fmla="*/ 5198 h 21600"/>
              <a:gd name="connsiteX3195" fmla="*/ 12495 w 21595"/>
              <a:gd name="connsiteY3195" fmla="*/ 5172 h 21600"/>
              <a:gd name="connsiteX3196" fmla="*/ 12500 w 21595"/>
              <a:gd name="connsiteY3196" fmla="*/ 5233 h 21600"/>
              <a:gd name="connsiteX3197" fmla="*/ 12589 w 21595"/>
              <a:gd name="connsiteY3197" fmla="*/ 5271 h 21600"/>
              <a:gd name="connsiteX3198" fmla="*/ 12610 w 21595"/>
              <a:gd name="connsiteY3198" fmla="*/ 5305 h 21600"/>
              <a:gd name="connsiteX3199" fmla="*/ 12563 w 21595"/>
              <a:gd name="connsiteY3199" fmla="*/ 5355 h 21600"/>
              <a:gd name="connsiteX3200" fmla="*/ 12558 w 21595"/>
              <a:gd name="connsiteY3200" fmla="*/ 5382 h 21600"/>
              <a:gd name="connsiteX3201" fmla="*/ 12619 w 21595"/>
              <a:gd name="connsiteY3201" fmla="*/ 5428 h 21600"/>
              <a:gd name="connsiteX3202" fmla="*/ 12615 w 21595"/>
              <a:gd name="connsiteY3202" fmla="*/ 5504 h 21600"/>
              <a:gd name="connsiteX3203" fmla="*/ 12645 w 21595"/>
              <a:gd name="connsiteY3203" fmla="*/ 5539 h 21600"/>
              <a:gd name="connsiteX3204" fmla="*/ 12713 w 21595"/>
              <a:gd name="connsiteY3204" fmla="*/ 5443 h 21600"/>
              <a:gd name="connsiteX3205" fmla="*/ 12770 w 21595"/>
              <a:gd name="connsiteY3205" fmla="*/ 5416 h 21600"/>
              <a:gd name="connsiteX3206" fmla="*/ 12775 w 21595"/>
              <a:gd name="connsiteY3206" fmla="*/ 5355 h 21600"/>
              <a:gd name="connsiteX3207" fmla="*/ 12718 w 21595"/>
              <a:gd name="connsiteY3207" fmla="*/ 5367 h 21600"/>
              <a:gd name="connsiteX3208" fmla="*/ 12687 w 21595"/>
              <a:gd name="connsiteY3208" fmla="*/ 5332 h 21600"/>
              <a:gd name="connsiteX3209" fmla="*/ 12676 w 21595"/>
              <a:gd name="connsiteY3209" fmla="*/ 5233 h 21600"/>
              <a:gd name="connsiteX3210" fmla="*/ 12718 w 21595"/>
              <a:gd name="connsiteY3210" fmla="*/ 5172 h 21600"/>
              <a:gd name="connsiteX3211" fmla="*/ 12770 w 21595"/>
              <a:gd name="connsiteY3211" fmla="*/ 5160 h 21600"/>
              <a:gd name="connsiteX3212" fmla="*/ 12801 w 21595"/>
              <a:gd name="connsiteY3212" fmla="*/ 5110 h 21600"/>
              <a:gd name="connsiteX3213" fmla="*/ 12843 w 21595"/>
              <a:gd name="connsiteY3213" fmla="*/ 5099 h 21600"/>
              <a:gd name="connsiteX3214" fmla="*/ 12888 w 21595"/>
              <a:gd name="connsiteY3214" fmla="*/ 5076 h 21600"/>
              <a:gd name="connsiteX3215" fmla="*/ 18492 w 21595"/>
              <a:gd name="connsiteY3215" fmla="*/ 5271 h 21600"/>
              <a:gd name="connsiteX3216" fmla="*/ 18511 w 21595"/>
              <a:gd name="connsiteY3216" fmla="*/ 5405 h 21600"/>
              <a:gd name="connsiteX3217" fmla="*/ 18558 w 21595"/>
              <a:gd name="connsiteY3217" fmla="*/ 5626 h 21600"/>
              <a:gd name="connsiteX3218" fmla="*/ 18507 w 21595"/>
              <a:gd name="connsiteY3218" fmla="*/ 5626 h 21600"/>
              <a:gd name="connsiteX3219" fmla="*/ 18511 w 21595"/>
              <a:gd name="connsiteY3219" fmla="*/ 5760 h 21600"/>
              <a:gd name="connsiteX3220" fmla="*/ 18558 w 21595"/>
              <a:gd name="connsiteY3220" fmla="*/ 5917 h 21600"/>
              <a:gd name="connsiteX3221" fmla="*/ 18621 w 21595"/>
              <a:gd name="connsiteY3221" fmla="*/ 5906 h 21600"/>
              <a:gd name="connsiteX3222" fmla="*/ 18605 w 21595"/>
              <a:gd name="connsiteY3222" fmla="*/ 5733 h 21600"/>
              <a:gd name="connsiteX3223" fmla="*/ 18725 w 21595"/>
              <a:gd name="connsiteY3223" fmla="*/ 5844 h 21600"/>
              <a:gd name="connsiteX3224" fmla="*/ 18725 w 21595"/>
              <a:gd name="connsiteY3224" fmla="*/ 5688 h 21600"/>
              <a:gd name="connsiteX3225" fmla="*/ 18796 w 21595"/>
              <a:gd name="connsiteY3225" fmla="*/ 5638 h 21600"/>
              <a:gd name="connsiteX3226" fmla="*/ 18730 w 21595"/>
              <a:gd name="connsiteY3226" fmla="*/ 5466 h 21600"/>
              <a:gd name="connsiteX3227" fmla="*/ 18714 w 21595"/>
              <a:gd name="connsiteY3227" fmla="*/ 5527 h 21600"/>
              <a:gd name="connsiteX3228" fmla="*/ 18662 w 21595"/>
              <a:gd name="connsiteY3228" fmla="*/ 5489 h 21600"/>
              <a:gd name="connsiteX3229" fmla="*/ 18605 w 21595"/>
              <a:gd name="connsiteY3229" fmla="*/ 5443 h 21600"/>
              <a:gd name="connsiteX3230" fmla="*/ 18492 w 21595"/>
              <a:gd name="connsiteY3230" fmla="*/ 5271 h 21600"/>
              <a:gd name="connsiteX3231" fmla="*/ 11314 w 21595"/>
              <a:gd name="connsiteY3231" fmla="*/ 5688 h 21600"/>
              <a:gd name="connsiteX3232" fmla="*/ 11277 w 21595"/>
              <a:gd name="connsiteY3232" fmla="*/ 5749 h 21600"/>
              <a:gd name="connsiteX3233" fmla="*/ 11267 w 21595"/>
              <a:gd name="connsiteY3233" fmla="*/ 5810 h 21600"/>
              <a:gd name="connsiteX3234" fmla="*/ 11282 w 21595"/>
              <a:gd name="connsiteY3234" fmla="*/ 5906 h 21600"/>
              <a:gd name="connsiteX3235" fmla="*/ 11308 w 21595"/>
              <a:gd name="connsiteY3235" fmla="*/ 5944 h 21600"/>
              <a:gd name="connsiteX3236" fmla="*/ 11324 w 21595"/>
              <a:gd name="connsiteY3236" fmla="*/ 5821 h 21600"/>
              <a:gd name="connsiteX3237" fmla="*/ 11314 w 21595"/>
              <a:gd name="connsiteY3237" fmla="*/ 5688 h 21600"/>
              <a:gd name="connsiteX3238" fmla="*/ 18647 w 21595"/>
              <a:gd name="connsiteY3238" fmla="*/ 5944 h 21600"/>
              <a:gd name="connsiteX3239" fmla="*/ 18596 w 21595"/>
              <a:gd name="connsiteY3239" fmla="*/ 5967 h 21600"/>
              <a:gd name="connsiteX3240" fmla="*/ 18600 w 21595"/>
              <a:gd name="connsiteY3240" fmla="*/ 6078 h 21600"/>
              <a:gd name="connsiteX3241" fmla="*/ 18652 w 21595"/>
              <a:gd name="connsiteY3241" fmla="*/ 6261 h 21600"/>
              <a:gd name="connsiteX3242" fmla="*/ 18662 w 21595"/>
              <a:gd name="connsiteY3242" fmla="*/ 6456 h 21600"/>
              <a:gd name="connsiteX3243" fmla="*/ 18647 w 21595"/>
              <a:gd name="connsiteY3243" fmla="*/ 6517 h 21600"/>
              <a:gd name="connsiteX3244" fmla="*/ 18596 w 21595"/>
              <a:gd name="connsiteY3244" fmla="*/ 6678 h 21600"/>
              <a:gd name="connsiteX3245" fmla="*/ 18544 w 21595"/>
              <a:gd name="connsiteY3245" fmla="*/ 6605 h 21600"/>
              <a:gd name="connsiteX3246" fmla="*/ 18544 w 21595"/>
              <a:gd name="connsiteY3246" fmla="*/ 6884 h 21600"/>
              <a:gd name="connsiteX3247" fmla="*/ 18476 w 21595"/>
              <a:gd name="connsiteY3247" fmla="*/ 6861 h 21600"/>
              <a:gd name="connsiteX3248" fmla="*/ 18372 w 21595"/>
              <a:gd name="connsiteY3248" fmla="*/ 6911 h 21600"/>
              <a:gd name="connsiteX3249" fmla="*/ 18351 w 21595"/>
              <a:gd name="connsiteY3249" fmla="*/ 7018 h 21600"/>
              <a:gd name="connsiteX3250" fmla="*/ 18311 w 21595"/>
              <a:gd name="connsiteY3250" fmla="*/ 7094 h 21600"/>
              <a:gd name="connsiteX3251" fmla="*/ 18294 w 21595"/>
              <a:gd name="connsiteY3251" fmla="*/ 7201 h 21600"/>
              <a:gd name="connsiteX3252" fmla="*/ 18252 w 21595"/>
              <a:gd name="connsiteY3252" fmla="*/ 7251 h 21600"/>
              <a:gd name="connsiteX3253" fmla="*/ 18294 w 21595"/>
              <a:gd name="connsiteY3253" fmla="*/ 7362 h 21600"/>
              <a:gd name="connsiteX3254" fmla="*/ 18336 w 21595"/>
              <a:gd name="connsiteY3254" fmla="*/ 7412 h 21600"/>
              <a:gd name="connsiteX3255" fmla="*/ 18346 w 21595"/>
              <a:gd name="connsiteY3255" fmla="*/ 7557 h 21600"/>
              <a:gd name="connsiteX3256" fmla="*/ 18388 w 21595"/>
              <a:gd name="connsiteY3256" fmla="*/ 7618 h 21600"/>
              <a:gd name="connsiteX3257" fmla="*/ 18414 w 21595"/>
              <a:gd name="connsiteY3257" fmla="*/ 7545 h 21600"/>
              <a:gd name="connsiteX3258" fmla="*/ 18403 w 21595"/>
              <a:gd name="connsiteY3258" fmla="*/ 7278 h 21600"/>
              <a:gd name="connsiteX3259" fmla="*/ 18325 w 21595"/>
              <a:gd name="connsiteY3259" fmla="*/ 7155 h 21600"/>
              <a:gd name="connsiteX3260" fmla="*/ 18393 w 21595"/>
              <a:gd name="connsiteY3260" fmla="*/ 7155 h 21600"/>
              <a:gd name="connsiteX3261" fmla="*/ 18445 w 21595"/>
              <a:gd name="connsiteY3261" fmla="*/ 7079 h 21600"/>
              <a:gd name="connsiteX3262" fmla="*/ 18537 w 21595"/>
              <a:gd name="connsiteY3262" fmla="*/ 7045 h 21600"/>
              <a:gd name="connsiteX3263" fmla="*/ 18563 w 21595"/>
              <a:gd name="connsiteY3263" fmla="*/ 7167 h 21600"/>
              <a:gd name="connsiteX3264" fmla="*/ 18615 w 21595"/>
              <a:gd name="connsiteY3264" fmla="*/ 7228 h 21600"/>
              <a:gd name="connsiteX3265" fmla="*/ 18662 w 21595"/>
              <a:gd name="connsiteY3265" fmla="*/ 7033 h 21600"/>
              <a:gd name="connsiteX3266" fmla="*/ 18761 w 21595"/>
              <a:gd name="connsiteY3266" fmla="*/ 7033 h 21600"/>
              <a:gd name="connsiteX3267" fmla="*/ 18817 w 21595"/>
              <a:gd name="connsiteY3267" fmla="*/ 6945 h 21600"/>
              <a:gd name="connsiteX3268" fmla="*/ 18822 w 21595"/>
              <a:gd name="connsiteY3268" fmla="*/ 6834 h 21600"/>
              <a:gd name="connsiteX3269" fmla="*/ 18796 w 21595"/>
              <a:gd name="connsiteY3269" fmla="*/ 6750 h 21600"/>
              <a:gd name="connsiteX3270" fmla="*/ 18792 w 21595"/>
              <a:gd name="connsiteY3270" fmla="*/ 6628 h 21600"/>
              <a:gd name="connsiteX3271" fmla="*/ 18751 w 21595"/>
              <a:gd name="connsiteY3271" fmla="*/ 6456 h 21600"/>
              <a:gd name="connsiteX3272" fmla="*/ 18766 w 21595"/>
              <a:gd name="connsiteY3272" fmla="*/ 6299 h 21600"/>
              <a:gd name="connsiteX3273" fmla="*/ 18735 w 21595"/>
              <a:gd name="connsiteY3273" fmla="*/ 6162 h 21600"/>
              <a:gd name="connsiteX3274" fmla="*/ 18647 w 21595"/>
              <a:gd name="connsiteY3274" fmla="*/ 5944 h 21600"/>
              <a:gd name="connsiteX3275" fmla="*/ 11308 w 21595"/>
              <a:gd name="connsiteY3275" fmla="*/ 5967 h 21600"/>
              <a:gd name="connsiteX3276" fmla="*/ 11282 w 21595"/>
              <a:gd name="connsiteY3276" fmla="*/ 6016 h 21600"/>
              <a:gd name="connsiteX3277" fmla="*/ 11251 w 21595"/>
              <a:gd name="connsiteY3277" fmla="*/ 6016 h 21600"/>
              <a:gd name="connsiteX3278" fmla="*/ 11262 w 21595"/>
              <a:gd name="connsiteY3278" fmla="*/ 6100 h 21600"/>
              <a:gd name="connsiteX3279" fmla="*/ 11267 w 21595"/>
              <a:gd name="connsiteY3279" fmla="*/ 6299 h 21600"/>
              <a:gd name="connsiteX3280" fmla="*/ 11293 w 21595"/>
              <a:gd name="connsiteY3280" fmla="*/ 6345 h 21600"/>
              <a:gd name="connsiteX3281" fmla="*/ 11314 w 21595"/>
              <a:gd name="connsiteY3281" fmla="*/ 6284 h 21600"/>
              <a:gd name="connsiteX3282" fmla="*/ 11340 w 21595"/>
              <a:gd name="connsiteY3282" fmla="*/ 6299 h 21600"/>
              <a:gd name="connsiteX3283" fmla="*/ 11345 w 21595"/>
              <a:gd name="connsiteY3283" fmla="*/ 6089 h 21600"/>
              <a:gd name="connsiteX3284" fmla="*/ 11308 w 21595"/>
              <a:gd name="connsiteY3284" fmla="*/ 5967 h 21600"/>
              <a:gd name="connsiteX3285" fmla="*/ 11670 w 21595"/>
              <a:gd name="connsiteY3285" fmla="*/ 6456 h 21600"/>
              <a:gd name="connsiteX3286" fmla="*/ 11630 w 21595"/>
              <a:gd name="connsiteY3286" fmla="*/ 6467 h 21600"/>
              <a:gd name="connsiteX3287" fmla="*/ 11573 w 21595"/>
              <a:gd name="connsiteY3287" fmla="*/ 6483 h 21600"/>
              <a:gd name="connsiteX3288" fmla="*/ 11505 w 21595"/>
              <a:gd name="connsiteY3288" fmla="*/ 6467 h 21600"/>
              <a:gd name="connsiteX3289" fmla="*/ 11500 w 21595"/>
              <a:gd name="connsiteY3289" fmla="*/ 6555 h 21600"/>
              <a:gd name="connsiteX3290" fmla="*/ 11578 w 21595"/>
              <a:gd name="connsiteY3290" fmla="*/ 6628 h 21600"/>
              <a:gd name="connsiteX3291" fmla="*/ 11609 w 21595"/>
              <a:gd name="connsiteY3291" fmla="*/ 6651 h 21600"/>
              <a:gd name="connsiteX3292" fmla="*/ 11656 w 21595"/>
              <a:gd name="connsiteY3292" fmla="*/ 6712 h 21600"/>
              <a:gd name="connsiteX3293" fmla="*/ 11666 w 21595"/>
              <a:gd name="connsiteY3293" fmla="*/ 6628 h 21600"/>
              <a:gd name="connsiteX3294" fmla="*/ 11656 w 21595"/>
              <a:gd name="connsiteY3294" fmla="*/ 6578 h 21600"/>
              <a:gd name="connsiteX3295" fmla="*/ 11670 w 21595"/>
              <a:gd name="connsiteY3295" fmla="*/ 6456 h 21600"/>
              <a:gd name="connsiteX3296" fmla="*/ 12148 w 21595"/>
              <a:gd name="connsiteY3296" fmla="*/ 6861 h 21600"/>
              <a:gd name="connsiteX3297" fmla="*/ 12137 w 21595"/>
              <a:gd name="connsiteY3297" fmla="*/ 6934 h 21600"/>
              <a:gd name="connsiteX3298" fmla="*/ 12210 w 21595"/>
              <a:gd name="connsiteY3298" fmla="*/ 6957 h 21600"/>
              <a:gd name="connsiteX3299" fmla="*/ 12210 w 21595"/>
              <a:gd name="connsiteY3299" fmla="*/ 6983 h 21600"/>
              <a:gd name="connsiteX3300" fmla="*/ 12292 w 21595"/>
              <a:gd name="connsiteY3300" fmla="*/ 6972 h 21600"/>
              <a:gd name="connsiteX3301" fmla="*/ 12299 w 21595"/>
              <a:gd name="connsiteY3301" fmla="*/ 6922 h 21600"/>
              <a:gd name="connsiteX3302" fmla="*/ 12266 w 21595"/>
              <a:gd name="connsiteY3302" fmla="*/ 6945 h 21600"/>
              <a:gd name="connsiteX3303" fmla="*/ 12266 w 21595"/>
              <a:gd name="connsiteY3303" fmla="*/ 6922 h 21600"/>
              <a:gd name="connsiteX3304" fmla="*/ 12226 w 21595"/>
              <a:gd name="connsiteY3304" fmla="*/ 6911 h 21600"/>
              <a:gd name="connsiteX3305" fmla="*/ 12179 w 21595"/>
              <a:gd name="connsiteY3305" fmla="*/ 6911 h 21600"/>
              <a:gd name="connsiteX3306" fmla="*/ 12148 w 21595"/>
              <a:gd name="connsiteY3306" fmla="*/ 6861 h 21600"/>
              <a:gd name="connsiteX3307" fmla="*/ 12770 w 21595"/>
              <a:gd name="connsiteY3307" fmla="*/ 6861 h 21600"/>
              <a:gd name="connsiteX3308" fmla="*/ 12718 w 21595"/>
              <a:gd name="connsiteY3308" fmla="*/ 6911 h 21600"/>
              <a:gd name="connsiteX3309" fmla="*/ 12676 w 21595"/>
              <a:gd name="connsiteY3309" fmla="*/ 6911 h 21600"/>
              <a:gd name="connsiteX3310" fmla="*/ 12671 w 21595"/>
              <a:gd name="connsiteY3310" fmla="*/ 6945 h 21600"/>
              <a:gd name="connsiteX3311" fmla="*/ 12666 w 21595"/>
              <a:gd name="connsiteY3311" fmla="*/ 6945 h 21600"/>
              <a:gd name="connsiteX3312" fmla="*/ 12640 w 21595"/>
              <a:gd name="connsiteY3312" fmla="*/ 6957 h 21600"/>
              <a:gd name="connsiteX3313" fmla="*/ 12655 w 21595"/>
              <a:gd name="connsiteY3313" fmla="*/ 7018 h 21600"/>
              <a:gd name="connsiteX3314" fmla="*/ 12687 w 21595"/>
              <a:gd name="connsiteY3314" fmla="*/ 7045 h 21600"/>
              <a:gd name="connsiteX3315" fmla="*/ 12744 w 21595"/>
              <a:gd name="connsiteY3315" fmla="*/ 6983 h 21600"/>
              <a:gd name="connsiteX3316" fmla="*/ 12739 w 21595"/>
              <a:gd name="connsiteY3316" fmla="*/ 6972 h 21600"/>
              <a:gd name="connsiteX3317" fmla="*/ 12733 w 21595"/>
              <a:gd name="connsiteY3317" fmla="*/ 6934 h 21600"/>
              <a:gd name="connsiteX3318" fmla="*/ 12770 w 21595"/>
              <a:gd name="connsiteY3318" fmla="*/ 6861 h 21600"/>
              <a:gd name="connsiteX3319" fmla="*/ 18476 w 21595"/>
              <a:gd name="connsiteY3319" fmla="*/ 7079 h 21600"/>
              <a:gd name="connsiteX3320" fmla="*/ 18466 w 21595"/>
              <a:gd name="connsiteY3320" fmla="*/ 7140 h 21600"/>
              <a:gd name="connsiteX3321" fmla="*/ 18429 w 21595"/>
              <a:gd name="connsiteY3321" fmla="*/ 7129 h 21600"/>
              <a:gd name="connsiteX3322" fmla="*/ 18419 w 21595"/>
              <a:gd name="connsiteY3322" fmla="*/ 7228 h 21600"/>
              <a:gd name="connsiteX3323" fmla="*/ 18429 w 21595"/>
              <a:gd name="connsiteY3323" fmla="*/ 7301 h 21600"/>
              <a:gd name="connsiteX3324" fmla="*/ 18476 w 21595"/>
              <a:gd name="connsiteY3324" fmla="*/ 7350 h 21600"/>
              <a:gd name="connsiteX3325" fmla="*/ 18476 w 21595"/>
              <a:gd name="connsiteY3325" fmla="*/ 7251 h 21600"/>
              <a:gd name="connsiteX3326" fmla="*/ 18497 w 21595"/>
              <a:gd name="connsiteY3326" fmla="*/ 7217 h 21600"/>
              <a:gd name="connsiteX3327" fmla="*/ 18528 w 21595"/>
              <a:gd name="connsiteY3327" fmla="*/ 7262 h 21600"/>
              <a:gd name="connsiteX3328" fmla="*/ 18544 w 21595"/>
              <a:gd name="connsiteY3328" fmla="*/ 7167 h 21600"/>
              <a:gd name="connsiteX3329" fmla="*/ 18528 w 21595"/>
              <a:gd name="connsiteY3329" fmla="*/ 7117 h 21600"/>
              <a:gd name="connsiteX3330" fmla="*/ 18476 w 21595"/>
              <a:gd name="connsiteY3330" fmla="*/ 7079 h 21600"/>
              <a:gd name="connsiteX3331" fmla="*/ 6224 w 21595"/>
              <a:gd name="connsiteY3331" fmla="*/ 8268 h 21600"/>
              <a:gd name="connsiteX3332" fmla="*/ 6224 w 21595"/>
              <a:gd name="connsiteY3332" fmla="*/ 8279 h 21600"/>
              <a:gd name="connsiteX3333" fmla="*/ 6245 w 21595"/>
              <a:gd name="connsiteY3333" fmla="*/ 8352 h 21600"/>
              <a:gd name="connsiteX3334" fmla="*/ 6235 w 21595"/>
              <a:gd name="connsiteY3334" fmla="*/ 8440 h 21600"/>
              <a:gd name="connsiteX3335" fmla="*/ 6245 w 21595"/>
              <a:gd name="connsiteY3335" fmla="*/ 8451 h 21600"/>
              <a:gd name="connsiteX3336" fmla="*/ 6266 w 21595"/>
              <a:gd name="connsiteY3336" fmla="*/ 8340 h 21600"/>
              <a:gd name="connsiteX3337" fmla="*/ 6224 w 21595"/>
              <a:gd name="connsiteY3337" fmla="*/ 8268 h 21600"/>
              <a:gd name="connsiteX3338" fmla="*/ 6177 w 21595"/>
              <a:gd name="connsiteY3338" fmla="*/ 8291 h 21600"/>
              <a:gd name="connsiteX3339" fmla="*/ 6151 w 21595"/>
              <a:gd name="connsiteY3339" fmla="*/ 8302 h 21600"/>
              <a:gd name="connsiteX3340" fmla="*/ 6151 w 21595"/>
              <a:gd name="connsiteY3340" fmla="*/ 8363 h 21600"/>
              <a:gd name="connsiteX3341" fmla="*/ 6214 w 21595"/>
              <a:gd name="connsiteY3341" fmla="*/ 8340 h 21600"/>
              <a:gd name="connsiteX3342" fmla="*/ 6219 w 21595"/>
              <a:gd name="connsiteY3342" fmla="*/ 8291 h 21600"/>
              <a:gd name="connsiteX3343" fmla="*/ 6177 w 21595"/>
              <a:gd name="connsiteY3343" fmla="*/ 8291 h 21600"/>
              <a:gd name="connsiteX3344" fmla="*/ 17967 w 21595"/>
              <a:gd name="connsiteY3344" fmla="*/ 8547 h 21600"/>
              <a:gd name="connsiteX3345" fmla="*/ 17932 w 21595"/>
              <a:gd name="connsiteY3345" fmla="*/ 8669 h 21600"/>
              <a:gd name="connsiteX3346" fmla="*/ 17911 w 21595"/>
              <a:gd name="connsiteY3346" fmla="*/ 8830 h 21600"/>
              <a:gd name="connsiteX3347" fmla="*/ 17927 w 21595"/>
              <a:gd name="connsiteY3347" fmla="*/ 8952 h 21600"/>
              <a:gd name="connsiteX3348" fmla="*/ 17967 w 21595"/>
              <a:gd name="connsiteY3348" fmla="*/ 9086 h 21600"/>
              <a:gd name="connsiteX3349" fmla="*/ 17983 w 21595"/>
              <a:gd name="connsiteY3349" fmla="*/ 8952 h 21600"/>
              <a:gd name="connsiteX3350" fmla="*/ 18000 w 21595"/>
              <a:gd name="connsiteY3350" fmla="*/ 8696 h 21600"/>
              <a:gd name="connsiteX3351" fmla="*/ 18000 w 21595"/>
              <a:gd name="connsiteY3351" fmla="*/ 8596 h 21600"/>
              <a:gd name="connsiteX3352" fmla="*/ 17967 w 21595"/>
              <a:gd name="connsiteY3352" fmla="*/ 8547 h 21600"/>
              <a:gd name="connsiteX3353" fmla="*/ 6177 w 21595"/>
              <a:gd name="connsiteY3353" fmla="*/ 8562 h 21600"/>
              <a:gd name="connsiteX3354" fmla="*/ 6162 w 21595"/>
              <a:gd name="connsiteY3354" fmla="*/ 8669 h 21600"/>
              <a:gd name="connsiteX3355" fmla="*/ 6177 w 21595"/>
              <a:gd name="connsiteY3355" fmla="*/ 8707 h 21600"/>
              <a:gd name="connsiteX3356" fmla="*/ 6188 w 21595"/>
              <a:gd name="connsiteY3356" fmla="*/ 8807 h 21600"/>
              <a:gd name="connsiteX3357" fmla="*/ 6203 w 21595"/>
              <a:gd name="connsiteY3357" fmla="*/ 8791 h 21600"/>
              <a:gd name="connsiteX3358" fmla="*/ 6209 w 21595"/>
              <a:gd name="connsiteY3358" fmla="*/ 8707 h 21600"/>
              <a:gd name="connsiteX3359" fmla="*/ 6198 w 21595"/>
              <a:gd name="connsiteY3359" fmla="*/ 8573 h 21600"/>
              <a:gd name="connsiteX3360" fmla="*/ 6177 w 21595"/>
              <a:gd name="connsiteY3360" fmla="*/ 8562 h 21600"/>
              <a:gd name="connsiteX3361" fmla="*/ 5918 w 21595"/>
              <a:gd name="connsiteY3361" fmla="*/ 8891 h 21600"/>
              <a:gd name="connsiteX3362" fmla="*/ 5903 w 21595"/>
              <a:gd name="connsiteY3362" fmla="*/ 8902 h 21600"/>
              <a:gd name="connsiteX3363" fmla="*/ 5856 w 21595"/>
              <a:gd name="connsiteY3363" fmla="*/ 8929 h 21600"/>
              <a:gd name="connsiteX3364" fmla="*/ 5825 w 21595"/>
              <a:gd name="connsiteY3364" fmla="*/ 8952 h 21600"/>
              <a:gd name="connsiteX3365" fmla="*/ 5795 w 21595"/>
              <a:gd name="connsiteY3365" fmla="*/ 8990 h 21600"/>
              <a:gd name="connsiteX3366" fmla="*/ 5778 w 21595"/>
              <a:gd name="connsiteY3366" fmla="*/ 9051 h 21600"/>
              <a:gd name="connsiteX3367" fmla="*/ 5748 w 21595"/>
              <a:gd name="connsiteY3367" fmla="*/ 9097 h 21600"/>
              <a:gd name="connsiteX3368" fmla="*/ 5769 w 21595"/>
              <a:gd name="connsiteY3368" fmla="*/ 9112 h 21600"/>
              <a:gd name="connsiteX3369" fmla="*/ 5799 w 21595"/>
              <a:gd name="connsiteY3369" fmla="*/ 9097 h 21600"/>
              <a:gd name="connsiteX3370" fmla="*/ 5809 w 21595"/>
              <a:gd name="connsiteY3370" fmla="*/ 9063 h 21600"/>
              <a:gd name="connsiteX3371" fmla="*/ 5835 w 21595"/>
              <a:gd name="connsiteY3371" fmla="*/ 9051 h 21600"/>
              <a:gd name="connsiteX3372" fmla="*/ 5882 w 21595"/>
              <a:gd name="connsiteY3372" fmla="*/ 8975 h 21600"/>
              <a:gd name="connsiteX3373" fmla="*/ 5939 w 21595"/>
              <a:gd name="connsiteY3373" fmla="*/ 8975 h 21600"/>
              <a:gd name="connsiteX3374" fmla="*/ 5918 w 21595"/>
              <a:gd name="connsiteY3374" fmla="*/ 9025 h 21600"/>
              <a:gd name="connsiteX3375" fmla="*/ 5934 w 21595"/>
              <a:gd name="connsiteY3375" fmla="*/ 9051 h 21600"/>
              <a:gd name="connsiteX3376" fmla="*/ 6012 w 21595"/>
              <a:gd name="connsiteY3376" fmla="*/ 9074 h 21600"/>
              <a:gd name="connsiteX3377" fmla="*/ 6028 w 21595"/>
              <a:gd name="connsiteY3377" fmla="*/ 9112 h 21600"/>
              <a:gd name="connsiteX3378" fmla="*/ 6080 w 21595"/>
              <a:gd name="connsiteY3378" fmla="*/ 9158 h 21600"/>
              <a:gd name="connsiteX3379" fmla="*/ 6115 w 21595"/>
              <a:gd name="connsiteY3379" fmla="*/ 9147 h 21600"/>
              <a:gd name="connsiteX3380" fmla="*/ 6125 w 21595"/>
              <a:gd name="connsiteY3380" fmla="*/ 9246 h 21600"/>
              <a:gd name="connsiteX3381" fmla="*/ 6141 w 21595"/>
              <a:gd name="connsiteY3381" fmla="*/ 9281 h 21600"/>
              <a:gd name="connsiteX3382" fmla="*/ 6183 w 21595"/>
              <a:gd name="connsiteY3382" fmla="*/ 9296 h 21600"/>
              <a:gd name="connsiteX3383" fmla="*/ 6203 w 21595"/>
              <a:gd name="connsiteY3383" fmla="*/ 9342 h 21600"/>
              <a:gd name="connsiteX3384" fmla="*/ 6157 w 21595"/>
              <a:gd name="connsiteY3384" fmla="*/ 9430 h 21600"/>
              <a:gd name="connsiteX3385" fmla="*/ 6245 w 21595"/>
              <a:gd name="connsiteY3385" fmla="*/ 9418 h 21600"/>
              <a:gd name="connsiteX3386" fmla="*/ 6287 w 21595"/>
              <a:gd name="connsiteY3386" fmla="*/ 9430 h 21600"/>
              <a:gd name="connsiteX3387" fmla="*/ 6323 w 21595"/>
              <a:gd name="connsiteY3387" fmla="*/ 9418 h 21600"/>
              <a:gd name="connsiteX3388" fmla="*/ 6365 w 21595"/>
              <a:gd name="connsiteY3388" fmla="*/ 9403 h 21600"/>
              <a:gd name="connsiteX3389" fmla="*/ 6374 w 21595"/>
              <a:gd name="connsiteY3389" fmla="*/ 9357 h 21600"/>
              <a:gd name="connsiteX3390" fmla="*/ 6332 w 21595"/>
              <a:gd name="connsiteY3390" fmla="*/ 9296 h 21600"/>
              <a:gd name="connsiteX3391" fmla="*/ 6292 w 21595"/>
              <a:gd name="connsiteY3391" fmla="*/ 9281 h 21600"/>
              <a:gd name="connsiteX3392" fmla="*/ 6297 w 21595"/>
              <a:gd name="connsiteY3392" fmla="*/ 9246 h 21600"/>
              <a:gd name="connsiteX3393" fmla="*/ 6261 w 21595"/>
              <a:gd name="connsiteY3393" fmla="*/ 9208 h 21600"/>
              <a:gd name="connsiteX3394" fmla="*/ 6240 w 21595"/>
              <a:gd name="connsiteY3394" fmla="*/ 9208 h 21600"/>
              <a:gd name="connsiteX3395" fmla="*/ 6209 w 21595"/>
              <a:gd name="connsiteY3395" fmla="*/ 9135 h 21600"/>
              <a:gd name="connsiteX3396" fmla="*/ 6162 w 21595"/>
              <a:gd name="connsiteY3396" fmla="*/ 9036 h 21600"/>
              <a:gd name="connsiteX3397" fmla="*/ 6146 w 21595"/>
              <a:gd name="connsiteY3397" fmla="*/ 9002 h 21600"/>
              <a:gd name="connsiteX3398" fmla="*/ 6089 w 21595"/>
              <a:gd name="connsiteY3398" fmla="*/ 9013 h 21600"/>
              <a:gd name="connsiteX3399" fmla="*/ 6068 w 21595"/>
              <a:gd name="connsiteY3399" fmla="*/ 8963 h 21600"/>
              <a:gd name="connsiteX3400" fmla="*/ 6017 w 21595"/>
              <a:gd name="connsiteY3400" fmla="*/ 8902 h 21600"/>
              <a:gd name="connsiteX3401" fmla="*/ 5970 w 21595"/>
              <a:gd name="connsiteY3401" fmla="*/ 8902 h 21600"/>
              <a:gd name="connsiteX3402" fmla="*/ 5918 w 21595"/>
              <a:gd name="connsiteY3402" fmla="*/ 8891 h 21600"/>
              <a:gd name="connsiteX3403" fmla="*/ 1317 w 21595"/>
              <a:gd name="connsiteY3403" fmla="*/ 9051 h 21600"/>
              <a:gd name="connsiteX3404" fmla="*/ 1305 w 21595"/>
              <a:gd name="connsiteY3404" fmla="*/ 9063 h 21600"/>
              <a:gd name="connsiteX3405" fmla="*/ 1300 w 21595"/>
              <a:gd name="connsiteY3405" fmla="*/ 9074 h 21600"/>
              <a:gd name="connsiteX3406" fmla="*/ 1321 w 21595"/>
              <a:gd name="connsiteY3406" fmla="*/ 9097 h 21600"/>
              <a:gd name="connsiteX3407" fmla="*/ 1326 w 21595"/>
              <a:gd name="connsiteY3407" fmla="*/ 9086 h 21600"/>
              <a:gd name="connsiteX3408" fmla="*/ 1331 w 21595"/>
              <a:gd name="connsiteY3408" fmla="*/ 9051 h 21600"/>
              <a:gd name="connsiteX3409" fmla="*/ 1317 w 21595"/>
              <a:gd name="connsiteY3409" fmla="*/ 9051 h 21600"/>
              <a:gd name="connsiteX3410" fmla="*/ 1404 w 21595"/>
              <a:gd name="connsiteY3410" fmla="*/ 9124 h 21600"/>
              <a:gd name="connsiteX3411" fmla="*/ 1383 w 21595"/>
              <a:gd name="connsiteY3411" fmla="*/ 9147 h 21600"/>
              <a:gd name="connsiteX3412" fmla="*/ 1383 w 21595"/>
              <a:gd name="connsiteY3412" fmla="*/ 9158 h 21600"/>
              <a:gd name="connsiteX3413" fmla="*/ 1389 w 21595"/>
              <a:gd name="connsiteY3413" fmla="*/ 9197 h 21600"/>
              <a:gd name="connsiteX3414" fmla="*/ 1409 w 21595"/>
              <a:gd name="connsiteY3414" fmla="*/ 9197 h 21600"/>
              <a:gd name="connsiteX3415" fmla="*/ 1415 w 21595"/>
              <a:gd name="connsiteY3415" fmla="*/ 9197 h 21600"/>
              <a:gd name="connsiteX3416" fmla="*/ 1404 w 21595"/>
              <a:gd name="connsiteY3416" fmla="*/ 9135 h 21600"/>
              <a:gd name="connsiteX3417" fmla="*/ 1404 w 21595"/>
              <a:gd name="connsiteY3417" fmla="*/ 9124 h 21600"/>
              <a:gd name="connsiteX3418" fmla="*/ 1441 w 21595"/>
              <a:gd name="connsiteY3418" fmla="*/ 9208 h 21600"/>
              <a:gd name="connsiteX3419" fmla="*/ 1435 w 21595"/>
              <a:gd name="connsiteY3419" fmla="*/ 9235 h 21600"/>
              <a:gd name="connsiteX3420" fmla="*/ 1467 w 21595"/>
              <a:gd name="connsiteY3420" fmla="*/ 9235 h 21600"/>
              <a:gd name="connsiteX3421" fmla="*/ 1467 w 21595"/>
              <a:gd name="connsiteY3421" fmla="*/ 9219 h 21600"/>
              <a:gd name="connsiteX3422" fmla="*/ 1441 w 21595"/>
              <a:gd name="connsiteY3422" fmla="*/ 9208 h 21600"/>
              <a:gd name="connsiteX3423" fmla="*/ 1472 w 21595"/>
              <a:gd name="connsiteY3423" fmla="*/ 9246 h 21600"/>
              <a:gd name="connsiteX3424" fmla="*/ 1467 w 21595"/>
              <a:gd name="connsiteY3424" fmla="*/ 9258 h 21600"/>
              <a:gd name="connsiteX3425" fmla="*/ 1467 w 21595"/>
              <a:gd name="connsiteY3425" fmla="*/ 9269 h 21600"/>
              <a:gd name="connsiteX3426" fmla="*/ 1472 w 21595"/>
              <a:gd name="connsiteY3426" fmla="*/ 9281 h 21600"/>
              <a:gd name="connsiteX3427" fmla="*/ 1477 w 21595"/>
              <a:gd name="connsiteY3427" fmla="*/ 9319 h 21600"/>
              <a:gd name="connsiteX3428" fmla="*/ 1498 w 21595"/>
              <a:gd name="connsiteY3428" fmla="*/ 9307 h 21600"/>
              <a:gd name="connsiteX3429" fmla="*/ 1508 w 21595"/>
              <a:gd name="connsiteY3429" fmla="*/ 9281 h 21600"/>
              <a:gd name="connsiteX3430" fmla="*/ 1493 w 21595"/>
              <a:gd name="connsiteY3430" fmla="*/ 9258 h 21600"/>
              <a:gd name="connsiteX3431" fmla="*/ 1472 w 21595"/>
              <a:gd name="connsiteY3431" fmla="*/ 9246 h 21600"/>
              <a:gd name="connsiteX3432" fmla="*/ 1508 w 21595"/>
              <a:gd name="connsiteY3432" fmla="*/ 9369 h 21600"/>
              <a:gd name="connsiteX3433" fmla="*/ 1503 w 21595"/>
              <a:gd name="connsiteY3433" fmla="*/ 9380 h 21600"/>
              <a:gd name="connsiteX3434" fmla="*/ 1503 w 21595"/>
              <a:gd name="connsiteY3434" fmla="*/ 9403 h 21600"/>
              <a:gd name="connsiteX3435" fmla="*/ 1487 w 21595"/>
              <a:gd name="connsiteY3435" fmla="*/ 9441 h 21600"/>
              <a:gd name="connsiteX3436" fmla="*/ 1482 w 21595"/>
              <a:gd name="connsiteY3436" fmla="*/ 9453 h 21600"/>
              <a:gd name="connsiteX3437" fmla="*/ 1487 w 21595"/>
              <a:gd name="connsiteY3437" fmla="*/ 9514 h 21600"/>
              <a:gd name="connsiteX3438" fmla="*/ 1482 w 21595"/>
              <a:gd name="connsiteY3438" fmla="*/ 9563 h 21600"/>
              <a:gd name="connsiteX3439" fmla="*/ 1493 w 21595"/>
              <a:gd name="connsiteY3439" fmla="*/ 9586 h 21600"/>
              <a:gd name="connsiteX3440" fmla="*/ 1508 w 21595"/>
              <a:gd name="connsiteY3440" fmla="*/ 9552 h 21600"/>
              <a:gd name="connsiteX3441" fmla="*/ 1529 w 21595"/>
              <a:gd name="connsiteY3441" fmla="*/ 9525 h 21600"/>
              <a:gd name="connsiteX3442" fmla="*/ 1555 w 21595"/>
              <a:gd name="connsiteY3442" fmla="*/ 9491 h 21600"/>
              <a:gd name="connsiteX3443" fmla="*/ 1550 w 21595"/>
              <a:gd name="connsiteY3443" fmla="*/ 9430 h 21600"/>
              <a:gd name="connsiteX3444" fmla="*/ 1538 w 21595"/>
              <a:gd name="connsiteY3444" fmla="*/ 9403 h 21600"/>
              <a:gd name="connsiteX3445" fmla="*/ 1529 w 21595"/>
              <a:gd name="connsiteY3445" fmla="*/ 9391 h 21600"/>
              <a:gd name="connsiteX3446" fmla="*/ 1513 w 21595"/>
              <a:gd name="connsiteY3446" fmla="*/ 9369 h 21600"/>
              <a:gd name="connsiteX3447" fmla="*/ 1508 w 21595"/>
              <a:gd name="connsiteY3447" fmla="*/ 9369 h 21600"/>
              <a:gd name="connsiteX3448" fmla="*/ 17366 w 21595"/>
              <a:gd name="connsiteY3448" fmla="*/ 9391 h 21600"/>
              <a:gd name="connsiteX3449" fmla="*/ 17305 w 21595"/>
              <a:gd name="connsiteY3449" fmla="*/ 9441 h 21600"/>
              <a:gd name="connsiteX3450" fmla="*/ 17279 w 21595"/>
              <a:gd name="connsiteY3450" fmla="*/ 9514 h 21600"/>
              <a:gd name="connsiteX3451" fmla="*/ 17289 w 21595"/>
              <a:gd name="connsiteY3451" fmla="*/ 9648 h 21600"/>
              <a:gd name="connsiteX3452" fmla="*/ 17340 w 21595"/>
              <a:gd name="connsiteY3452" fmla="*/ 9697 h 21600"/>
              <a:gd name="connsiteX3453" fmla="*/ 17387 w 21595"/>
              <a:gd name="connsiteY3453" fmla="*/ 9625 h 21600"/>
              <a:gd name="connsiteX3454" fmla="*/ 17397 w 21595"/>
              <a:gd name="connsiteY3454" fmla="*/ 9525 h 21600"/>
              <a:gd name="connsiteX3455" fmla="*/ 17418 w 21595"/>
              <a:gd name="connsiteY3455" fmla="*/ 9453 h 21600"/>
              <a:gd name="connsiteX3456" fmla="*/ 17397 w 21595"/>
              <a:gd name="connsiteY3456" fmla="*/ 9391 h 21600"/>
              <a:gd name="connsiteX3457" fmla="*/ 17366 w 21595"/>
              <a:gd name="connsiteY3457" fmla="*/ 9391 h 21600"/>
              <a:gd name="connsiteX3458" fmla="*/ 6431 w 21595"/>
              <a:gd name="connsiteY3458" fmla="*/ 9418 h 21600"/>
              <a:gd name="connsiteX3459" fmla="*/ 6417 w 21595"/>
              <a:gd name="connsiteY3459" fmla="*/ 9464 h 21600"/>
              <a:gd name="connsiteX3460" fmla="*/ 6452 w 21595"/>
              <a:gd name="connsiteY3460" fmla="*/ 9491 h 21600"/>
              <a:gd name="connsiteX3461" fmla="*/ 6447 w 21595"/>
              <a:gd name="connsiteY3461" fmla="*/ 9552 h 21600"/>
              <a:gd name="connsiteX3462" fmla="*/ 6473 w 21595"/>
              <a:gd name="connsiteY3462" fmla="*/ 9625 h 21600"/>
              <a:gd name="connsiteX3463" fmla="*/ 6447 w 21595"/>
              <a:gd name="connsiteY3463" fmla="*/ 9663 h 21600"/>
              <a:gd name="connsiteX3464" fmla="*/ 6405 w 21595"/>
              <a:gd name="connsiteY3464" fmla="*/ 9648 h 21600"/>
              <a:gd name="connsiteX3465" fmla="*/ 6349 w 21595"/>
              <a:gd name="connsiteY3465" fmla="*/ 9625 h 21600"/>
              <a:gd name="connsiteX3466" fmla="*/ 6344 w 21595"/>
              <a:gd name="connsiteY3466" fmla="*/ 9674 h 21600"/>
              <a:gd name="connsiteX3467" fmla="*/ 6374 w 21595"/>
              <a:gd name="connsiteY3467" fmla="*/ 9724 h 21600"/>
              <a:gd name="connsiteX3468" fmla="*/ 6400 w 21595"/>
              <a:gd name="connsiteY3468" fmla="*/ 9697 h 21600"/>
              <a:gd name="connsiteX3469" fmla="*/ 6436 w 21595"/>
              <a:gd name="connsiteY3469" fmla="*/ 9709 h 21600"/>
              <a:gd name="connsiteX3470" fmla="*/ 6468 w 21595"/>
              <a:gd name="connsiteY3470" fmla="*/ 9697 h 21600"/>
              <a:gd name="connsiteX3471" fmla="*/ 6504 w 21595"/>
              <a:gd name="connsiteY3471" fmla="*/ 9724 h 21600"/>
              <a:gd name="connsiteX3472" fmla="*/ 6504 w 21595"/>
              <a:gd name="connsiteY3472" fmla="*/ 9770 h 21600"/>
              <a:gd name="connsiteX3473" fmla="*/ 6520 w 21595"/>
              <a:gd name="connsiteY3473" fmla="*/ 9797 h 21600"/>
              <a:gd name="connsiteX3474" fmla="*/ 6551 w 21595"/>
              <a:gd name="connsiteY3474" fmla="*/ 9686 h 21600"/>
              <a:gd name="connsiteX3475" fmla="*/ 6572 w 21595"/>
              <a:gd name="connsiteY3475" fmla="*/ 9663 h 21600"/>
              <a:gd name="connsiteX3476" fmla="*/ 6577 w 21595"/>
              <a:gd name="connsiteY3476" fmla="*/ 9697 h 21600"/>
              <a:gd name="connsiteX3477" fmla="*/ 6603 w 21595"/>
              <a:gd name="connsiteY3477" fmla="*/ 9686 h 21600"/>
              <a:gd name="connsiteX3478" fmla="*/ 6613 w 21595"/>
              <a:gd name="connsiteY3478" fmla="*/ 9663 h 21600"/>
              <a:gd name="connsiteX3479" fmla="*/ 6634 w 21595"/>
              <a:gd name="connsiteY3479" fmla="*/ 9674 h 21600"/>
              <a:gd name="connsiteX3480" fmla="*/ 6659 w 21595"/>
              <a:gd name="connsiteY3480" fmla="*/ 9663 h 21600"/>
              <a:gd name="connsiteX3481" fmla="*/ 6685 w 21595"/>
              <a:gd name="connsiteY3481" fmla="*/ 9697 h 21600"/>
              <a:gd name="connsiteX3482" fmla="*/ 6711 w 21595"/>
              <a:gd name="connsiteY3482" fmla="*/ 9636 h 21600"/>
              <a:gd name="connsiteX3483" fmla="*/ 6685 w 21595"/>
              <a:gd name="connsiteY3483" fmla="*/ 9575 h 21600"/>
              <a:gd name="connsiteX3484" fmla="*/ 6659 w 21595"/>
              <a:gd name="connsiteY3484" fmla="*/ 9563 h 21600"/>
              <a:gd name="connsiteX3485" fmla="*/ 6664 w 21595"/>
              <a:gd name="connsiteY3485" fmla="*/ 9514 h 21600"/>
              <a:gd name="connsiteX3486" fmla="*/ 6629 w 21595"/>
              <a:gd name="connsiteY3486" fmla="*/ 9525 h 21600"/>
              <a:gd name="connsiteX3487" fmla="*/ 6624 w 21595"/>
              <a:gd name="connsiteY3487" fmla="*/ 9464 h 21600"/>
              <a:gd name="connsiteX3488" fmla="*/ 6608 w 21595"/>
              <a:gd name="connsiteY3488" fmla="*/ 9464 h 21600"/>
              <a:gd name="connsiteX3489" fmla="*/ 6572 w 21595"/>
              <a:gd name="connsiteY3489" fmla="*/ 9430 h 21600"/>
              <a:gd name="connsiteX3490" fmla="*/ 6525 w 21595"/>
              <a:gd name="connsiteY3490" fmla="*/ 9430 h 21600"/>
              <a:gd name="connsiteX3491" fmla="*/ 6520 w 21595"/>
              <a:gd name="connsiteY3491" fmla="*/ 9453 h 21600"/>
              <a:gd name="connsiteX3492" fmla="*/ 6468 w 21595"/>
              <a:gd name="connsiteY3492" fmla="*/ 9430 h 21600"/>
              <a:gd name="connsiteX3493" fmla="*/ 6431 w 21595"/>
              <a:gd name="connsiteY3493" fmla="*/ 9418 h 21600"/>
              <a:gd name="connsiteX3494" fmla="*/ 6146 w 21595"/>
              <a:gd name="connsiteY3494" fmla="*/ 9648 h 21600"/>
              <a:gd name="connsiteX3495" fmla="*/ 6120 w 21595"/>
              <a:gd name="connsiteY3495" fmla="*/ 9663 h 21600"/>
              <a:gd name="connsiteX3496" fmla="*/ 6110 w 21595"/>
              <a:gd name="connsiteY3496" fmla="*/ 9697 h 21600"/>
              <a:gd name="connsiteX3497" fmla="*/ 6141 w 21595"/>
              <a:gd name="connsiteY3497" fmla="*/ 9758 h 21600"/>
              <a:gd name="connsiteX3498" fmla="*/ 6172 w 21595"/>
              <a:gd name="connsiteY3498" fmla="*/ 9785 h 21600"/>
              <a:gd name="connsiteX3499" fmla="*/ 6193 w 21595"/>
              <a:gd name="connsiteY3499" fmla="*/ 9747 h 21600"/>
              <a:gd name="connsiteX3500" fmla="*/ 6235 w 21595"/>
              <a:gd name="connsiteY3500" fmla="*/ 9747 h 21600"/>
              <a:gd name="connsiteX3501" fmla="*/ 6229 w 21595"/>
              <a:gd name="connsiteY3501" fmla="*/ 9709 h 21600"/>
              <a:gd name="connsiteX3502" fmla="*/ 6198 w 21595"/>
              <a:gd name="connsiteY3502" fmla="*/ 9663 h 21600"/>
              <a:gd name="connsiteX3503" fmla="*/ 6157 w 21595"/>
              <a:gd name="connsiteY3503" fmla="*/ 9648 h 21600"/>
              <a:gd name="connsiteX3504" fmla="*/ 6146 w 21595"/>
              <a:gd name="connsiteY3504" fmla="*/ 9648 h 21600"/>
              <a:gd name="connsiteX3505" fmla="*/ 6784 w 21595"/>
              <a:gd name="connsiteY3505" fmla="*/ 9648 h 21600"/>
              <a:gd name="connsiteX3506" fmla="*/ 6773 w 21595"/>
              <a:gd name="connsiteY3506" fmla="*/ 9674 h 21600"/>
              <a:gd name="connsiteX3507" fmla="*/ 6773 w 21595"/>
              <a:gd name="connsiteY3507" fmla="*/ 9735 h 21600"/>
              <a:gd name="connsiteX3508" fmla="*/ 6810 w 21595"/>
              <a:gd name="connsiteY3508" fmla="*/ 9735 h 21600"/>
              <a:gd name="connsiteX3509" fmla="*/ 6857 w 21595"/>
              <a:gd name="connsiteY3509" fmla="*/ 9735 h 21600"/>
              <a:gd name="connsiteX3510" fmla="*/ 6872 w 21595"/>
              <a:gd name="connsiteY3510" fmla="*/ 9697 h 21600"/>
              <a:gd name="connsiteX3511" fmla="*/ 6862 w 21595"/>
              <a:gd name="connsiteY3511" fmla="*/ 9663 h 21600"/>
              <a:gd name="connsiteX3512" fmla="*/ 6831 w 21595"/>
              <a:gd name="connsiteY3512" fmla="*/ 9648 h 21600"/>
              <a:gd name="connsiteX3513" fmla="*/ 6784 w 21595"/>
              <a:gd name="connsiteY3513" fmla="*/ 9648 h 21600"/>
              <a:gd name="connsiteX3514" fmla="*/ 18009 w 21595"/>
              <a:gd name="connsiteY3514" fmla="*/ 9648 h 21600"/>
              <a:gd name="connsiteX3515" fmla="*/ 18004 w 21595"/>
              <a:gd name="connsiteY3515" fmla="*/ 9797 h 21600"/>
              <a:gd name="connsiteX3516" fmla="*/ 18014 w 21595"/>
              <a:gd name="connsiteY3516" fmla="*/ 10053 h 21600"/>
              <a:gd name="connsiteX3517" fmla="*/ 17988 w 21595"/>
              <a:gd name="connsiteY3517" fmla="*/ 9992 h 21600"/>
              <a:gd name="connsiteX3518" fmla="*/ 18000 w 21595"/>
              <a:gd name="connsiteY3518" fmla="*/ 10152 h 21600"/>
              <a:gd name="connsiteX3519" fmla="*/ 18009 w 21595"/>
              <a:gd name="connsiteY3519" fmla="*/ 10225 h 21600"/>
              <a:gd name="connsiteX3520" fmla="*/ 18045 w 21595"/>
              <a:gd name="connsiteY3520" fmla="*/ 10309 h 21600"/>
              <a:gd name="connsiteX3521" fmla="*/ 18051 w 21595"/>
              <a:gd name="connsiteY3521" fmla="*/ 10259 h 21600"/>
              <a:gd name="connsiteX3522" fmla="*/ 18071 w 21595"/>
              <a:gd name="connsiteY3522" fmla="*/ 10297 h 21600"/>
              <a:gd name="connsiteX3523" fmla="*/ 18056 w 21595"/>
              <a:gd name="connsiteY3523" fmla="*/ 10336 h 21600"/>
              <a:gd name="connsiteX3524" fmla="*/ 18056 w 21595"/>
              <a:gd name="connsiteY3524" fmla="*/ 10408 h 21600"/>
              <a:gd name="connsiteX3525" fmla="*/ 18087 w 21595"/>
              <a:gd name="connsiteY3525" fmla="*/ 10443 h 21600"/>
              <a:gd name="connsiteX3526" fmla="*/ 18139 w 21595"/>
              <a:gd name="connsiteY3526" fmla="*/ 10420 h 21600"/>
              <a:gd name="connsiteX3527" fmla="*/ 18186 w 21595"/>
              <a:gd name="connsiteY3527" fmla="*/ 10519 h 21600"/>
              <a:gd name="connsiteX3528" fmla="*/ 18196 w 21595"/>
              <a:gd name="connsiteY3528" fmla="*/ 10458 h 21600"/>
              <a:gd name="connsiteX3529" fmla="*/ 18221 w 21595"/>
              <a:gd name="connsiteY3529" fmla="*/ 10542 h 21600"/>
              <a:gd name="connsiteX3530" fmla="*/ 18273 w 21595"/>
              <a:gd name="connsiteY3530" fmla="*/ 10615 h 21600"/>
              <a:gd name="connsiteX3531" fmla="*/ 18278 w 21595"/>
              <a:gd name="connsiteY3531" fmla="*/ 10542 h 21600"/>
              <a:gd name="connsiteX3532" fmla="*/ 18252 w 21595"/>
              <a:gd name="connsiteY3532" fmla="*/ 10504 h 21600"/>
              <a:gd name="connsiteX3533" fmla="*/ 18259 w 21595"/>
              <a:gd name="connsiteY3533" fmla="*/ 10420 h 21600"/>
              <a:gd name="connsiteX3534" fmla="*/ 18175 w 21595"/>
              <a:gd name="connsiteY3534" fmla="*/ 10320 h 21600"/>
              <a:gd name="connsiteX3535" fmla="*/ 18149 w 21595"/>
              <a:gd name="connsiteY3535" fmla="*/ 10347 h 21600"/>
              <a:gd name="connsiteX3536" fmla="*/ 18118 w 21595"/>
              <a:gd name="connsiteY3536" fmla="*/ 10320 h 21600"/>
              <a:gd name="connsiteX3537" fmla="*/ 18097 w 21595"/>
              <a:gd name="connsiteY3537" fmla="*/ 10198 h 21600"/>
              <a:gd name="connsiteX3538" fmla="*/ 18097 w 21595"/>
              <a:gd name="connsiteY3538" fmla="*/ 10064 h 21600"/>
              <a:gd name="connsiteX3539" fmla="*/ 18129 w 21595"/>
              <a:gd name="connsiteY3539" fmla="*/ 10015 h 21600"/>
              <a:gd name="connsiteX3540" fmla="*/ 18134 w 21595"/>
              <a:gd name="connsiteY3540" fmla="*/ 9881 h 21600"/>
              <a:gd name="connsiteX3541" fmla="*/ 18108 w 21595"/>
              <a:gd name="connsiteY3541" fmla="*/ 9758 h 21600"/>
              <a:gd name="connsiteX3542" fmla="*/ 18113 w 21595"/>
              <a:gd name="connsiteY3542" fmla="*/ 9697 h 21600"/>
              <a:gd name="connsiteX3543" fmla="*/ 18103 w 21595"/>
              <a:gd name="connsiteY3543" fmla="*/ 9648 h 21600"/>
              <a:gd name="connsiteX3544" fmla="*/ 18087 w 21595"/>
              <a:gd name="connsiteY3544" fmla="*/ 9697 h 21600"/>
              <a:gd name="connsiteX3545" fmla="*/ 18045 w 21595"/>
              <a:gd name="connsiteY3545" fmla="*/ 9648 h 21600"/>
              <a:gd name="connsiteX3546" fmla="*/ 18009 w 21595"/>
              <a:gd name="connsiteY3546" fmla="*/ 9648 h 21600"/>
              <a:gd name="connsiteX3547" fmla="*/ 18040 w 21595"/>
              <a:gd name="connsiteY3547" fmla="*/ 10469 h 21600"/>
              <a:gd name="connsiteX3548" fmla="*/ 18077 w 21595"/>
              <a:gd name="connsiteY3548" fmla="*/ 10592 h 21600"/>
              <a:gd name="connsiteX3549" fmla="*/ 18108 w 21595"/>
              <a:gd name="connsiteY3549" fmla="*/ 10676 h 21600"/>
              <a:gd name="connsiteX3550" fmla="*/ 18118 w 21595"/>
              <a:gd name="connsiteY3550" fmla="*/ 10531 h 21600"/>
              <a:gd name="connsiteX3551" fmla="*/ 18092 w 21595"/>
              <a:gd name="connsiteY3551" fmla="*/ 10469 h 21600"/>
              <a:gd name="connsiteX3552" fmla="*/ 18040 w 21595"/>
              <a:gd name="connsiteY3552" fmla="*/ 10469 h 21600"/>
              <a:gd name="connsiteX3553" fmla="*/ 18285 w 21595"/>
              <a:gd name="connsiteY3553" fmla="*/ 10615 h 21600"/>
              <a:gd name="connsiteX3554" fmla="*/ 18330 w 21595"/>
              <a:gd name="connsiteY3554" fmla="*/ 10737 h 21600"/>
              <a:gd name="connsiteX3555" fmla="*/ 18330 w 21595"/>
              <a:gd name="connsiteY3555" fmla="*/ 10798 h 21600"/>
              <a:gd name="connsiteX3556" fmla="*/ 18294 w 21595"/>
              <a:gd name="connsiteY3556" fmla="*/ 10787 h 21600"/>
              <a:gd name="connsiteX3557" fmla="*/ 18311 w 21595"/>
              <a:gd name="connsiteY3557" fmla="*/ 10886 h 21600"/>
              <a:gd name="connsiteX3558" fmla="*/ 18330 w 21595"/>
              <a:gd name="connsiteY3558" fmla="*/ 10897 h 21600"/>
              <a:gd name="connsiteX3559" fmla="*/ 18336 w 21595"/>
              <a:gd name="connsiteY3559" fmla="*/ 11008 h 21600"/>
              <a:gd name="connsiteX3560" fmla="*/ 18362 w 21595"/>
              <a:gd name="connsiteY3560" fmla="*/ 10970 h 21600"/>
              <a:gd name="connsiteX3561" fmla="*/ 18346 w 21595"/>
              <a:gd name="connsiteY3561" fmla="*/ 10871 h 21600"/>
              <a:gd name="connsiteX3562" fmla="*/ 18341 w 21595"/>
              <a:gd name="connsiteY3562" fmla="*/ 10810 h 21600"/>
              <a:gd name="connsiteX3563" fmla="*/ 18388 w 21595"/>
              <a:gd name="connsiteY3563" fmla="*/ 10859 h 21600"/>
              <a:gd name="connsiteX3564" fmla="*/ 18362 w 21595"/>
              <a:gd name="connsiteY3564" fmla="*/ 10676 h 21600"/>
              <a:gd name="connsiteX3565" fmla="*/ 18341 w 21595"/>
              <a:gd name="connsiteY3565" fmla="*/ 10615 h 21600"/>
              <a:gd name="connsiteX3566" fmla="*/ 18285 w 21595"/>
              <a:gd name="connsiteY3566" fmla="*/ 10615 h 21600"/>
              <a:gd name="connsiteX3567" fmla="*/ 18149 w 21595"/>
              <a:gd name="connsiteY3567" fmla="*/ 10725 h 21600"/>
              <a:gd name="connsiteX3568" fmla="*/ 18160 w 21595"/>
              <a:gd name="connsiteY3568" fmla="*/ 10798 h 21600"/>
              <a:gd name="connsiteX3569" fmla="*/ 18160 w 21595"/>
              <a:gd name="connsiteY3569" fmla="*/ 10886 h 21600"/>
              <a:gd name="connsiteX3570" fmla="*/ 18165 w 21595"/>
              <a:gd name="connsiteY3570" fmla="*/ 10959 h 21600"/>
              <a:gd name="connsiteX3571" fmla="*/ 18200 w 21595"/>
              <a:gd name="connsiteY3571" fmla="*/ 10909 h 21600"/>
              <a:gd name="connsiteX3572" fmla="*/ 18226 w 21595"/>
              <a:gd name="connsiteY3572" fmla="*/ 10836 h 21600"/>
              <a:gd name="connsiteX3573" fmla="*/ 18221 w 21595"/>
              <a:gd name="connsiteY3573" fmla="*/ 10775 h 21600"/>
              <a:gd name="connsiteX3574" fmla="*/ 18186 w 21595"/>
              <a:gd name="connsiteY3574" fmla="*/ 10775 h 21600"/>
              <a:gd name="connsiteX3575" fmla="*/ 18149 w 21595"/>
              <a:gd name="connsiteY3575" fmla="*/ 10725 h 21600"/>
              <a:gd name="connsiteX3576" fmla="*/ 18009 w 21595"/>
              <a:gd name="connsiteY3576" fmla="*/ 10810 h 21600"/>
              <a:gd name="connsiteX3577" fmla="*/ 17983 w 21595"/>
              <a:gd name="connsiteY3577" fmla="*/ 10970 h 21600"/>
              <a:gd name="connsiteX3578" fmla="*/ 17953 w 21595"/>
              <a:gd name="connsiteY3578" fmla="*/ 11081 h 21600"/>
              <a:gd name="connsiteX3579" fmla="*/ 17911 w 21595"/>
              <a:gd name="connsiteY3579" fmla="*/ 11176 h 21600"/>
              <a:gd name="connsiteX3580" fmla="*/ 17885 w 21595"/>
              <a:gd name="connsiteY3580" fmla="*/ 11287 h 21600"/>
              <a:gd name="connsiteX3581" fmla="*/ 17957 w 21595"/>
              <a:gd name="connsiteY3581" fmla="*/ 11142 h 21600"/>
              <a:gd name="connsiteX3582" fmla="*/ 17988 w 21595"/>
              <a:gd name="connsiteY3582" fmla="*/ 11031 h 21600"/>
              <a:gd name="connsiteX3583" fmla="*/ 18026 w 21595"/>
              <a:gd name="connsiteY3583" fmla="*/ 10932 h 21600"/>
              <a:gd name="connsiteX3584" fmla="*/ 18009 w 21595"/>
              <a:gd name="connsiteY3584" fmla="*/ 10810 h 21600"/>
              <a:gd name="connsiteX3585" fmla="*/ 18285 w 21595"/>
              <a:gd name="connsiteY3585" fmla="*/ 10825 h 21600"/>
              <a:gd name="connsiteX3586" fmla="*/ 18247 w 21595"/>
              <a:gd name="connsiteY3586" fmla="*/ 10982 h 21600"/>
              <a:gd name="connsiteX3587" fmla="*/ 18252 w 21595"/>
              <a:gd name="connsiteY3587" fmla="*/ 10871 h 21600"/>
              <a:gd name="connsiteX3588" fmla="*/ 18217 w 21595"/>
              <a:gd name="connsiteY3588" fmla="*/ 10886 h 21600"/>
              <a:gd name="connsiteX3589" fmla="*/ 18217 w 21595"/>
              <a:gd name="connsiteY3589" fmla="*/ 10982 h 21600"/>
              <a:gd name="connsiteX3590" fmla="*/ 18200 w 21595"/>
              <a:gd name="connsiteY3590" fmla="*/ 11031 h 21600"/>
              <a:gd name="connsiteX3591" fmla="*/ 18191 w 21595"/>
              <a:gd name="connsiteY3591" fmla="*/ 11081 h 21600"/>
              <a:gd name="connsiteX3592" fmla="*/ 18233 w 21595"/>
              <a:gd name="connsiteY3592" fmla="*/ 11192 h 21600"/>
              <a:gd name="connsiteX3593" fmla="*/ 18252 w 21595"/>
              <a:gd name="connsiteY3593" fmla="*/ 11142 h 21600"/>
              <a:gd name="connsiteX3594" fmla="*/ 18264 w 21595"/>
              <a:gd name="connsiteY3594" fmla="*/ 11031 h 21600"/>
              <a:gd name="connsiteX3595" fmla="*/ 18285 w 21595"/>
              <a:gd name="connsiteY3595" fmla="*/ 10982 h 21600"/>
              <a:gd name="connsiteX3596" fmla="*/ 18285 w 21595"/>
              <a:gd name="connsiteY3596" fmla="*/ 10825 h 21600"/>
              <a:gd name="connsiteX3597" fmla="*/ 7105 w 21595"/>
              <a:gd name="connsiteY3597" fmla="*/ 10886 h 21600"/>
              <a:gd name="connsiteX3598" fmla="*/ 7069 w 21595"/>
              <a:gd name="connsiteY3598" fmla="*/ 10909 h 21600"/>
              <a:gd name="connsiteX3599" fmla="*/ 7069 w 21595"/>
              <a:gd name="connsiteY3599" fmla="*/ 10970 h 21600"/>
              <a:gd name="connsiteX3600" fmla="*/ 7053 w 21595"/>
              <a:gd name="connsiteY3600" fmla="*/ 11020 h 21600"/>
              <a:gd name="connsiteX3601" fmla="*/ 7064 w 21595"/>
              <a:gd name="connsiteY3601" fmla="*/ 11031 h 21600"/>
              <a:gd name="connsiteX3602" fmla="*/ 7116 w 21595"/>
              <a:gd name="connsiteY3602" fmla="*/ 11008 h 21600"/>
              <a:gd name="connsiteX3603" fmla="*/ 7121 w 21595"/>
              <a:gd name="connsiteY3603" fmla="*/ 10886 h 21600"/>
              <a:gd name="connsiteX3604" fmla="*/ 7105 w 21595"/>
              <a:gd name="connsiteY3604" fmla="*/ 10886 h 21600"/>
              <a:gd name="connsiteX3605" fmla="*/ 15642 w 21595"/>
              <a:gd name="connsiteY3605" fmla="*/ 11054 h 21600"/>
              <a:gd name="connsiteX3606" fmla="*/ 15616 w 21595"/>
              <a:gd name="connsiteY3606" fmla="*/ 11326 h 21600"/>
              <a:gd name="connsiteX3607" fmla="*/ 15630 w 21595"/>
              <a:gd name="connsiteY3607" fmla="*/ 11559 h 21600"/>
              <a:gd name="connsiteX3608" fmla="*/ 15661 w 21595"/>
              <a:gd name="connsiteY3608" fmla="*/ 11681 h 21600"/>
              <a:gd name="connsiteX3609" fmla="*/ 15713 w 21595"/>
              <a:gd name="connsiteY3609" fmla="*/ 11643 h 21600"/>
              <a:gd name="connsiteX3610" fmla="*/ 15739 w 21595"/>
              <a:gd name="connsiteY3610" fmla="*/ 11593 h 21600"/>
              <a:gd name="connsiteX3611" fmla="*/ 15745 w 21595"/>
              <a:gd name="connsiteY3611" fmla="*/ 11436 h 21600"/>
              <a:gd name="connsiteX3612" fmla="*/ 15713 w 21595"/>
              <a:gd name="connsiteY3612" fmla="*/ 11264 h 21600"/>
              <a:gd name="connsiteX3613" fmla="*/ 15682 w 21595"/>
              <a:gd name="connsiteY3613" fmla="*/ 11142 h 21600"/>
              <a:gd name="connsiteX3614" fmla="*/ 15642 w 21595"/>
              <a:gd name="connsiteY3614" fmla="*/ 11054 h 21600"/>
              <a:gd name="connsiteX3615" fmla="*/ 18377 w 21595"/>
              <a:gd name="connsiteY3615" fmla="*/ 11069 h 21600"/>
              <a:gd name="connsiteX3616" fmla="*/ 18382 w 21595"/>
              <a:gd name="connsiteY3616" fmla="*/ 11192 h 21600"/>
              <a:gd name="connsiteX3617" fmla="*/ 18341 w 21595"/>
              <a:gd name="connsiteY3617" fmla="*/ 11203 h 21600"/>
              <a:gd name="connsiteX3618" fmla="*/ 18330 w 21595"/>
              <a:gd name="connsiteY3618" fmla="*/ 11264 h 21600"/>
              <a:gd name="connsiteX3619" fmla="*/ 18289 w 21595"/>
              <a:gd name="connsiteY3619" fmla="*/ 11314 h 21600"/>
              <a:gd name="connsiteX3620" fmla="*/ 18264 w 21595"/>
              <a:gd name="connsiteY3620" fmla="*/ 11238 h 21600"/>
              <a:gd name="connsiteX3621" fmla="*/ 18233 w 21595"/>
              <a:gd name="connsiteY3621" fmla="*/ 11299 h 21600"/>
              <a:gd name="connsiteX3622" fmla="*/ 18196 w 21595"/>
              <a:gd name="connsiteY3622" fmla="*/ 11349 h 21600"/>
              <a:gd name="connsiteX3623" fmla="*/ 18175 w 21595"/>
              <a:gd name="connsiteY3623" fmla="*/ 11482 h 21600"/>
              <a:gd name="connsiteX3624" fmla="*/ 18191 w 21595"/>
              <a:gd name="connsiteY3624" fmla="*/ 11532 h 21600"/>
              <a:gd name="connsiteX3625" fmla="*/ 18233 w 21595"/>
              <a:gd name="connsiteY3625" fmla="*/ 11436 h 21600"/>
              <a:gd name="connsiteX3626" fmla="*/ 18259 w 21595"/>
              <a:gd name="connsiteY3626" fmla="*/ 11448 h 21600"/>
              <a:gd name="connsiteX3627" fmla="*/ 18278 w 21595"/>
              <a:gd name="connsiteY3627" fmla="*/ 11387 h 21600"/>
              <a:gd name="connsiteX3628" fmla="*/ 18315 w 21595"/>
              <a:gd name="connsiteY3628" fmla="*/ 11459 h 21600"/>
              <a:gd name="connsiteX3629" fmla="*/ 18299 w 21595"/>
              <a:gd name="connsiteY3629" fmla="*/ 11532 h 21600"/>
              <a:gd name="connsiteX3630" fmla="*/ 18320 w 21595"/>
              <a:gd name="connsiteY3630" fmla="*/ 11654 h 21600"/>
              <a:gd name="connsiteX3631" fmla="*/ 18393 w 21595"/>
              <a:gd name="connsiteY3631" fmla="*/ 11742 h 21600"/>
              <a:gd name="connsiteX3632" fmla="*/ 18408 w 21595"/>
              <a:gd name="connsiteY3632" fmla="*/ 11666 h 21600"/>
              <a:gd name="connsiteX3633" fmla="*/ 18388 w 21595"/>
              <a:gd name="connsiteY3633" fmla="*/ 11543 h 21600"/>
              <a:gd name="connsiteX3634" fmla="*/ 18414 w 21595"/>
              <a:gd name="connsiteY3634" fmla="*/ 11471 h 21600"/>
              <a:gd name="connsiteX3635" fmla="*/ 18440 w 21595"/>
              <a:gd name="connsiteY3635" fmla="*/ 11631 h 21600"/>
              <a:gd name="connsiteX3636" fmla="*/ 18455 w 21595"/>
              <a:gd name="connsiteY3636" fmla="*/ 11482 h 21600"/>
              <a:gd name="connsiteX3637" fmla="*/ 18450 w 21595"/>
              <a:gd name="connsiteY3637" fmla="*/ 11398 h 21600"/>
              <a:gd name="connsiteX3638" fmla="*/ 18440 w 21595"/>
              <a:gd name="connsiteY3638" fmla="*/ 11287 h 21600"/>
              <a:gd name="connsiteX3639" fmla="*/ 18434 w 21595"/>
              <a:gd name="connsiteY3639" fmla="*/ 11226 h 21600"/>
              <a:gd name="connsiteX3640" fmla="*/ 18429 w 21595"/>
              <a:gd name="connsiteY3640" fmla="*/ 11142 h 21600"/>
              <a:gd name="connsiteX3641" fmla="*/ 18377 w 21595"/>
              <a:gd name="connsiteY3641" fmla="*/ 11069 h 21600"/>
              <a:gd name="connsiteX3642" fmla="*/ 17864 w 21595"/>
              <a:gd name="connsiteY3642" fmla="*/ 11532 h 21600"/>
              <a:gd name="connsiteX3643" fmla="*/ 17838 w 21595"/>
              <a:gd name="connsiteY3643" fmla="*/ 11654 h 21600"/>
              <a:gd name="connsiteX3644" fmla="*/ 17792 w 21595"/>
              <a:gd name="connsiteY3644" fmla="*/ 11765 h 21600"/>
              <a:gd name="connsiteX3645" fmla="*/ 17745 w 21595"/>
              <a:gd name="connsiteY3645" fmla="*/ 11849 h 21600"/>
              <a:gd name="connsiteX3646" fmla="*/ 17719 w 21595"/>
              <a:gd name="connsiteY3646" fmla="*/ 11910 h 21600"/>
              <a:gd name="connsiteX3647" fmla="*/ 17693 w 21595"/>
              <a:gd name="connsiteY3647" fmla="*/ 12021 h 21600"/>
              <a:gd name="connsiteX3648" fmla="*/ 17651 w 21595"/>
              <a:gd name="connsiteY3648" fmla="*/ 12144 h 21600"/>
              <a:gd name="connsiteX3649" fmla="*/ 17579 w 21595"/>
              <a:gd name="connsiteY3649" fmla="*/ 12182 h 21600"/>
              <a:gd name="connsiteX3650" fmla="*/ 17553 w 21595"/>
              <a:gd name="connsiteY3650" fmla="*/ 12216 h 21600"/>
              <a:gd name="connsiteX3651" fmla="*/ 17543 w 21595"/>
              <a:gd name="connsiteY3651" fmla="*/ 12354 h 21600"/>
              <a:gd name="connsiteX3652" fmla="*/ 17496 w 21595"/>
              <a:gd name="connsiteY3652" fmla="*/ 12377 h 21600"/>
              <a:gd name="connsiteX3653" fmla="*/ 17449 w 21595"/>
              <a:gd name="connsiteY3653" fmla="*/ 12327 h 21600"/>
              <a:gd name="connsiteX3654" fmla="*/ 17413 w 21595"/>
              <a:gd name="connsiteY3654" fmla="*/ 12438 h 21600"/>
              <a:gd name="connsiteX3655" fmla="*/ 17408 w 21595"/>
              <a:gd name="connsiteY3655" fmla="*/ 12583 h 21600"/>
              <a:gd name="connsiteX3656" fmla="*/ 17418 w 21595"/>
              <a:gd name="connsiteY3656" fmla="*/ 12721 h 21600"/>
              <a:gd name="connsiteX3657" fmla="*/ 17444 w 21595"/>
              <a:gd name="connsiteY3657" fmla="*/ 12866 h 21600"/>
              <a:gd name="connsiteX3658" fmla="*/ 17475 w 21595"/>
              <a:gd name="connsiteY3658" fmla="*/ 12916 h 21600"/>
              <a:gd name="connsiteX3659" fmla="*/ 17481 w 21595"/>
              <a:gd name="connsiteY3659" fmla="*/ 13122 h 21600"/>
              <a:gd name="connsiteX3660" fmla="*/ 17533 w 21595"/>
              <a:gd name="connsiteY3660" fmla="*/ 13149 h 21600"/>
              <a:gd name="connsiteX3661" fmla="*/ 17574 w 21595"/>
              <a:gd name="connsiteY3661" fmla="*/ 13134 h 21600"/>
              <a:gd name="connsiteX3662" fmla="*/ 17595 w 21595"/>
              <a:gd name="connsiteY3662" fmla="*/ 13221 h 21600"/>
              <a:gd name="connsiteX3663" fmla="*/ 17668 w 21595"/>
              <a:gd name="connsiteY3663" fmla="*/ 13160 h 21600"/>
              <a:gd name="connsiteX3664" fmla="*/ 17698 w 21595"/>
              <a:gd name="connsiteY3664" fmla="*/ 13210 h 21600"/>
              <a:gd name="connsiteX3665" fmla="*/ 17740 w 21595"/>
              <a:gd name="connsiteY3665" fmla="*/ 13221 h 21600"/>
              <a:gd name="connsiteX3666" fmla="*/ 17760 w 21595"/>
              <a:gd name="connsiteY3666" fmla="*/ 13317 h 21600"/>
              <a:gd name="connsiteX3667" fmla="*/ 17833 w 21595"/>
              <a:gd name="connsiteY3667" fmla="*/ 13244 h 21600"/>
              <a:gd name="connsiteX3668" fmla="*/ 17838 w 21595"/>
              <a:gd name="connsiteY3668" fmla="*/ 13306 h 21600"/>
              <a:gd name="connsiteX3669" fmla="*/ 17870 w 21595"/>
              <a:gd name="connsiteY3669" fmla="*/ 13049 h 21600"/>
              <a:gd name="connsiteX3670" fmla="*/ 17870 w 21595"/>
              <a:gd name="connsiteY3670" fmla="*/ 12889 h 21600"/>
              <a:gd name="connsiteX3671" fmla="*/ 17932 w 21595"/>
              <a:gd name="connsiteY3671" fmla="*/ 12782 h 21600"/>
              <a:gd name="connsiteX3672" fmla="*/ 17927 w 21595"/>
              <a:gd name="connsiteY3672" fmla="*/ 12633 h 21600"/>
              <a:gd name="connsiteX3673" fmla="*/ 17948 w 21595"/>
              <a:gd name="connsiteY3673" fmla="*/ 12522 h 21600"/>
              <a:gd name="connsiteX3674" fmla="*/ 18019 w 21595"/>
              <a:gd name="connsiteY3674" fmla="*/ 12499 h 21600"/>
              <a:gd name="connsiteX3675" fmla="*/ 17948 w 21595"/>
              <a:gd name="connsiteY3675" fmla="*/ 12354 h 21600"/>
              <a:gd name="connsiteX3676" fmla="*/ 17957 w 21595"/>
              <a:gd name="connsiteY3676" fmla="*/ 12277 h 21600"/>
              <a:gd name="connsiteX3677" fmla="*/ 17911 w 21595"/>
              <a:gd name="connsiteY3677" fmla="*/ 12121 h 21600"/>
              <a:gd name="connsiteX3678" fmla="*/ 17941 w 21595"/>
              <a:gd name="connsiteY3678" fmla="*/ 11987 h 21600"/>
              <a:gd name="connsiteX3679" fmla="*/ 17988 w 21595"/>
              <a:gd name="connsiteY3679" fmla="*/ 11926 h 21600"/>
              <a:gd name="connsiteX3680" fmla="*/ 17974 w 21595"/>
              <a:gd name="connsiteY3680" fmla="*/ 11849 h 21600"/>
              <a:gd name="connsiteX3681" fmla="*/ 18014 w 21595"/>
              <a:gd name="connsiteY3681" fmla="*/ 11838 h 21600"/>
              <a:gd name="connsiteX3682" fmla="*/ 18019 w 21595"/>
              <a:gd name="connsiteY3682" fmla="*/ 11777 h 21600"/>
              <a:gd name="connsiteX3683" fmla="*/ 17967 w 21595"/>
              <a:gd name="connsiteY3683" fmla="*/ 11727 h 21600"/>
              <a:gd name="connsiteX3684" fmla="*/ 17927 w 21595"/>
              <a:gd name="connsiteY3684" fmla="*/ 11681 h 21600"/>
              <a:gd name="connsiteX3685" fmla="*/ 17922 w 21595"/>
              <a:gd name="connsiteY3685" fmla="*/ 11605 h 21600"/>
              <a:gd name="connsiteX3686" fmla="*/ 17889 w 21595"/>
              <a:gd name="connsiteY3686" fmla="*/ 11532 h 21600"/>
              <a:gd name="connsiteX3687" fmla="*/ 17864 w 21595"/>
              <a:gd name="connsiteY3687" fmla="*/ 11532 h 21600"/>
              <a:gd name="connsiteX3688" fmla="*/ 16568 w 21595"/>
              <a:gd name="connsiteY3688" fmla="*/ 11765 h 21600"/>
              <a:gd name="connsiteX3689" fmla="*/ 16579 w 21595"/>
              <a:gd name="connsiteY3689" fmla="*/ 11838 h 21600"/>
              <a:gd name="connsiteX3690" fmla="*/ 16641 w 21595"/>
              <a:gd name="connsiteY3690" fmla="*/ 12021 h 21600"/>
              <a:gd name="connsiteX3691" fmla="*/ 16693 w 21595"/>
              <a:gd name="connsiteY3691" fmla="*/ 12121 h 21600"/>
              <a:gd name="connsiteX3692" fmla="*/ 16723 w 21595"/>
              <a:gd name="connsiteY3692" fmla="*/ 12254 h 21600"/>
              <a:gd name="connsiteX3693" fmla="*/ 16782 w 21595"/>
              <a:gd name="connsiteY3693" fmla="*/ 12354 h 21600"/>
              <a:gd name="connsiteX3694" fmla="*/ 16801 w 21595"/>
              <a:gd name="connsiteY3694" fmla="*/ 12488 h 21600"/>
              <a:gd name="connsiteX3695" fmla="*/ 16822 w 21595"/>
              <a:gd name="connsiteY3695" fmla="*/ 12621 h 21600"/>
              <a:gd name="connsiteX3696" fmla="*/ 16874 w 21595"/>
              <a:gd name="connsiteY3696" fmla="*/ 12755 h 21600"/>
              <a:gd name="connsiteX3697" fmla="*/ 16921 w 21595"/>
              <a:gd name="connsiteY3697" fmla="*/ 12988 h 21600"/>
              <a:gd name="connsiteX3698" fmla="*/ 16947 w 21595"/>
              <a:gd name="connsiteY3698" fmla="*/ 13111 h 21600"/>
              <a:gd name="connsiteX3699" fmla="*/ 16994 w 21595"/>
              <a:gd name="connsiteY3699" fmla="*/ 13233 h 21600"/>
              <a:gd name="connsiteX3700" fmla="*/ 17015 w 21595"/>
              <a:gd name="connsiteY3700" fmla="*/ 13332 h 21600"/>
              <a:gd name="connsiteX3701" fmla="*/ 17093 w 21595"/>
              <a:gd name="connsiteY3701" fmla="*/ 13466 h 21600"/>
              <a:gd name="connsiteX3702" fmla="*/ 17138 w 21595"/>
              <a:gd name="connsiteY3702" fmla="*/ 13600 h 21600"/>
              <a:gd name="connsiteX3703" fmla="*/ 17206 w 21595"/>
              <a:gd name="connsiteY3703" fmla="*/ 13600 h 21600"/>
              <a:gd name="connsiteX3704" fmla="*/ 17216 w 21595"/>
              <a:gd name="connsiteY3704" fmla="*/ 13344 h 21600"/>
              <a:gd name="connsiteX3705" fmla="*/ 17232 w 21595"/>
              <a:gd name="connsiteY3705" fmla="*/ 13149 h 21600"/>
              <a:gd name="connsiteX3706" fmla="*/ 17206 w 21595"/>
              <a:gd name="connsiteY3706" fmla="*/ 13049 h 21600"/>
              <a:gd name="connsiteX3707" fmla="*/ 17159 w 21595"/>
              <a:gd name="connsiteY3707" fmla="*/ 13027 h 21600"/>
              <a:gd name="connsiteX3708" fmla="*/ 17138 w 21595"/>
              <a:gd name="connsiteY3708" fmla="*/ 12939 h 21600"/>
              <a:gd name="connsiteX3709" fmla="*/ 17128 w 21595"/>
              <a:gd name="connsiteY3709" fmla="*/ 12828 h 21600"/>
              <a:gd name="connsiteX3710" fmla="*/ 17107 w 21595"/>
              <a:gd name="connsiteY3710" fmla="*/ 12816 h 21600"/>
              <a:gd name="connsiteX3711" fmla="*/ 17076 w 21595"/>
              <a:gd name="connsiteY3711" fmla="*/ 12767 h 21600"/>
              <a:gd name="connsiteX3712" fmla="*/ 17097 w 21595"/>
              <a:gd name="connsiteY3712" fmla="*/ 12633 h 21600"/>
              <a:gd name="connsiteX3713" fmla="*/ 17051 w 21595"/>
              <a:gd name="connsiteY3713" fmla="*/ 12560 h 21600"/>
              <a:gd name="connsiteX3714" fmla="*/ 17015 w 21595"/>
              <a:gd name="connsiteY3714" fmla="*/ 12426 h 21600"/>
              <a:gd name="connsiteX3715" fmla="*/ 16963 w 21595"/>
              <a:gd name="connsiteY3715" fmla="*/ 12316 h 21600"/>
              <a:gd name="connsiteX3716" fmla="*/ 16905 w 21595"/>
              <a:gd name="connsiteY3716" fmla="*/ 12316 h 21600"/>
              <a:gd name="connsiteX3717" fmla="*/ 16843 w 21595"/>
              <a:gd name="connsiteY3717" fmla="*/ 12132 h 21600"/>
              <a:gd name="connsiteX3718" fmla="*/ 16808 w 21595"/>
              <a:gd name="connsiteY3718" fmla="*/ 12071 h 21600"/>
              <a:gd name="connsiteX3719" fmla="*/ 16761 w 21595"/>
              <a:gd name="connsiteY3719" fmla="*/ 11960 h 21600"/>
              <a:gd name="connsiteX3720" fmla="*/ 16704 w 21595"/>
              <a:gd name="connsiteY3720" fmla="*/ 11803 h 21600"/>
              <a:gd name="connsiteX3721" fmla="*/ 16610 w 21595"/>
              <a:gd name="connsiteY3721" fmla="*/ 11765 h 21600"/>
              <a:gd name="connsiteX3722" fmla="*/ 16568 w 21595"/>
              <a:gd name="connsiteY3722" fmla="*/ 11765 h 21600"/>
              <a:gd name="connsiteX3723" fmla="*/ 18558 w 21595"/>
              <a:gd name="connsiteY3723" fmla="*/ 12304 h 21600"/>
              <a:gd name="connsiteX3724" fmla="*/ 18537 w 21595"/>
              <a:gd name="connsiteY3724" fmla="*/ 12354 h 21600"/>
              <a:gd name="connsiteX3725" fmla="*/ 18528 w 21595"/>
              <a:gd name="connsiteY3725" fmla="*/ 12488 h 21600"/>
              <a:gd name="connsiteX3726" fmla="*/ 18549 w 21595"/>
              <a:gd name="connsiteY3726" fmla="*/ 12694 h 21600"/>
              <a:gd name="connsiteX3727" fmla="*/ 18570 w 21595"/>
              <a:gd name="connsiteY3727" fmla="*/ 12793 h 21600"/>
              <a:gd name="connsiteX3728" fmla="*/ 18589 w 21595"/>
              <a:gd name="connsiteY3728" fmla="*/ 12782 h 21600"/>
              <a:gd name="connsiteX3729" fmla="*/ 18563 w 21595"/>
              <a:gd name="connsiteY3729" fmla="*/ 12694 h 21600"/>
              <a:gd name="connsiteX3730" fmla="*/ 18575 w 21595"/>
              <a:gd name="connsiteY3730" fmla="*/ 12598 h 21600"/>
              <a:gd name="connsiteX3731" fmla="*/ 18605 w 21595"/>
              <a:gd name="connsiteY3731" fmla="*/ 12610 h 21600"/>
              <a:gd name="connsiteX3732" fmla="*/ 18605 w 21595"/>
              <a:gd name="connsiteY3732" fmla="*/ 12461 h 21600"/>
              <a:gd name="connsiteX3733" fmla="*/ 18600 w 21595"/>
              <a:gd name="connsiteY3733" fmla="*/ 12400 h 21600"/>
              <a:gd name="connsiteX3734" fmla="*/ 18563 w 21595"/>
              <a:gd name="connsiteY3734" fmla="*/ 12388 h 21600"/>
              <a:gd name="connsiteX3735" fmla="*/ 18558 w 21595"/>
              <a:gd name="connsiteY3735" fmla="*/ 12304 h 21600"/>
              <a:gd name="connsiteX3736" fmla="*/ 18388 w 21595"/>
              <a:gd name="connsiteY3736" fmla="*/ 12388 h 21600"/>
              <a:gd name="connsiteX3737" fmla="*/ 18325 w 21595"/>
              <a:gd name="connsiteY3737" fmla="*/ 12499 h 21600"/>
              <a:gd name="connsiteX3738" fmla="*/ 18259 w 21595"/>
              <a:gd name="connsiteY3738" fmla="*/ 12510 h 21600"/>
              <a:gd name="connsiteX3739" fmla="*/ 18181 w 21595"/>
              <a:gd name="connsiteY3739" fmla="*/ 12488 h 21600"/>
              <a:gd name="connsiteX3740" fmla="*/ 18134 w 21595"/>
              <a:gd name="connsiteY3740" fmla="*/ 12438 h 21600"/>
              <a:gd name="connsiteX3741" fmla="*/ 18082 w 21595"/>
              <a:gd name="connsiteY3741" fmla="*/ 12560 h 21600"/>
              <a:gd name="connsiteX3742" fmla="*/ 18071 w 21595"/>
              <a:gd name="connsiteY3742" fmla="*/ 12621 h 21600"/>
              <a:gd name="connsiteX3743" fmla="*/ 18040 w 21595"/>
              <a:gd name="connsiteY3743" fmla="*/ 12866 h 21600"/>
              <a:gd name="connsiteX3744" fmla="*/ 18030 w 21595"/>
              <a:gd name="connsiteY3744" fmla="*/ 13000 h 21600"/>
              <a:gd name="connsiteX3745" fmla="*/ 18004 w 21595"/>
              <a:gd name="connsiteY3745" fmla="*/ 13111 h 21600"/>
              <a:gd name="connsiteX3746" fmla="*/ 18019 w 21595"/>
              <a:gd name="connsiteY3746" fmla="*/ 13221 h 21600"/>
              <a:gd name="connsiteX3747" fmla="*/ 18045 w 21595"/>
              <a:gd name="connsiteY3747" fmla="*/ 13221 h 21600"/>
              <a:gd name="connsiteX3748" fmla="*/ 18051 w 21595"/>
              <a:gd name="connsiteY3748" fmla="*/ 13378 h 21600"/>
              <a:gd name="connsiteX3749" fmla="*/ 18030 w 21595"/>
              <a:gd name="connsiteY3749" fmla="*/ 13527 h 21600"/>
              <a:gd name="connsiteX3750" fmla="*/ 18056 w 21595"/>
              <a:gd name="connsiteY3750" fmla="*/ 13577 h 21600"/>
              <a:gd name="connsiteX3751" fmla="*/ 18092 w 21595"/>
              <a:gd name="connsiteY3751" fmla="*/ 13550 h 21600"/>
              <a:gd name="connsiteX3752" fmla="*/ 18097 w 21595"/>
              <a:gd name="connsiteY3752" fmla="*/ 13317 h 21600"/>
              <a:gd name="connsiteX3753" fmla="*/ 18092 w 21595"/>
              <a:gd name="connsiteY3753" fmla="*/ 13122 h 21600"/>
              <a:gd name="connsiteX3754" fmla="*/ 18134 w 21595"/>
              <a:gd name="connsiteY3754" fmla="*/ 13072 h 21600"/>
              <a:gd name="connsiteX3755" fmla="*/ 18129 w 21595"/>
              <a:gd name="connsiteY3755" fmla="*/ 13233 h 21600"/>
              <a:gd name="connsiteX3756" fmla="*/ 18170 w 21595"/>
              <a:gd name="connsiteY3756" fmla="*/ 13332 h 21600"/>
              <a:gd name="connsiteX3757" fmla="*/ 18160 w 21595"/>
              <a:gd name="connsiteY3757" fmla="*/ 13393 h 21600"/>
              <a:gd name="connsiteX3758" fmla="*/ 18175 w 21595"/>
              <a:gd name="connsiteY3758" fmla="*/ 13439 h 21600"/>
              <a:gd name="connsiteX3759" fmla="*/ 18238 w 21595"/>
              <a:gd name="connsiteY3759" fmla="*/ 13378 h 21600"/>
              <a:gd name="connsiteX3760" fmla="*/ 18207 w 21595"/>
              <a:gd name="connsiteY3760" fmla="*/ 13500 h 21600"/>
              <a:gd name="connsiteX3761" fmla="*/ 18226 w 21595"/>
              <a:gd name="connsiteY3761" fmla="*/ 13562 h 21600"/>
              <a:gd name="connsiteX3762" fmla="*/ 18259 w 21595"/>
              <a:gd name="connsiteY3762" fmla="*/ 13516 h 21600"/>
              <a:gd name="connsiteX3763" fmla="*/ 18264 w 21595"/>
              <a:gd name="connsiteY3763" fmla="*/ 13405 h 21600"/>
              <a:gd name="connsiteX3764" fmla="*/ 18212 w 21595"/>
              <a:gd name="connsiteY3764" fmla="*/ 13221 h 21600"/>
              <a:gd name="connsiteX3765" fmla="*/ 18226 w 21595"/>
              <a:gd name="connsiteY3765" fmla="*/ 13172 h 21600"/>
              <a:gd name="connsiteX3766" fmla="*/ 18170 w 21595"/>
              <a:gd name="connsiteY3766" fmla="*/ 12965 h 21600"/>
              <a:gd name="connsiteX3767" fmla="*/ 18221 w 21595"/>
              <a:gd name="connsiteY3767" fmla="*/ 12889 h 21600"/>
              <a:gd name="connsiteX3768" fmla="*/ 18252 w 21595"/>
              <a:gd name="connsiteY3768" fmla="*/ 12805 h 21600"/>
              <a:gd name="connsiteX3769" fmla="*/ 18278 w 21595"/>
              <a:gd name="connsiteY3769" fmla="*/ 12828 h 21600"/>
              <a:gd name="connsiteX3770" fmla="*/ 18285 w 21595"/>
              <a:gd name="connsiteY3770" fmla="*/ 12755 h 21600"/>
              <a:gd name="connsiteX3771" fmla="*/ 18170 w 21595"/>
              <a:gd name="connsiteY3771" fmla="*/ 12805 h 21600"/>
              <a:gd name="connsiteX3772" fmla="*/ 18134 w 21595"/>
              <a:gd name="connsiteY3772" fmla="*/ 12877 h 21600"/>
              <a:gd name="connsiteX3773" fmla="*/ 18082 w 21595"/>
              <a:gd name="connsiteY3773" fmla="*/ 12732 h 21600"/>
              <a:gd name="connsiteX3774" fmla="*/ 18092 w 21595"/>
              <a:gd name="connsiteY3774" fmla="*/ 12610 h 21600"/>
              <a:gd name="connsiteX3775" fmla="*/ 18144 w 21595"/>
              <a:gd name="connsiteY3775" fmla="*/ 12583 h 21600"/>
              <a:gd name="connsiteX3776" fmla="*/ 18243 w 21595"/>
              <a:gd name="connsiteY3776" fmla="*/ 12583 h 21600"/>
              <a:gd name="connsiteX3777" fmla="*/ 18304 w 21595"/>
              <a:gd name="connsiteY3777" fmla="*/ 12610 h 21600"/>
              <a:gd name="connsiteX3778" fmla="*/ 18351 w 21595"/>
              <a:gd name="connsiteY3778" fmla="*/ 12583 h 21600"/>
              <a:gd name="connsiteX3779" fmla="*/ 18398 w 21595"/>
              <a:gd name="connsiteY3779" fmla="*/ 12426 h 21600"/>
              <a:gd name="connsiteX3780" fmla="*/ 18388 w 21595"/>
              <a:gd name="connsiteY3780" fmla="*/ 12388 h 21600"/>
              <a:gd name="connsiteX3781" fmla="*/ 18834 w 21595"/>
              <a:gd name="connsiteY3781" fmla="*/ 12705 h 21600"/>
              <a:gd name="connsiteX3782" fmla="*/ 18803 w 21595"/>
              <a:gd name="connsiteY3782" fmla="*/ 12767 h 21600"/>
              <a:gd name="connsiteX3783" fmla="*/ 18719 w 21595"/>
              <a:gd name="connsiteY3783" fmla="*/ 12805 h 21600"/>
              <a:gd name="connsiteX3784" fmla="*/ 18745 w 21595"/>
              <a:gd name="connsiteY3784" fmla="*/ 12877 h 21600"/>
              <a:gd name="connsiteX3785" fmla="*/ 18796 w 21595"/>
              <a:gd name="connsiteY3785" fmla="*/ 12916 h 21600"/>
              <a:gd name="connsiteX3786" fmla="*/ 18817 w 21595"/>
              <a:gd name="connsiteY3786" fmla="*/ 13011 h 21600"/>
              <a:gd name="connsiteX3787" fmla="*/ 18911 w 21595"/>
              <a:gd name="connsiteY3787" fmla="*/ 13011 h 21600"/>
              <a:gd name="connsiteX3788" fmla="*/ 18911 w 21595"/>
              <a:gd name="connsiteY3788" fmla="*/ 13049 h 21600"/>
              <a:gd name="connsiteX3789" fmla="*/ 18869 w 21595"/>
              <a:gd name="connsiteY3789" fmla="*/ 13049 h 21600"/>
              <a:gd name="connsiteX3790" fmla="*/ 18803 w 21595"/>
              <a:gd name="connsiteY3790" fmla="*/ 13111 h 21600"/>
              <a:gd name="connsiteX3791" fmla="*/ 18848 w 21595"/>
              <a:gd name="connsiteY3791" fmla="*/ 13183 h 21600"/>
              <a:gd name="connsiteX3792" fmla="*/ 18848 w 21595"/>
              <a:gd name="connsiteY3792" fmla="*/ 13256 h 21600"/>
              <a:gd name="connsiteX3793" fmla="*/ 18860 w 21595"/>
              <a:gd name="connsiteY3793" fmla="*/ 13317 h 21600"/>
              <a:gd name="connsiteX3794" fmla="*/ 18885 w 21595"/>
              <a:gd name="connsiteY3794" fmla="*/ 13306 h 21600"/>
              <a:gd name="connsiteX3795" fmla="*/ 18907 w 21595"/>
              <a:gd name="connsiteY3795" fmla="*/ 13221 h 21600"/>
              <a:gd name="connsiteX3796" fmla="*/ 18989 w 21595"/>
              <a:gd name="connsiteY3796" fmla="*/ 13378 h 21600"/>
              <a:gd name="connsiteX3797" fmla="*/ 19041 w 21595"/>
              <a:gd name="connsiteY3797" fmla="*/ 13393 h 21600"/>
              <a:gd name="connsiteX3798" fmla="*/ 19154 w 21595"/>
              <a:gd name="connsiteY3798" fmla="*/ 13527 h 21600"/>
              <a:gd name="connsiteX3799" fmla="*/ 19180 w 21595"/>
              <a:gd name="connsiteY3799" fmla="*/ 13661 h 21600"/>
              <a:gd name="connsiteX3800" fmla="*/ 19192 w 21595"/>
              <a:gd name="connsiteY3800" fmla="*/ 13833 h 21600"/>
              <a:gd name="connsiteX3801" fmla="*/ 19149 w 21595"/>
              <a:gd name="connsiteY3801" fmla="*/ 13883 h 21600"/>
              <a:gd name="connsiteX3802" fmla="*/ 19119 w 21595"/>
              <a:gd name="connsiteY3802" fmla="*/ 14016 h 21600"/>
              <a:gd name="connsiteX3803" fmla="*/ 19196 w 21595"/>
              <a:gd name="connsiteY3803" fmla="*/ 14016 h 21600"/>
              <a:gd name="connsiteX3804" fmla="*/ 19211 w 21595"/>
              <a:gd name="connsiteY3804" fmla="*/ 13967 h 21600"/>
              <a:gd name="connsiteX3805" fmla="*/ 19274 w 21595"/>
              <a:gd name="connsiteY3805" fmla="*/ 13990 h 21600"/>
              <a:gd name="connsiteX3806" fmla="*/ 19326 w 21595"/>
              <a:gd name="connsiteY3806" fmla="*/ 14127 h 21600"/>
              <a:gd name="connsiteX3807" fmla="*/ 19388 w 21595"/>
              <a:gd name="connsiteY3807" fmla="*/ 14139 h 21600"/>
              <a:gd name="connsiteX3808" fmla="*/ 19418 w 21595"/>
              <a:gd name="connsiteY3808" fmla="*/ 14162 h 21600"/>
              <a:gd name="connsiteX3809" fmla="*/ 19465 w 21595"/>
              <a:gd name="connsiteY3809" fmla="*/ 14112 h 21600"/>
              <a:gd name="connsiteX3810" fmla="*/ 19465 w 21595"/>
              <a:gd name="connsiteY3810" fmla="*/ 13990 h 21600"/>
              <a:gd name="connsiteX3811" fmla="*/ 19503 w 21595"/>
              <a:gd name="connsiteY3811" fmla="*/ 13929 h 21600"/>
              <a:gd name="connsiteX3812" fmla="*/ 19559 w 21595"/>
              <a:gd name="connsiteY3812" fmla="*/ 13894 h 21600"/>
              <a:gd name="connsiteX3813" fmla="*/ 19632 w 21595"/>
              <a:gd name="connsiteY3813" fmla="*/ 13955 h 21600"/>
              <a:gd name="connsiteX3814" fmla="*/ 19658 w 21595"/>
              <a:gd name="connsiteY3814" fmla="*/ 14101 h 21600"/>
              <a:gd name="connsiteX3815" fmla="*/ 19689 w 21595"/>
              <a:gd name="connsiteY3815" fmla="*/ 14188 h 21600"/>
              <a:gd name="connsiteX3816" fmla="*/ 19729 w 21595"/>
              <a:gd name="connsiteY3816" fmla="*/ 14296 h 21600"/>
              <a:gd name="connsiteX3817" fmla="*/ 19792 w 21595"/>
              <a:gd name="connsiteY3817" fmla="*/ 14322 h 21600"/>
              <a:gd name="connsiteX3818" fmla="*/ 19844 w 21595"/>
              <a:gd name="connsiteY3818" fmla="*/ 14334 h 21600"/>
              <a:gd name="connsiteX3819" fmla="*/ 19854 w 21595"/>
              <a:gd name="connsiteY3819" fmla="*/ 14383 h 21600"/>
              <a:gd name="connsiteX3820" fmla="*/ 19896 w 21595"/>
              <a:gd name="connsiteY3820" fmla="*/ 14372 h 21600"/>
              <a:gd name="connsiteX3821" fmla="*/ 19906 w 21595"/>
              <a:gd name="connsiteY3821" fmla="*/ 14322 h 21600"/>
              <a:gd name="connsiteX3822" fmla="*/ 19844 w 21595"/>
              <a:gd name="connsiteY3822" fmla="*/ 14250 h 21600"/>
              <a:gd name="connsiteX3823" fmla="*/ 19865 w 21595"/>
              <a:gd name="connsiteY3823" fmla="*/ 14223 h 21600"/>
              <a:gd name="connsiteX3824" fmla="*/ 19818 w 21595"/>
              <a:gd name="connsiteY3824" fmla="*/ 14200 h 21600"/>
              <a:gd name="connsiteX3825" fmla="*/ 19823 w 21595"/>
              <a:gd name="connsiteY3825" fmla="*/ 14127 h 21600"/>
              <a:gd name="connsiteX3826" fmla="*/ 19788 w 21595"/>
              <a:gd name="connsiteY3826" fmla="*/ 14127 h 21600"/>
              <a:gd name="connsiteX3827" fmla="*/ 19755 w 21595"/>
              <a:gd name="connsiteY3827" fmla="*/ 13955 h 21600"/>
              <a:gd name="connsiteX3828" fmla="*/ 19703 w 21595"/>
              <a:gd name="connsiteY3828" fmla="*/ 13844 h 21600"/>
              <a:gd name="connsiteX3829" fmla="*/ 19699 w 21595"/>
              <a:gd name="connsiteY3829" fmla="*/ 13745 h 21600"/>
              <a:gd name="connsiteX3830" fmla="*/ 19750 w 21595"/>
              <a:gd name="connsiteY3830" fmla="*/ 13722 h 21600"/>
              <a:gd name="connsiteX3831" fmla="*/ 19741 w 21595"/>
              <a:gd name="connsiteY3831" fmla="*/ 13638 h 21600"/>
              <a:gd name="connsiteX3832" fmla="*/ 19642 w 21595"/>
              <a:gd name="connsiteY3832" fmla="*/ 13539 h 21600"/>
              <a:gd name="connsiteX3833" fmla="*/ 19637 w 21595"/>
              <a:gd name="connsiteY3833" fmla="*/ 13439 h 21600"/>
              <a:gd name="connsiteX3834" fmla="*/ 19606 w 21595"/>
              <a:gd name="connsiteY3834" fmla="*/ 13355 h 21600"/>
              <a:gd name="connsiteX3835" fmla="*/ 19564 w 21595"/>
              <a:gd name="connsiteY3835" fmla="*/ 13283 h 21600"/>
              <a:gd name="connsiteX3836" fmla="*/ 19456 w 21595"/>
              <a:gd name="connsiteY3836" fmla="*/ 13183 h 21600"/>
              <a:gd name="connsiteX3837" fmla="*/ 19352 w 21595"/>
              <a:gd name="connsiteY3837" fmla="*/ 13072 h 21600"/>
              <a:gd name="connsiteX3838" fmla="*/ 19284 w 21595"/>
              <a:gd name="connsiteY3838" fmla="*/ 13038 h 21600"/>
              <a:gd name="connsiteX3839" fmla="*/ 19243 w 21595"/>
              <a:gd name="connsiteY3839" fmla="*/ 12988 h 21600"/>
              <a:gd name="connsiteX3840" fmla="*/ 19192 w 21595"/>
              <a:gd name="connsiteY3840" fmla="*/ 12927 h 21600"/>
              <a:gd name="connsiteX3841" fmla="*/ 19140 w 21595"/>
              <a:gd name="connsiteY3841" fmla="*/ 12927 h 21600"/>
              <a:gd name="connsiteX3842" fmla="*/ 19067 w 21595"/>
              <a:gd name="connsiteY3842" fmla="*/ 13027 h 21600"/>
              <a:gd name="connsiteX3843" fmla="*/ 19015 w 21595"/>
              <a:gd name="connsiteY3843" fmla="*/ 13195 h 21600"/>
              <a:gd name="connsiteX3844" fmla="*/ 18952 w 21595"/>
              <a:gd name="connsiteY3844" fmla="*/ 13099 h 21600"/>
              <a:gd name="connsiteX3845" fmla="*/ 18937 w 21595"/>
              <a:gd name="connsiteY3845" fmla="*/ 12843 h 21600"/>
              <a:gd name="connsiteX3846" fmla="*/ 18926 w 21595"/>
              <a:gd name="connsiteY3846" fmla="*/ 12782 h 21600"/>
              <a:gd name="connsiteX3847" fmla="*/ 18834 w 21595"/>
              <a:gd name="connsiteY3847" fmla="*/ 12705 h 21600"/>
              <a:gd name="connsiteX3848" fmla="*/ 19953 w 21595"/>
              <a:gd name="connsiteY3848" fmla="*/ 13061 h 21600"/>
              <a:gd name="connsiteX3849" fmla="*/ 19937 w 21595"/>
              <a:gd name="connsiteY3849" fmla="*/ 13099 h 21600"/>
              <a:gd name="connsiteX3850" fmla="*/ 19979 w 21595"/>
              <a:gd name="connsiteY3850" fmla="*/ 13149 h 21600"/>
              <a:gd name="connsiteX3851" fmla="*/ 20014 w 21595"/>
              <a:gd name="connsiteY3851" fmla="*/ 13210 h 21600"/>
              <a:gd name="connsiteX3852" fmla="*/ 20040 w 21595"/>
              <a:gd name="connsiteY3852" fmla="*/ 13271 h 21600"/>
              <a:gd name="connsiteX3853" fmla="*/ 20052 w 21595"/>
              <a:gd name="connsiteY3853" fmla="*/ 13332 h 21600"/>
              <a:gd name="connsiteX3854" fmla="*/ 20061 w 21595"/>
              <a:gd name="connsiteY3854" fmla="*/ 13428 h 21600"/>
              <a:gd name="connsiteX3855" fmla="*/ 20082 w 21595"/>
              <a:gd name="connsiteY3855" fmla="*/ 13378 h 21600"/>
              <a:gd name="connsiteX3856" fmla="*/ 20077 w 21595"/>
              <a:gd name="connsiteY3856" fmla="*/ 13294 h 21600"/>
              <a:gd name="connsiteX3857" fmla="*/ 20056 w 21595"/>
              <a:gd name="connsiteY3857" fmla="*/ 13244 h 21600"/>
              <a:gd name="connsiteX3858" fmla="*/ 20031 w 21595"/>
              <a:gd name="connsiteY3858" fmla="*/ 13172 h 21600"/>
              <a:gd name="connsiteX3859" fmla="*/ 20005 w 21595"/>
              <a:gd name="connsiteY3859" fmla="*/ 13134 h 21600"/>
              <a:gd name="connsiteX3860" fmla="*/ 19988 w 21595"/>
              <a:gd name="connsiteY3860" fmla="*/ 13099 h 21600"/>
              <a:gd name="connsiteX3861" fmla="*/ 19953 w 21595"/>
              <a:gd name="connsiteY3861" fmla="*/ 13061 h 21600"/>
              <a:gd name="connsiteX3862" fmla="*/ 18570 w 21595"/>
              <a:gd name="connsiteY3862" fmla="*/ 13111 h 21600"/>
              <a:gd name="connsiteX3863" fmla="*/ 18553 w 21595"/>
              <a:gd name="connsiteY3863" fmla="*/ 13195 h 21600"/>
              <a:gd name="connsiteX3864" fmla="*/ 18596 w 21595"/>
              <a:gd name="connsiteY3864" fmla="*/ 13210 h 21600"/>
              <a:gd name="connsiteX3865" fmla="*/ 18631 w 21595"/>
              <a:gd name="connsiteY3865" fmla="*/ 13195 h 21600"/>
              <a:gd name="connsiteX3866" fmla="*/ 18683 w 21595"/>
              <a:gd name="connsiteY3866" fmla="*/ 13210 h 21600"/>
              <a:gd name="connsiteX3867" fmla="*/ 18730 w 21595"/>
              <a:gd name="connsiteY3867" fmla="*/ 13283 h 21600"/>
              <a:gd name="connsiteX3868" fmla="*/ 18709 w 21595"/>
              <a:gd name="connsiteY3868" fmla="*/ 13149 h 21600"/>
              <a:gd name="connsiteX3869" fmla="*/ 18647 w 21595"/>
              <a:gd name="connsiteY3869" fmla="*/ 13111 h 21600"/>
              <a:gd name="connsiteX3870" fmla="*/ 18570 w 21595"/>
              <a:gd name="connsiteY3870" fmla="*/ 13111 h 21600"/>
              <a:gd name="connsiteX3871" fmla="*/ 18502 w 21595"/>
              <a:gd name="connsiteY3871" fmla="*/ 13160 h 21600"/>
              <a:gd name="connsiteX3872" fmla="*/ 18440 w 21595"/>
              <a:gd name="connsiteY3872" fmla="*/ 13172 h 21600"/>
              <a:gd name="connsiteX3873" fmla="*/ 18450 w 21595"/>
              <a:gd name="connsiteY3873" fmla="*/ 13233 h 21600"/>
              <a:gd name="connsiteX3874" fmla="*/ 18492 w 21595"/>
              <a:gd name="connsiteY3874" fmla="*/ 13271 h 21600"/>
              <a:gd name="connsiteX3875" fmla="*/ 18518 w 21595"/>
              <a:gd name="connsiteY3875" fmla="*/ 13210 h 21600"/>
              <a:gd name="connsiteX3876" fmla="*/ 18502 w 21595"/>
              <a:gd name="connsiteY3876" fmla="*/ 13160 h 21600"/>
              <a:gd name="connsiteX3877" fmla="*/ 20021 w 21595"/>
              <a:gd name="connsiteY3877" fmla="*/ 13317 h 21600"/>
              <a:gd name="connsiteX3878" fmla="*/ 19984 w 21595"/>
              <a:gd name="connsiteY3878" fmla="*/ 13332 h 21600"/>
              <a:gd name="connsiteX3879" fmla="*/ 19988 w 21595"/>
              <a:gd name="connsiteY3879" fmla="*/ 13416 h 21600"/>
              <a:gd name="connsiteX3880" fmla="*/ 19953 w 21595"/>
              <a:gd name="connsiteY3880" fmla="*/ 13478 h 21600"/>
              <a:gd name="connsiteX3881" fmla="*/ 19937 w 21595"/>
              <a:gd name="connsiteY3881" fmla="*/ 13539 h 21600"/>
              <a:gd name="connsiteX3882" fmla="*/ 19901 w 21595"/>
              <a:gd name="connsiteY3882" fmla="*/ 13550 h 21600"/>
              <a:gd name="connsiteX3883" fmla="*/ 19896 w 21595"/>
              <a:gd name="connsiteY3883" fmla="*/ 13466 h 21600"/>
              <a:gd name="connsiteX3884" fmla="*/ 19885 w 21595"/>
              <a:gd name="connsiteY3884" fmla="*/ 13466 h 21600"/>
              <a:gd name="connsiteX3885" fmla="*/ 19875 w 21595"/>
              <a:gd name="connsiteY3885" fmla="*/ 13539 h 21600"/>
              <a:gd name="connsiteX3886" fmla="*/ 19844 w 21595"/>
              <a:gd name="connsiteY3886" fmla="*/ 13550 h 21600"/>
              <a:gd name="connsiteX3887" fmla="*/ 19788 w 21595"/>
              <a:gd name="connsiteY3887" fmla="*/ 13527 h 21600"/>
              <a:gd name="connsiteX3888" fmla="*/ 19781 w 21595"/>
              <a:gd name="connsiteY3888" fmla="*/ 13588 h 21600"/>
              <a:gd name="connsiteX3889" fmla="*/ 19818 w 21595"/>
              <a:gd name="connsiteY3889" fmla="*/ 13623 h 21600"/>
              <a:gd name="connsiteX3890" fmla="*/ 19865 w 21595"/>
              <a:gd name="connsiteY3890" fmla="*/ 13672 h 21600"/>
              <a:gd name="connsiteX3891" fmla="*/ 19896 w 21595"/>
              <a:gd name="connsiteY3891" fmla="*/ 13672 h 21600"/>
              <a:gd name="connsiteX3892" fmla="*/ 19927 w 21595"/>
              <a:gd name="connsiteY3892" fmla="*/ 13638 h 21600"/>
              <a:gd name="connsiteX3893" fmla="*/ 19962 w 21595"/>
              <a:gd name="connsiteY3893" fmla="*/ 13600 h 21600"/>
              <a:gd name="connsiteX3894" fmla="*/ 19974 w 21595"/>
              <a:gd name="connsiteY3894" fmla="*/ 13550 h 21600"/>
              <a:gd name="connsiteX3895" fmla="*/ 20005 w 21595"/>
              <a:gd name="connsiteY3895" fmla="*/ 13539 h 21600"/>
              <a:gd name="connsiteX3896" fmla="*/ 20031 w 21595"/>
              <a:gd name="connsiteY3896" fmla="*/ 13439 h 21600"/>
              <a:gd name="connsiteX3897" fmla="*/ 20035 w 21595"/>
              <a:gd name="connsiteY3897" fmla="*/ 13355 h 21600"/>
              <a:gd name="connsiteX3898" fmla="*/ 20021 w 21595"/>
              <a:gd name="connsiteY3898" fmla="*/ 13317 h 21600"/>
              <a:gd name="connsiteX3899" fmla="*/ 20170 w 21595"/>
              <a:gd name="connsiteY3899" fmla="*/ 13466 h 21600"/>
              <a:gd name="connsiteX3900" fmla="*/ 20160 w 21595"/>
              <a:gd name="connsiteY3900" fmla="*/ 13489 h 21600"/>
              <a:gd name="connsiteX3901" fmla="*/ 20170 w 21595"/>
              <a:gd name="connsiteY3901" fmla="*/ 13611 h 21600"/>
              <a:gd name="connsiteX3902" fmla="*/ 20196 w 21595"/>
              <a:gd name="connsiteY3902" fmla="*/ 13711 h 21600"/>
              <a:gd name="connsiteX3903" fmla="*/ 20217 w 21595"/>
              <a:gd name="connsiteY3903" fmla="*/ 13772 h 21600"/>
              <a:gd name="connsiteX3904" fmla="*/ 20238 w 21595"/>
              <a:gd name="connsiteY3904" fmla="*/ 13760 h 21600"/>
              <a:gd name="connsiteX3905" fmla="*/ 20243 w 21595"/>
              <a:gd name="connsiteY3905" fmla="*/ 13711 h 21600"/>
              <a:gd name="connsiteX3906" fmla="*/ 20217 w 21595"/>
              <a:gd name="connsiteY3906" fmla="*/ 13661 h 21600"/>
              <a:gd name="connsiteX3907" fmla="*/ 20191 w 21595"/>
              <a:gd name="connsiteY3907" fmla="*/ 13550 h 21600"/>
              <a:gd name="connsiteX3908" fmla="*/ 20176 w 21595"/>
              <a:gd name="connsiteY3908" fmla="*/ 13516 h 21600"/>
              <a:gd name="connsiteX3909" fmla="*/ 20170 w 21595"/>
              <a:gd name="connsiteY3909" fmla="*/ 13466 h 21600"/>
              <a:gd name="connsiteX3910" fmla="*/ 18947 w 21595"/>
              <a:gd name="connsiteY3910" fmla="*/ 13539 h 21600"/>
              <a:gd name="connsiteX3911" fmla="*/ 18932 w 21595"/>
              <a:gd name="connsiteY3911" fmla="*/ 13588 h 21600"/>
              <a:gd name="connsiteX3912" fmla="*/ 18921 w 21595"/>
              <a:gd name="connsiteY3912" fmla="*/ 13650 h 21600"/>
              <a:gd name="connsiteX3913" fmla="*/ 18921 w 21595"/>
              <a:gd name="connsiteY3913" fmla="*/ 13772 h 21600"/>
              <a:gd name="connsiteX3914" fmla="*/ 18958 w 21595"/>
              <a:gd name="connsiteY3914" fmla="*/ 13661 h 21600"/>
              <a:gd name="connsiteX3915" fmla="*/ 18958 w 21595"/>
              <a:gd name="connsiteY3915" fmla="*/ 13577 h 21600"/>
              <a:gd name="connsiteX3916" fmla="*/ 18947 w 21595"/>
              <a:gd name="connsiteY3916" fmla="*/ 13539 h 21600"/>
              <a:gd name="connsiteX3917" fmla="*/ 17222 w 21595"/>
              <a:gd name="connsiteY3917" fmla="*/ 13611 h 21600"/>
              <a:gd name="connsiteX3918" fmla="*/ 17175 w 21595"/>
              <a:gd name="connsiteY3918" fmla="*/ 13760 h 21600"/>
              <a:gd name="connsiteX3919" fmla="*/ 17232 w 21595"/>
              <a:gd name="connsiteY3919" fmla="*/ 13772 h 21600"/>
              <a:gd name="connsiteX3920" fmla="*/ 17242 w 21595"/>
              <a:gd name="connsiteY3920" fmla="*/ 13844 h 21600"/>
              <a:gd name="connsiteX3921" fmla="*/ 17352 w 21595"/>
              <a:gd name="connsiteY3921" fmla="*/ 13906 h 21600"/>
              <a:gd name="connsiteX3922" fmla="*/ 17378 w 21595"/>
              <a:gd name="connsiteY3922" fmla="*/ 13894 h 21600"/>
              <a:gd name="connsiteX3923" fmla="*/ 17418 w 21595"/>
              <a:gd name="connsiteY3923" fmla="*/ 13906 h 21600"/>
              <a:gd name="connsiteX3924" fmla="*/ 17486 w 21595"/>
              <a:gd name="connsiteY3924" fmla="*/ 13967 h 21600"/>
              <a:gd name="connsiteX3925" fmla="*/ 17543 w 21595"/>
              <a:gd name="connsiteY3925" fmla="*/ 13990 h 21600"/>
              <a:gd name="connsiteX3926" fmla="*/ 17604 w 21595"/>
              <a:gd name="connsiteY3926" fmla="*/ 14005 h 21600"/>
              <a:gd name="connsiteX3927" fmla="*/ 17663 w 21595"/>
              <a:gd name="connsiteY3927" fmla="*/ 14005 h 21600"/>
              <a:gd name="connsiteX3928" fmla="*/ 17724 w 21595"/>
              <a:gd name="connsiteY3928" fmla="*/ 14066 h 21600"/>
              <a:gd name="connsiteX3929" fmla="*/ 17797 w 21595"/>
              <a:gd name="connsiteY3929" fmla="*/ 14005 h 21600"/>
              <a:gd name="connsiteX3930" fmla="*/ 17724 w 21595"/>
              <a:gd name="connsiteY3930" fmla="*/ 13917 h 21600"/>
              <a:gd name="connsiteX3931" fmla="*/ 17637 w 21595"/>
              <a:gd name="connsiteY3931" fmla="*/ 13883 h 21600"/>
              <a:gd name="connsiteX3932" fmla="*/ 17616 w 21595"/>
              <a:gd name="connsiteY3932" fmla="*/ 13772 h 21600"/>
              <a:gd name="connsiteX3933" fmla="*/ 17507 w 21595"/>
              <a:gd name="connsiteY3933" fmla="*/ 13699 h 21600"/>
              <a:gd name="connsiteX3934" fmla="*/ 17491 w 21595"/>
              <a:gd name="connsiteY3934" fmla="*/ 13772 h 21600"/>
              <a:gd name="connsiteX3935" fmla="*/ 17371 w 21595"/>
              <a:gd name="connsiteY3935" fmla="*/ 13745 h 21600"/>
              <a:gd name="connsiteX3936" fmla="*/ 17366 w 21595"/>
              <a:gd name="connsiteY3936" fmla="*/ 13699 h 21600"/>
              <a:gd name="connsiteX3937" fmla="*/ 17340 w 21595"/>
              <a:gd name="connsiteY3937" fmla="*/ 13684 h 21600"/>
              <a:gd name="connsiteX3938" fmla="*/ 17293 w 21595"/>
              <a:gd name="connsiteY3938" fmla="*/ 13611 h 21600"/>
              <a:gd name="connsiteX3939" fmla="*/ 17222 w 21595"/>
              <a:gd name="connsiteY3939" fmla="*/ 13611 h 21600"/>
              <a:gd name="connsiteX3940" fmla="*/ 20280 w 21595"/>
              <a:gd name="connsiteY3940" fmla="*/ 13722 h 21600"/>
              <a:gd name="connsiteX3941" fmla="*/ 20273 w 21595"/>
              <a:gd name="connsiteY3941" fmla="*/ 13745 h 21600"/>
              <a:gd name="connsiteX3942" fmla="*/ 20294 w 21595"/>
              <a:gd name="connsiteY3942" fmla="*/ 13822 h 21600"/>
              <a:gd name="connsiteX3943" fmla="*/ 20320 w 21595"/>
              <a:gd name="connsiteY3943" fmla="*/ 13856 h 21600"/>
              <a:gd name="connsiteX3944" fmla="*/ 20332 w 21595"/>
              <a:gd name="connsiteY3944" fmla="*/ 13844 h 21600"/>
              <a:gd name="connsiteX3945" fmla="*/ 20311 w 21595"/>
              <a:gd name="connsiteY3945" fmla="*/ 13783 h 21600"/>
              <a:gd name="connsiteX3946" fmla="*/ 20280 w 21595"/>
              <a:gd name="connsiteY3946" fmla="*/ 13722 h 21600"/>
              <a:gd name="connsiteX3947" fmla="*/ 20384 w 21595"/>
              <a:gd name="connsiteY3947" fmla="*/ 13833 h 21600"/>
              <a:gd name="connsiteX3948" fmla="*/ 20372 w 21595"/>
              <a:gd name="connsiteY3948" fmla="*/ 13856 h 21600"/>
              <a:gd name="connsiteX3949" fmla="*/ 20393 w 21595"/>
              <a:gd name="connsiteY3949" fmla="*/ 13906 h 21600"/>
              <a:gd name="connsiteX3950" fmla="*/ 20424 w 21595"/>
              <a:gd name="connsiteY3950" fmla="*/ 13967 h 21600"/>
              <a:gd name="connsiteX3951" fmla="*/ 20471 w 21595"/>
              <a:gd name="connsiteY3951" fmla="*/ 14039 h 21600"/>
              <a:gd name="connsiteX3952" fmla="*/ 20466 w 21595"/>
              <a:gd name="connsiteY3952" fmla="*/ 14005 h 21600"/>
              <a:gd name="connsiteX3953" fmla="*/ 20455 w 21595"/>
              <a:gd name="connsiteY3953" fmla="*/ 13955 h 21600"/>
              <a:gd name="connsiteX3954" fmla="*/ 20409 w 21595"/>
              <a:gd name="connsiteY3954" fmla="*/ 13883 h 21600"/>
              <a:gd name="connsiteX3955" fmla="*/ 20384 w 21595"/>
              <a:gd name="connsiteY3955" fmla="*/ 13833 h 21600"/>
              <a:gd name="connsiteX3956" fmla="*/ 17932 w 21595"/>
              <a:gd name="connsiteY3956" fmla="*/ 13967 h 21600"/>
              <a:gd name="connsiteX3957" fmla="*/ 17911 w 21595"/>
              <a:gd name="connsiteY3957" fmla="*/ 14016 h 21600"/>
              <a:gd name="connsiteX3958" fmla="*/ 17880 w 21595"/>
              <a:gd name="connsiteY3958" fmla="*/ 14028 h 21600"/>
              <a:gd name="connsiteX3959" fmla="*/ 17854 w 21595"/>
              <a:gd name="connsiteY3959" fmla="*/ 14112 h 21600"/>
              <a:gd name="connsiteX3960" fmla="*/ 17885 w 21595"/>
              <a:gd name="connsiteY3960" fmla="*/ 14112 h 21600"/>
              <a:gd name="connsiteX3961" fmla="*/ 17932 w 21595"/>
              <a:gd name="connsiteY3961" fmla="*/ 14089 h 21600"/>
              <a:gd name="connsiteX3962" fmla="*/ 18000 w 21595"/>
              <a:gd name="connsiteY3962" fmla="*/ 14066 h 21600"/>
              <a:gd name="connsiteX3963" fmla="*/ 17988 w 21595"/>
              <a:gd name="connsiteY3963" fmla="*/ 13990 h 21600"/>
              <a:gd name="connsiteX3964" fmla="*/ 17953 w 21595"/>
              <a:gd name="connsiteY3964" fmla="*/ 14005 h 21600"/>
              <a:gd name="connsiteX3965" fmla="*/ 17932 w 21595"/>
              <a:gd name="connsiteY3965" fmla="*/ 13967 h 21600"/>
              <a:gd name="connsiteX3966" fmla="*/ 18233 w 21595"/>
              <a:gd name="connsiteY3966" fmla="*/ 13967 h 21600"/>
              <a:gd name="connsiteX3967" fmla="*/ 18175 w 21595"/>
              <a:gd name="connsiteY3967" fmla="*/ 14028 h 21600"/>
              <a:gd name="connsiteX3968" fmla="*/ 18134 w 21595"/>
              <a:gd name="connsiteY3968" fmla="*/ 14039 h 21600"/>
              <a:gd name="connsiteX3969" fmla="*/ 18097 w 21595"/>
              <a:gd name="connsiteY3969" fmla="*/ 13990 h 21600"/>
              <a:gd name="connsiteX3970" fmla="*/ 18051 w 21595"/>
              <a:gd name="connsiteY3970" fmla="*/ 14016 h 21600"/>
              <a:gd name="connsiteX3971" fmla="*/ 18051 w 21595"/>
              <a:gd name="connsiteY3971" fmla="*/ 14078 h 21600"/>
              <a:gd name="connsiteX3972" fmla="*/ 18129 w 21595"/>
              <a:gd name="connsiteY3972" fmla="*/ 14101 h 21600"/>
              <a:gd name="connsiteX3973" fmla="*/ 18221 w 21595"/>
              <a:gd name="connsiteY3973" fmla="*/ 14051 h 21600"/>
              <a:gd name="connsiteX3974" fmla="*/ 18233 w 21595"/>
              <a:gd name="connsiteY3974" fmla="*/ 13967 h 21600"/>
              <a:gd name="connsiteX3975" fmla="*/ 18476 w 21595"/>
              <a:gd name="connsiteY3975" fmla="*/ 13990 h 21600"/>
              <a:gd name="connsiteX3976" fmla="*/ 18455 w 21595"/>
              <a:gd name="connsiteY3976" fmla="*/ 14016 h 21600"/>
              <a:gd name="connsiteX3977" fmla="*/ 18414 w 21595"/>
              <a:gd name="connsiteY3977" fmla="*/ 14016 h 21600"/>
              <a:gd name="connsiteX3978" fmla="*/ 18362 w 21595"/>
              <a:gd name="connsiteY3978" fmla="*/ 14051 h 21600"/>
              <a:gd name="connsiteX3979" fmla="*/ 18351 w 21595"/>
              <a:gd name="connsiteY3979" fmla="*/ 14089 h 21600"/>
              <a:gd name="connsiteX3980" fmla="*/ 18289 w 21595"/>
              <a:gd name="connsiteY3980" fmla="*/ 14162 h 21600"/>
              <a:gd name="connsiteX3981" fmla="*/ 18264 w 21595"/>
              <a:gd name="connsiteY3981" fmla="*/ 14261 h 21600"/>
              <a:gd name="connsiteX3982" fmla="*/ 18252 w 21595"/>
              <a:gd name="connsiteY3982" fmla="*/ 14311 h 21600"/>
              <a:gd name="connsiteX3983" fmla="*/ 18259 w 21595"/>
              <a:gd name="connsiteY3983" fmla="*/ 14334 h 21600"/>
              <a:gd name="connsiteX3984" fmla="*/ 18315 w 21595"/>
              <a:gd name="connsiteY3984" fmla="*/ 14296 h 21600"/>
              <a:gd name="connsiteX3985" fmla="*/ 18356 w 21595"/>
              <a:gd name="connsiteY3985" fmla="*/ 14173 h 21600"/>
              <a:gd name="connsiteX3986" fmla="*/ 18408 w 21595"/>
              <a:gd name="connsiteY3986" fmla="*/ 14127 h 21600"/>
              <a:gd name="connsiteX3987" fmla="*/ 18476 w 21595"/>
              <a:gd name="connsiteY3987" fmla="*/ 14051 h 21600"/>
              <a:gd name="connsiteX3988" fmla="*/ 18497 w 21595"/>
              <a:gd name="connsiteY3988" fmla="*/ 14016 h 21600"/>
              <a:gd name="connsiteX3989" fmla="*/ 18476 w 21595"/>
              <a:gd name="connsiteY3989" fmla="*/ 13990 h 21600"/>
              <a:gd name="connsiteX3990" fmla="*/ 20513 w 21595"/>
              <a:gd name="connsiteY3990" fmla="*/ 14005 h 21600"/>
              <a:gd name="connsiteX3991" fmla="*/ 20518 w 21595"/>
              <a:gd name="connsiteY3991" fmla="*/ 14101 h 21600"/>
              <a:gd name="connsiteX3992" fmla="*/ 20558 w 21595"/>
              <a:gd name="connsiteY3992" fmla="*/ 14234 h 21600"/>
              <a:gd name="connsiteX3993" fmla="*/ 20570 w 21595"/>
              <a:gd name="connsiteY3993" fmla="*/ 14211 h 21600"/>
              <a:gd name="connsiteX3994" fmla="*/ 20549 w 21595"/>
              <a:gd name="connsiteY3994" fmla="*/ 14127 h 21600"/>
              <a:gd name="connsiteX3995" fmla="*/ 20533 w 21595"/>
              <a:gd name="connsiteY3995" fmla="*/ 14005 h 21600"/>
              <a:gd name="connsiteX3996" fmla="*/ 20513 w 21595"/>
              <a:gd name="connsiteY3996" fmla="*/ 14005 h 21600"/>
              <a:gd name="connsiteX3997" fmla="*/ 20450 w 21595"/>
              <a:gd name="connsiteY3997" fmla="*/ 14150 h 21600"/>
              <a:gd name="connsiteX3998" fmla="*/ 20445 w 21595"/>
              <a:gd name="connsiteY3998" fmla="*/ 14211 h 21600"/>
              <a:gd name="connsiteX3999" fmla="*/ 20455 w 21595"/>
              <a:gd name="connsiteY3999" fmla="*/ 14234 h 21600"/>
              <a:gd name="connsiteX4000" fmla="*/ 20492 w 21595"/>
              <a:gd name="connsiteY4000" fmla="*/ 14261 h 21600"/>
              <a:gd name="connsiteX4001" fmla="*/ 20518 w 21595"/>
              <a:gd name="connsiteY4001" fmla="*/ 14250 h 21600"/>
              <a:gd name="connsiteX4002" fmla="*/ 20507 w 21595"/>
              <a:gd name="connsiteY4002" fmla="*/ 14211 h 21600"/>
              <a:gd name="connsiteX4003" fmla="*/ 20492 w 21595"/>
              <a:gd name="connsiteY4003" fmla="*/ 14173 h 21600"/>
              <a:gd name="connsiteX4004" fmla="*/ 20450 w 21595"/>
              <a:gd name="connsiteY4004" fmla="*/ 14150 h 21600"/>
              <a:gd name="connsiteX4005" fmla="*/ 18045 w 21595"/>
              <a:gd name="connsiteY4005" fmla="*/ 14173 h 21600"/>
              <a:gd name="connsiteX4006" fmla="*/ 17988 w 21595"/>
              <a:gd name="connsiteY4006" fmla="*/ 14200 h 21600"/>
              <a:gd name="connsiteX4007" fmla="*/ 18061 w 21595"/>
              <a:gd name="connsiteY4007" fmla="*/ 14311 h 21600"/>
              <a:gd name="connsiteX4008" fmla="*/ 18087 w 21595"/>
              <a:gd name="connsiteY4008" fmla="*/ 14311 h 21600"/>
              <a:gd name="connsiteX4009" fmla="*/ 18092 w 21595"/>
              <a:gd name="connsiteY4009" fmla="*/ 14273 h 21600"/>
              <a:gd name="connsiteX4010" fmla="*/ 18071 w 21595"/>
              <a:gd name="connsiteY4010" fmla="*/ 14223 h 21600"/>
              <a:gd name="connsiteX4011" fmla="*/ 18045 w 21595"/>
              <a:gd name="connsiteY4011" fmla="*/ 14173 h 21600"/>
              <a:gd name="connsiteX4012" fmla="*/ 20544 w 21595"/>
              <a:gd name="connsiteY4012" fmla="*/ 14311 h 21600"/>
              <a:gd name="connsiteX4013" fmla="*/ 20558 w 21595"/>
              <a:gd name="connsiteY4013" fmla="*/ 14406 h 21600"/>
              <a:gd name="connsiteX4014" fmla="*/ 20601 w 21595"/>
              <a:gd name="connsiteY4014" fmla="*/ 14406 h 21600"/>
              <a:gd name="connsiteX4015" fmla="*/ 20584 w 21595"/>
              <a:gd name="connsiteY4015" fmla="*/ 14345 h 21600"/>
              <a:gd name="connsiteX4016" fmla="*/ 20575 w 21595"/>
              <a:gd name="connsiteY4016" fmla="*/ 14345 h 21600"/>
              <a:gd name="connsiteX4017" fmla="*/ 20544 w 21595"/>
              <a:gd name="connsiteY4017" fmla="*/ 14311 h 21600"/>
              <a:gd name="connsiteX4018" fmla="*/ 19404 w 21595"/>
              <a:gd name="connsiteY4018" fmla="*/ 14383 h 21600"/>
              <a:gd name="connsiteX4019" fmla="*/ 19378 w 21595"/>
              <a:gd name="connsiteY4019" fmla="*/ 14445 h 21600"/>
              <a:gd name="connsiteX4020" fmla="*/ 19373 w 21595"/>
              <a:gd name="connsiteY4020" fmla="*/ 14494 h 21600"/>
              <a:gd name="connsiteX4021" fmla="*/ 19357 w 21595"/>
              <a:gd name="connsiteY4021" fmla="*/ 14578 h 21600"/>
              <a:gd name="connsiteX4022" fmla="*/ 19336 w 21595"/>
              <a:gd name="connsiteY4022" fmla="*/ 14662 h 21600"/>
              <a:gd name="connsiteX4023" fmla="*/ 19341 w 21595"/>
              <a:gd name="connsiteY4023" fmla="*/ 14712 h 21600"/>
              <a:gd name="connsiteX4024" fmla="*/ 19331 w 21595"/>
              <a:gd name="connsiteY4024" fmla="*/ 14750 h 21600"/>
              <a:gd name="connsiteX4025" fmla="*/ 19315 w 21595"/>
              <a:gd name="connsiteY4025" fmla="*/ 14873 h 21600"/>
              <a:gd name="connsiteX4026" fmla="*/ 19315 w 21595"/>
              <a:gd name="connsiteY4026" fmla="*/ 14968 h 21600"/>
              <a:gd name="connsiteX4027" fmla="*/ 19310 w 21595"/>
              <a:gd name="connsiteY4027" fmla="*/ 15006 h 21600"/>
              <a:gd name="connsiteX4028" fmla="*/ 19310 w 21595"/>
              <a:gd name="connsiteY4028" fmla="*/ 15091 h 21600"/>
              <a:gd name="connsiteX4029" fmla="*/ 19284 w 21595"/>
              <a:gd name="connsiteY4029" fmla="*/ 15213 h 21600"/>
              <a:gd name="connsiteX4030" fmla="*/ 19269 w 21595"/>
              <a:gd name="connsiteY4030" fmla="*/ 15312 h 21600"/>
              <a:gd name="connsiteX4031" fmla="*/ 19253 w 21595"/>
              <a:gd name="connsiteY4031" fmla="*/ 15385 h 21600"/>
              <a:gd name="connsiteX4032" fmla="*/ 19232 w 21595"/>
              <a:gd name="connsiteY4032" fmla="*/ 15473 h 21600"/>
              <a:gd name="connsiteX4033" fmla="*/ 19185 w 21595"/>
              <a:gd name="connsiteY4033" fmla="*/ 15519 h 21600"/>
              <a:gd name="connsiteX4034" fmla="*/ 19133 w 21595"/>
              <a:gd name="connsiteY4034" fmla="*/ 15473 h 21600"/>
              <a:gd name="connsiteX4035" fmla="*/ 19128 w 21595"/>
              <a:gd name="connsiteY4035" fmla="*/ 15423 h 21600"/>
              <a:gd name="connsiteX4036" fmla="*/ 19103 w 21595"/>
              <a:gd name="connsiteY4036" fmla="*/ 15373 h 21600"/>
              <a:gd name="connsiteX4037" fmla="*/ 19088 w 21595"/>
              <a:gd name="connsiteY4037" fmla="*/ 15373 h 21600"/>
              <a:gd name="connsiteX4038" fmla="*/ 19051 w 21595"/>
              <a:gd name="connsiteY4038" fmla="*/ 15274 h 21600"/>
              <a:gd name="connsiteX4039" fmla="*/ 19025 w 21595"/>
              <a:gd name="connsiteY4039" fmla="*/ 15228 h 21600"/>
              <a:gd name="connsiteX4040" fmla="*/ 18978 w 21595"/>
              <a:gd name="connsiteY4040" fmla="*/ 15178 h 21600"/>
              <a:gd name="connsiteX4041" fmla="*/ 18937 w 21595"/>
              <a:gd name="connsiteY4041" fmla="*/ 15079 h 21600"/>
              <a:gd name="connsiteX4042" fmla="*/ 18937 w 21595"/>
              <a:gd name="connsiteY4042" fmla="*/ 15045 h 21600"/>
              <a:gd name="connsiteX4043" fmla="*/ 18963 w 21595"/>
              <a:gd name="connsiteY4043" fmla="*/ 14957 h 21600"/>
              <a:gd name="connsiteX4044" fmla="*/ 18989 w 21595"/>
              <a:gd name="connsiteY4044" fmla="*/ 14873 h 21600"/>
              <a:gd name="connsiteX4045" fmla="*/ 18984 w 21595"/>
              <a:gd name="connsiteY4045" fmla="*/ 14812 h 21600"/>
              <a:gd name="connsiteX4046" fmla="*/ 19004 w 21595"/>
              <a:gd name="connsiteY4046" fmla="*/ 14812 h 21600"/>
              <a:gd name="connsiteX4047" fmla="*/ 19030 w 21595"/>
              <a:gd name="connsiteY4047" fmla="*/ 14739 h 21600"/>
              <a:gd name="connsiteX4048" fmla="*/ 19051 w 21595"/>
              <a:gd name="connsiteY4048" fmla="*/ 14651 h 21600"/>
              <a:gd name="connsiteX4049" fmla="*/ 19030 w 21595"/>
              <a:gd name="connsiteY4049" fmla="*/ 14578 h 21600"/>
              <a:gd name="connsiteX4050" fmla="*/ 19015 w 21595"/>
              <a:gd name="connsiteY4050" fmla="*/ 14601 h 21600"/>
              <a:gd name="connsiteX4051" fmla="*/ 18989 w 21595"/>
              <a:gd name="connsiteY4051" fmla="*/ 14590 h 21600"/>
              <a:gd name="connsiteX4052" fmla="*/ 18952 w 21595"/>
              <a:gd name="connsiteY4052" fmla="*/ 14640 h 21600"/>
              <a:gd name="connsiteX4053" fmla="*/ 18916 w 21595"/>
              <a:gd name="connsiteY4053" fmla="*/ 14590 h 21600"/>
              <a:gd name="connsiteX4054" fmla="*/ 18900 w 21595"/>
              <a:gd name="connsiteY4054" fmla="*/ 14601 h 21600"/>
              <a:gd name="connsiteX4055" fmla="*/ 18848 w 21595"/>
              <a:gd name="connsiteY4055" fmla="*/ 14567 h 21600"/>
              <a:gd name="connsiteX4056" fmla="*/ 18822 w 21595"/>
              <a:gd name="connsiteY4056" fmla="*/ 14494 h 21600"/>
              <a:gd name="connsiteX4057" fmla="*/ 18787 w 21595"/>
              <a:gd name="connsiteY4057" fmla="*/ 14456 h 21600"/>
              <a:gd name="connsiteX4058" fmla="*/ 18751 w 21595"/>
              <a:gd name="connsiteY4058" fmla="*/ 14479 h 21600"/>
              <a:gd name="connsiteX4059" fmla="*/ 18792 w 21595"/>
              <a:gd name="connsiteY4059" fmla="*/ 14529 h 21600"/>
              <a:gd name="connsiteX4060" fmla="*/ 18792 w 21595"/>
              <a:gd name="connsiteY4060" fmla="*/ 14617 h 21600"/>
              <a:gd name="connsiteX4061" fmla="*/ 18740 w 21595"/>
              <a:gd name="connsiteY4061" fmla="*/ 14651 h 21600"/>
              <a:gd name="connsiteX4062" fmla="*/ 18709 w 21595"/>
              <a:gd name="connsiteY4062" fmla="*/ 14628 h 21600"/>
              <a:gd name="connsiteX4063" fmla="*/ 18667 w 21595"/>
              <a:gd name="connsiteY4063" fmla="*/ 14689 h 21600"/>
              <a:gd name="connsiteX4064" fmla="*/ 18636 w 21595"/>
              <a:gd name="connsiteY4064" fmla="*/ 14773 h 21600"/>
              <a:gd name="connsiteX4065" fmla="*/ 18647 w 21595"/>
              <a:gd name="connsiteY4065" fmla="*/ 14823 h 21600"/>
              <a:gd name="connsiteX4066" fmla="*/ 18615 w 21595"/>
              <a:gd name="connsiteY4066" fmla="*/ 14861 h 21600"/>
              <a:gd name="connsiteX4067" fmla="*/ 18579 w 21595"/>
              <a:gd name="connsiteY4067" fmla="*/ 14995 h 21600"/>
              <a:gd name="connsiteX4068" fmla="*/ 18584 w 21595"/>
              <a:gd name="connsiteY4068" fmla="*/ 15079 h 21600"/>
              <a:gd name="connsiteX4069" fmla="*/ 18549 w 21595"/>
              <a:gd name="connsiteY4069" fmla="*/ 15068 h 21600"/>
              <a:gd name="connsiteX4070" fmla="*/ 18511 w 21595"/>
              <a:gd name="connsiteY4070" fmla="*/ 15068 h 21600"/>
              <a:gd name="connsiteX4071" fmla="*/ 18481 w 21595"/>
              <a:gd name="connsiteY4071" fmla="*/ 14968 h 21600"/>
              <a:gd name="connsiteX4072" fmla="*/ 18445 w 21595"/>
              <a:gd name="connsiteY4072" fmla="*/ 14896 h 21600"/>
              <a:gd name="connsiteX4073" fmla="*/ 18414 w 21595"/>
              <a:gd name="connsiteY4073" fmla="*/ 14907 h 21600"/>
              <a:gd name="connsiteX4074" fmla="*/ 18382 w 21595"/>
              <a:gd name="connsiteY4074" fmla="*/ 14934 h 21600"/>
              <a:gd name="connsiteX4075" fmla="*/ 18382 w 21595"/>
              <a:gd name="connsiteY4075" fmla="*/ 14984 h 21600"/>
              <a:gd name="connsiteX4076" fmla="*/ 18356 w 21595"/>
              <a:gd name="connsiteY4076" fmla="*/ 14957 h 21600"/>
              <a:gd name="connsiteX4077" fmla="*/ 18351 w 21595"/>
              <a:gd name="connsiteY4077" fmla="*/ 15006 h 21600"/>
              <a:gd name="connsiteX4078" fmla="*/ 18320 w 21595"/>
              <a:gd name="connsiteY4078" fmla="*/ 15029 h 21600"/>
              <a:gd name="connsiteX4079" fmla="*/ 18304 w 21595"/>
              <a:gd name="connsiteY4079" fmla="*/ 15091 h 21600"/>
              <a:gd name="connsiteX4080" fmla="*/ 18264 w 21595"/>
              <a:gd name="connsiteY4080" fmla="*/ 15178 h 21600"/>
              <a:gd name="connsiteX4081" fmla="*/ 18247 w 21595"/>
              <a:gd name="connsiteY4081" fmla="*/ 15301 h 21600"/>
              <a:gd name="connsiteX4082" fmla="*/ 18226 w 21595"/>
              <a:gd name="connsiteY4082" fmla="*/ 15263 h 21600"/>
              <a:gd name="connsiteX4083" fmla="*/ 18200 w 21595"/>
              <a:gd name="connsiteY4083" fmla="*/ 15335 h 21600"/>
              <a:gd name="connsiteX4084" fmla="*/ 18217 w 21595"/>
              <a:gd name="connsiteY4084" fmla="*/ 15423 h 21600"/>
              <a:gd name="connsiteX4085" fmla="*/ 18191 w 21595"/>
              <a:gd name="connsiteY4085" fmla="*/ 15446 h 21600"/>
              <a:gd name="connsiteX4086" fmla="*/ 18175 w 21595"/>
              <a:gd name="connsiteY4086" fmla="*/ 15312 h 21600"/>
              <a:gd name="connsiteX4087" fmla="*/ 18123 w 21595"/>
              <a:gd name="connsiteY4087" fmla="*/ 15446 h 21600"/>
              <a:gd name="connsiteX4088" fmla="*/ 18113 w 21595"/>
              <a:gd name="connsiteY4088" fmla="*/ 15534 h 21600"/>
              <a:gd name="connsiteX4089" fmla="*/ 18108 w 21595"/>
              <a:gd name="connsiteY4089" fmla="*/ 15607 h 21600"/>
              <a:gd name="connsiteX4090" fmla="*/ 18066 w 21595"/>
              <a:gd name="connsiteY4090" fmla="*/ 15679 h 21600"/>
              <a:gd name="connsiteX4091" fmla="*/ 18045 w 21595"/>
              <a:gd name="connsiteY4091" fmla="*/ 15779 h 21600"/>
              <a:gd name="connsiteX4092" fmla="*/ 18004 w 21595"/>
              <a:gd name="connsiteY4092" fmla="*/ 15840 h 21600"/>
              <a:gd name="connsiteX4093" fmla="*/ 17936 w 21595"/>
              <a:gd name="connsiteY4093" fmla="*/ 15886 h 21600"/>
              <a:gd name="connsiteX4094" fmla="*/ 17906 w 21595"/>
              <a:gd name="connsiteY4094" fmla="*/ 15886 h 21600"/>
              <a:gd name="connsiteX4095" fmla="*/ 17889 w 21595"/>
              <a:gd name="connsiteY4095" fmla="*/ 15901 h 21600"/>
              <a:gd name="connsiteX4096" fmla="*/ 17880 w 21595"/>
              <a:gd name="connsiteY4096" fmla="*/ 15935 h 21600"/>
              <a:gd name="connsiteX4097" fmla="*/ 17838 w 21595"/>
              <a:gd name="connsiteY4097" fmla="*/ 15962 h 21600"/>
              <a:gd name="connsiteX4098" fmla="*/ 17786 w 21595"/>
              <a:gd name="connsiteY4098" fmla="*/ 16008 h 21600"/>
              <a:gd name="connsiteX4099" fmla="*/ 17776 w 21595"/>
              <a:gd name="connsiteY4099" fmla="*/ 15996 h 21600"/>
              <a:gd name="connsiteX4100" fmla="*/ 17745 w 21595"/>
              <a:gd name="connsiteY4100" fmla="*/ 16008 h 21600"/>
              <a:gd name="connsiteX4101" fmla="*/ 17693 w 21595"/>
              <a:gd name="connsiteY4101" fmla="*/ 16069 h 21600"/>
              <a:gd name="connsiteX4102" fmla="*/ 17663 w 21595"/>
              <a:gd name="connsiteY4102" fmla="*/ 16130 h 21600"/>
              <a:gd name="connsiteX4103" fmla="*/ 17611 w 21595"/>
              <a:gd name="connsiteY4103" fmla="*/ 16191 h 21600"/>
              <a:gd name="connsiteX4104" fmla="*/ 17574 w 21595"/>
              <a:gd name="connsiteY4104" fmla="*/ 16302 h 21600"/>
              <a:gd name="connsiteX4105" fmla="*/ 17579 w 21595"/>
              <a:gd name="connsiteY4105" fmla="*/ 16180 h 21600"/>
              <a:gd name="connsiteX4106" fmla="*/ 17548 w 21595"/>
              <a:gd name="connsiteY4106" fmla="*/ 16291 h 21600"/>
              <a:gd name="connsiteX4107" fmla="*/ 17543 w 21595"/>
              <a:gd name="connsiteY4107" fmla="*/ 16390 h 21600"/>
              <a:gd name="connsiteX4108" fmla="*/ 17533 w 21595"/>
              <a:gd name="connsiteY4108" fmla="*/ 16474 h 21600"/>
              <a:gd name="connsiteX4109" fmla="*/ 17517 w 21595"/>
              <a:gd name="connsiteY4109" fmla="*/ 16512 h 21600"/>
              <a:gd name="connsiteX4110" fmla="*/ 17501 w 21595"/>
              <a:gd name="connsiteY4110" fmla="*/ 16608 h 21600"/>
              <a:gd name="connsiteX4111" fmla="*/ 17512 w 21595"/>
              <a:gd name="connsiteY4111" fmla="*/ 16658 h 21600"/>
              <a:gd name="connsiteX4112" fmla="*/ 17512 w 21595"/>
              <a:gd name="connsiteY4112" fmla="*/ 16707 h 21600"/>
              <a:gd name="connsiteX4113" fmla="*/ 17527 w 21595"/>
              <a:gd name="connsiteY4113" fmla="*/ 16830 h 21600"/>
              <a:gd name="connsiteX4114" fmla="*/ 17522 w 21595"/>
              <a:gd name="connsiteY4114" fmla="*/ 16914 h 21600"/>
              <a:gd name="connsiteX4115" fmla="*/ 17512 w 21595"/>
              <a:gd name="connsiteY4115" fmla="*/ 16853 h 21600"/>
              <a:gd name="connsiteX4116" fmla="*/ 17486 w 21595"/>
              <a:gd name="connsiteY4116" fmla="*/ 16803 h 21600"/>
              <a:gd name="connsiteX4117" fmla="*/ 17491 w 21595"/>
              <a:gd name="connsiteY4117" fmla="*/ 16952 h 21600"/>
              <a:gd name="connsiteX4118" fmla="*/ 17470 w 21595"/>
              <a:gd name="connsiteY4118" fmla="*/ 16891 h 21600"/>
              <a:gd name="connsiteX4119" fmla="*/ 17475 w 21595"/>
              <a:gd name="connsiteY4119" fmla="*/ 16952 h 21600"/>
              <a:gd name="connsiteX4120" fmla="*/ 17491 w 21595"/>
              <a:gd name="connsiteY4120" fmla="*/ 17086 h 21600"/>
              <a:gd name="connsiteX4121" fmla="*/ 17486 w 21595"/>
              <a:gd name="connsiteY4121" fmla="*/ 17208 h 21600"/>
              <a:gd name="connsiteX4122" fmla="*/ 17507 w 21595"/>
              <a:gd name="connsiteY4122" fmla="*/ 17281 h 21600"/>
              <a:gd name="connsiteX4123" fmla="*/ 17501 w 21595"/>
              <a:gd name="connsiteY4123" fmla="*/ 17319 h 21600"/>
              <a:gd name="connsiteX4124" fmla="*/ 17512 w 21595"/>
              <a:gd name="connsiteY4124" fmla="*/ 17430 h 21600"/>
              <a:gd name="connsiteX4125" fmla="*/ 17496 w 21595"/>
              <a:gd name="connsiteY4125" fmla="*/ 17525 h 21600"/>
              <a:gd name="connsiteX4126" fmla="*/ 17491 w 21595"/>
              <a:gd name="connsiteY4126" fmla="*/ 17613 h 21600"/>
              <a:gd name="connsiteX4127" fmla="*/ 17501 w 21595"/>
              <a:gd name="connsiteY4127" fmla="*/ 17781 h 21600"/>
              <a:gd name="connsiteX4128" fmla="*/ 17496 w 21595"/>
              <a:gd name="connsiteY4128" fmla="*/ 17869 h 21600"/>
              <a:gd name="connsiteX4129" fmla="*/ 17470 w 21595"/>
              <a:gd name="connsiteY4129" fmla="*/ 17992 h 21600"/>
              <a:gd name="connsiteX4130" fmla="*/ 17465 w 21595"/>
              <a:gd name="connsiteY4130" fmla="*/ 18041 h 21600"/>
              <a:gd name="connsiteX4131" fmla="*/ 17449 w 21595"/>
              <a:gd name="connsiteY4131" fmla="*/ 18076 h 21600"/>
              <a:gd name="connsiteX4132" fmla="*/ 17413 w 21595"/>
              <a:gd name="connsiteY4132" fmla="*/ 18103 h 21600"/>
              <a:gd name="connsiteX4133" fmla="*/ 17397 w 21595"/>
              <a:gd name="connsiteY4133" fmla="*/ 18198 h 21600"/>
              <a:gd name="connsiteX4134" fmla="*/ 17423 w 21595"/>
              <a:gd name="connsiteY4134" fmla="*/ 18225 h 21600"/>
              <a:gd name="connsiteX4135" fmla="*/ 17470 w 21595"/>
              <a:gd name="connsiteY4135" fmla="*/ 18332 h 21600"/>
              <a:gd name="connsiteX4136" fmla="*/ 17507 w 21595"/>
              <a:gd name="connsiteY4136" fmla="*/ 18332 h 21600"/>
              <a:gd name="connsiteX4137" fmla="*/ 17548 w 21595"/>
              <a:gd name="connsiteY4137" fmla="*/ 18332 h 21600"/>
              <a:gd name="connsiteX4138" fmla="*/ 17585 w 21595"/>
              <a:gd name="connsiteY4138" fmla="*/ 18286 h 21600"/>
              <a:gd name="connsiteX4139" fmla="*/ 17621 w 21595"/>
              <a:gd name="connsiteY4139" fmla="*/ 18236 h 21600"/>
              <a:gd name="connsiteX4140" fmla="*/ 17637 w 21595"/>
              <a:gd name="connsiteY4140" fmla="*/ 18248 h 21600"/>
              <a:gd name="connsiteX4141" fmla="*/ 17682 w 21595"/>
              <a:gd name="connsiteY4141" fmla="*/ 18164 h 21600"/>
              <a:gd name="connsiteX4142" fmla="*/ 17724 w 21595"/>
              <a:gd name="connsiteY4142" fmla="*/ 18148 h 21600"/>
              <a:gd name="connsiteX4143" fmla="*/ 17771 w 21595"/>
              <a:gd name="connsiteY4143" fmla="*/ 18137 h 21600"/>
              <a:gd name="connsiteX4144" fmla="*/ 17818 w 21595"/>
              <a:gd name="connsiteY4144" fmla="*/ 18164 h 21600"/>
              <a:gd name="connsiteX4145" fmla="*/ 17854 w 21595"/>
              <a:gd name="connsiteY4145" fmla="*/ 18148 h 21600"/>
              <a:gd name="connsiteX4146" fmla="*/ 17906 w 21595"/>
              <a:gd name="connsiteY4146" fmla="*/ 18148 h 21600"/>
              <a:gd name="connsiteX4147" fmla="*/ 17936 w 21595"/>
              <a:gd name="connsiteY4147" fmla="*/ 18076 h 21600"/>
              <a:gd name="connsiteX4148" fmla="*/ 17962 w 21595"/>
              <a:gd name="connsiteY4148" fmla="*/ 17992 h 21600"/>
              <a:gd name="connsiteX4149" fmla="*/ 18019 w 21595"/>
              <a:gd name="connsiteY4149" fmla="*/ 17953 h 21600"/>
              <a:gd name="connsiteX4150" fmla="*/ 18092 w 21595"/>
              <a:gd name="connsiteY4150" fmla="*/ 17881 h 21600"/>
              <a:gd name="connsiteX4151" fmla="*/ 18144 w 21595"/>
              <a:gd name="connsiteY4151" fmla="*/ 17881 h 21600"/>
              <a:gd name="connsiteX4152" fmla="*/ 18221 w 21595"/>
              <a:gd name="connsiteY4152" fmla="*/ 17831 h 21600"/>
              <a:gd name="connsiteX4153" fmla="*/ 18304 w 21595"/>
              <a:gd name="connsiteY4153" fmla="*/ 17770 h 21600"/>
              <a:gd name="connsiteX4154" fmla="*/ 18408 w 21595"/>
              <a:gd name="connsiteY4154" fmla="*/ 17759 h 21600"/>
              <a:gd name="connsiteX4155" fmla="*/ 18455 w 21595"/>
              <a:gd name="connsiteY4155" fmla="*/ 17831 h 21600"/>
              <a:gd name="connsiteX4156" fmla="*/ 18492 w 21595"/>
              <a:gd name="connsiteY4156" fmla="*/ 17843 h 21600"/>
              <a:gd name="connsiteX4157" fmla="*/ 18549 w 21595"/>
              <a:gd name="connsiteY4157" fmla="*/ 17942 h 21600"/>
              <a:gd name="connsiteX4158" fmla="*/ 18532 w 21595"/>
              <a:gd name="connsiteY4158" fmla="*/ 17980 h 21600"/>
              <a:gd name="connsiteX4159" fmla="*/ 18553 w 21595"/>
              <a:gd name="connsiteY4159" fmla="*/ 18041 h 21600"/>
              <a:gd name="connsiteX4160" fmla="*/ 18570 w 21595"/>
              <a:gd name="connsiteY4160" fmla="*/ 18164 h 21600"/>
              <a:gd name="connsiteX4161" fmla="*/ 18549 w 21595"/>
              <a:gd name="connsiteY4161" fmla="*/ 18248 h 21600"/>
              <a:gd name="connsiteX4162" fmla="*/ 18579 w 21595"/>
              <a:gd name="connsiteY4162" fmla="*/ 18309 h 21600"/>
              <a:gd name="connsiteX4163" fmla="*/ 18626 w 21595"/>
              <a:gd name="connsiteY4163" fmla="*/ 18175 h 21600"/>
              <a:gd name="connsiteX4164" fmla="*/ 18673 w 21595"/>
              <a:gd name="connsiteY4164" fmla="*/ 18125 h 21600"/>
              <a:gd name="connsiteX4165" fmla="*/ 18745 w 21595"/>
              <a:gd name="connsiteY4165" fmla="*/ 17992 h 21600"/>
              <a:gd name="connsiteX4166" fmla="*/ 18730 w 21595"/>
              <a:gd name="connsiteY4166" fmla="*/ 18103 h 21600"/>
              <a:gd name="connsiteX4167" fmla="*/ 18693 w 21595"/>
              <a:gd name="connsiteY4167" fmla="*/ 18187 h 21600"/>
              <a:gd name="connsiteX4168" fmla="*/ 18662 w 21595"/>
              <a:gd name="connsiteY4168" fmla="*/ 18286 h 21600"/>
              <a:gd name="connsiteX4169" fmla="*/ 18615 w 21595"/>
              <a:gd name="connsiteY4169" fmla="*/ 18370 h 21600"/>
              <a:gd name="connsiteX4170" fmla="*/ 18673 w 21595"/>
              <a:gd name="connsiteY4170" fmla="*/ 18347 h 21600"/>
              <a:gd name="connsiteX4171" fmla="*/ 18725 w 21595"/>
              <a:gd name="connsiteY4171" fmla="*/ 18225 h 21600"/>
              <a:gd name="connsiteX4172" fmla="*/ 18714 w 21595"/>
              <a:gd name="connsiteY4172" fmla="*/ 18347 h 21600"/>
              <a:gd name="connsiteX4173" fmla="*/ 18678 w 21595"/>
              <a:gd name="connsiteY4173" fmla="*/ 18431 h 21600"/>
              <a:gd name="connsiteX4174" fmla="*/ 18730 w 21595"/>
              <a:gd name="connsiteY4174" fmla="*/ 18443 h 21600"/>
              <a:gd name="connsiteX4175" fmla="*/ 18745 w 21595"/>
              <a:gd name="connsiteY4175" fmla="*/ 18515 h 21600"/>
              <a:gd name="connsiteX4176" fmla="*/ 18740 w 21595"/>
              <a:gd name="connsiteY4176" fmla="*/ 18592 h 21600"/>
              <a:gd name="connsiteX4177" fmla="*/ 18725 w 21595"/>
              <a:gd name="connsiteY4177" fmla="*/ 18714 h 21600"/>
              <a:gd name="connsiteX4178" fmla="*/ 18740 w 21595"/>
              <a:gd name="connsiteY4178" fmla="*/ 18810 h 21600"/>
              <a:gd name="connsiteX4179" fmla="*/ 18782 w 21595"/>
              <a:gd name="connsiteY4179" fmla="*/ 18859 h 21600"/>
              <a:gd name="connsiteX4180" fmla="*/ 18813 w 21595"/>
              <a:gd name="connsiteY4180" fmla="*/ 18871 h 21600"/>
              <a:gd name="connsiteX4181" fmla="*/ 18839 w 21595"/>
              <a:gd name="connsiteY4181" fmla="*/ 18898 h 21600"/>
              <a:gd name="connsiteX4182" fmla="*/ 18874 w 21595"/>
              <a:gd name="connsiteY4182" fmla="*/ 18943 h 21600"/>
              <a:gd name="connsiteX4183" fmla="*/ 18952 w 21595"/>
              <a:gd name="connsiteY4183" fmla="*/ 18821 h 21600"/>
              <a:gd name="connsiteX4184" fmla="*/ 18989 w 21595"/>
              <a:gd name="connsiteY4184" fmla="*/ 18798 h 21600"/>
              <a:gd name="connsiteX4185" fmla="*/ 18963 w 21595"/>
              <a:gd name="connsiteY4185" fmla="*/ 18882 h 21600"/>
              <a:gd name="connsiteX4186" fmla="*/ 18989 w 21595"/>
              <a:gd name="connsiteY4186" fmla="*/ 18909 h 21600"/>
              <a:gd name="connsiteX4187" fmla="*/ 19020 w 21595"/>
              <a:gd name="connsiteY4187" fmla="*/ 18982 h 21600"/>
              <a:gd name="connsiteX4188" fmla="*/ 19072 w 21595"/>
              <a:gd name="connsiteY4188" fmla="*/ 18909 h 21600"/>
              <a:gd name="connsiteX4189" fmla="*/ 19114 w 21595"/>
              <a:gd name="connsiteY4189" fmla="*/ 18848 h 21600"/>
              <a:gd name="connsiteX4190" fmla="*/ 19180 w 21595"/>
              <a:gd name="connsiteY4190" fmla="*/ 18787 h 21600"/>
              <a:gd name="connsiteX4191" fmla="*/ 19243 w 21595"/>
              <a:gd name="connsiteY4191" fmla="*/ 18775 h 21600"/>
              <a:gd name="connsiteX4192" fmla="*/ 19289 w 21595"/>
              <a:gd name="connsiteY4192" fmla="*/ 18726 h 21600"/>
              <a:gd name="connsiteX4193" fmla="*/ 19300 w 21595"/>
              <a:gd name="connsiteY4193" fmla="*/ 18664 h 21600"/>
              <a:gd name="connsiteX4194" fmla="*/ 19331 w 21595"/>
              <a:gd name="connsiteY4194" fmla="*/ 18554 h 21600"/>
              <a:gd name="connsiteX4195" fmla="*/ 19373 w 21595"/>
              <a:gd name="connsiteY4195" fmla="*/ 18431 h 21600"/>
              <a:gd name="connsiteX4196" fmla="*/ 19413 w 21595"/>
              <a:gd name="connsiteY4196" fmla="*/ 18359 h 21600"/>
              <a:gd name="connsiteX4197" fmla="*/ 19460 w 21595"/>
              <a:gd name="connsiteY4197" fmla="*/ 18210 h 21600"/>
              <a:gd name="connsiteX4198" fmla="*/ 19496 w 21595"/>
              <a:gd name="connsiteY4198" fmla="*/ 18137 h 21600"/>
              <a:gd name="connsiteX4199" fmla="*/ 19543 w 21595"/>
              <a:gd name="connsiteY4199" fmla="*/ 18015 h 21600"/>
              <a:gd name="connsiteX4200" fmla="*/ 19600 w 21595"/>
              <a:gd name="connsiteY4200" fmla="*/ 17931 h 21600"/>
              <a:gd name="connsiteX4201" fmla="*/ 19658 w 21595"/>
              <a:gd name="connsiteY4201" fmla="*/ 17781 h 21600"/>
              <a:gd name="connsiteX4202" fmla="*/ 19689 w 21595"/>
              <a:gd name="connsiteY4202" fmla="*/ 17659 h 21600"/>
              <a:gd name="connsiteX4203" fmla="*/ 19703 w 21595"/>
              <a:gd name="connsiteY4203" fmla="*/ 17575 h 21600"/>
              <a:gd name="connsiteX4204" fmla="*/ 19745 w 21595"/>
              <a:gd name="connsiteY4204" fmla="*/ 17430 h 21600"/>
              <a:gd name="connsiteX4205" fmla="*/ 19767 w 21595"/>
              <a:gd name="connsiteY4205" fmla="*/ 17353 h 21600"/>
              <a:gd name="connsiteX4206" fmla="*/ 19792 w 21595"/>
              <a:gd name="connsiteY4206" fmla="*/ 17208 h 21600"/>
              <a:gd name="connsiteX4207" fmla="*/ 19788 w 21595"/>
              <a:gd name="connsiteY4207" fmla="*/ 17074 h 21600"/>
              <a:gd name="connsiteX4208" fmla="*/ 19807 w 21595"/>
              <a:gd name="connsiteY4208" fmla="*/ 16975 h 21600"/>
              <a:gd name="connsiteX4209" fmla="*/ 19818 w 21595"/>
              <a:gd name="connsiteY4209" fmla="*/ 16879 h 21600"/>
              <a:gd name="connsiteX4210" fmla="*/ 19818 w 21595"/>
              <a:gd name="connsiteY4210" fmla="*/ 16742 h 21600"/>
              <a:gd name="connsiteX4211" fmla="*/ 19788 w 21595"/>
              <a:gd name="connsiteY4211" fmla="*/ 16620 h 21600"/>
              <a:gd name="connsiteX4212" fmla="*/ 19767 w 21595"/>
              <a:gd name="connsiteY4212" fmla="*/ 16558 h 21600"/>
              <a:gd name="connsiteX4213" fmla="*/ 19736 w 21595"/>
              <a:gd name="connsiteY4213" fmla="*/ 16451 h 21600"/>
              <a:gd name="connsiteX4214" fmla="*/ 19745 w 21595"/>
              <a:gd name="connsiteY4214" fmla="*/ 16279 h 21600"/>
              <a:gd name="connsiteX4215" fmla="*/ 19724 w 21595"/>
              <a:gd name="connsiteY4215" fmla="*/ 16302 h 21600"/>
              <a:gd name="connsiteX4216" fmla="*/ 19710 w 21595"/>
              <a:gd name="connsiteY4216" fmla="*/ 16241 h 21600"/>
              <a:gd name="connsiteX4217" fmla="*/ 19684 w 21595"/>
              <a:gd name="connsiteY4217" fmla="*/ 16279 h 21600"/>
              <a:gd name="connsiteX4218" fmla="*/ 19677 w 21595"/>
              <a:gd name="connsiteY4218" fmla="*/ 16096 h 21600"/>
              <a:gd name="connsiteX4219" fmla="*/ 19652 w 21595"/>
              <a:gd name="connsiteY4219" fmla="*/ 15996 h 21600"/>
              <a:gd name="connsiteX4220" fmla="*/ 19663 w 21595"/>
              <a:gd name="connsiteY4220" fmla="*/ 15962 h 21600"/>
              <a:gd name="connsiteX4221" fmla="*/ 19632 w 21595"/>
              <a:gd name="connsiteY4221" fmla="*/ 15886 h 21600"/>
              <a:gd name="connsiteX4222" fmla="*/ 19595 w 21595"/>
              <a:gd name="connsiteY4222" fmla="*/ 15813 h 21600"/>
              <a:gd name="connsiteX4223" fmla="*/ 19538 w 21595"/>
              <a:gd name="connsiteY4223" fmla="*/ 15729 h 21600"/>
              <a:gd name="connsiteX4224" fmla="*/ 19528 w 21595"/>
              <a:gd name="connsiteY4224" fmla="*/ 15618 h 21600"/>
              <a:gd name="connsiteX4225" fmla="*/ 19543 w 21595"/>
              <a:gd name="connsiteY4225" fmla="*/ 15534 h 21600"/>
              <a:gd name="connsiteX4226" fmla="*/ 19538 w 21595"/>
              <a:gd name="connsiteY4226" fmla="*/ 15396 h 21600"/>
              <a:gd name="connsiteX4227" fmla="*/ 19528 w 21595"/>
              <a:gd name="connsiteY4227" fmla="*/ 15373 h 21600"/>
              <a:gd name="connsiteX4228" fmla="*/ 19522 w 21595"/>
              <a:gd name="connsiteY4228" fmla="*/ 15289 h 21600"/>
              <a:gd name="connsiteX4229" fmla="*/ 19522 w 21595"/>
              <a:gd name="connsiteY4229" fmla="*/ 15152 h 21600"/>
              <a:gd name="connsiteX4230" fmla="*/ 19533 w 21595"/>
              <a:gd name="connsiteY4230" fmla="*/ 15079 h 21600"/>
              <a:gd name="connsiteX4231" fmla="*/ 19507 w 21595"/>
              <a:gd name="connsiteY4231" fmla="*/ 15018 h 21600"/>
              <a:gd name="connsiteX4232" fmla="*/ 19491 w 21595"/>
              <a:gd name="connsiteY4232" fmla="*/ 14945 h 21600"/>
              <a:gd name="connsiteX4233" fmla="*/ 19451 w 21595"/>
              <a:gd name="connsiteY4233" fmla="*/ 15006 h 21600"/>
              <a:gd name="connsiteX4234" fmla="*/ 19435 w 21595"/>
              <a:gd name="connsiteY4234" fmla="*/ 14884 h 21600"/>
              <a:gd name="connsiteX4235" fmla="*/ 19439 w 21595"/>
              <a:gd name="connsiteY4235" fmla="*/ 14823 h 21600"/>
              <a:gd name="connsiteX4236" fmla="*/ 19444 w 21595"/>
              <a:gd name="connsiteY4236" fmla="*/ 14739 h 21600"/>
              <a:gd name="connsiteX4237" fmla="*/ 19425 w 21595"/>
              <a:gd name="connsiteY4237" fmla="*/ 14651 h 21600"/>
              <a:gd name="connsiteX4238" fmla="*/ 19430 w 21595"/>
              <a:gd name="connsiteY4238" fmla="*/ 14578 h 21600"/>
              <a:gd name="connsiteX4239" fmla="*/ 19413 w 21595"/>
              <a:gd name="connsiteY4239" fmla="*/ 14567 h 21600"/>
              <a:gd name="connsiteX4240" fmla="*/ 19413 w 21595"/>
              <a:gd name="connsiteY4240" fmla="*/ 14456 h 21600"/>
              <a:gd name="connsiteX4241" fmla="*/ 19404 w 21595"/>
              <a:gd name="connsiteY4241" fmla="*/ 14383 h 21600"/>
              <a:gd name="connsiteX4242" fmla="*/ 13760 w 21595"/>
              <a:gd name="connsiteY4242" fmla="*/ 14601 h 21600"/>
              <a:gd name="connsiteX4243" fmla="*/ 13739 w 21595"/>
              <a:gd name="connsiteY4243" fmla="*/ 14678 h 21600"/>
              <a:gd name="connsiteX4244" fmla="*/ 13739 w 21595"/>
              <a:gd name="connsiteY4244" fmla="*/ 14773 h 21600"/>
              <a:gd name="connsiteX4245" fmla="*/ 13703 w 21595"/>
              <a:gd name="connsiteY4245" fmla="*/ 14884 h 21600"/>
              <a:gd name="connsiteX4246" fmla="*/ 13677 w 21595"/>
              <a:gd name="connsiteY4246" fmla="*/ 14873 h 21600"/>
              <a:gd name="connsiteX4247" fmla="*/ 13682 w 21595"/>
              <a:gd name="connsiteY4247" fmla="*/ 14934 h 21600"/>
              <a:gd name="connsiteX4248" fmla="*/ 13661 w 21595"/>
              <a:gd name="connsiteY4248" fmla="*/ 15018 h 21600"/>
              <a:gd name="connsiteX4249" fmla="*/ 13614 w 21595"/>
              <a:gd name="connsiteY4249" fmla="*/ 15117 h 21600"/>
              <a:gd name="connsiteX4250" fmla="*/ 13573 w 21595"/>
              <a:gd name="connsiteY4250" fmla="*/ 15213 h 21600"/>
              <a:gd name="connsiteX4251" fmla="*/ 13547 w 21595"/>
              <a:gd name="connsiteY4251" fmla="*/ 15213 h 21600"/>
              <a:gd name="connsiteX4252" fmla="*/ 13526 w 21595"/>
              <a:gd name="connsiteY4252" fmla="*/ 15240 h 21600"/>
              <a:gd name="connsiteX4253" fmla="*/ 13491 w 21595"/>
              <a:gd name="connsiteY4253" fmla="*/ 15274 h 21600"/>
              <a:gd name="connsiteX4254" fmla="*/ 13465 w 21595"/>
              <a:gd name="connsiteY4254" fmla="*/ 15274 h 21600"/>
              <a:gd name="connsiteX4255" fmla="*/ 13453 w 21595"/>
              <a:gd name="connsiteY4255" fmla="*/ 15385 h 21600"/>
              <a:gd name="connsiteX4256" fmla="*/ 13428 w 21595"/>
              <a:gd name="connsiteY4256" fmla="*/ 15473 h 21600"/>
              <a:gd name="connsiteX4257" fmla="*/ 13428 w 21595"/>
              <a:gd name="connsiteY4257" fmla="*/ 15618 h 21600"/>
              <a:gd name="connsiteX4258" fmla="*/ 13439 w 21595"/>
              <a:gd name="connsiteY4258" fmla="*/ 15729 h 21600"/>
              <a:gd name="connsiteX4259" fmla="*/ 13449 w 21595"/>
              <a:gd name="connsiteY4259" fmla="*/ 15802 h 21600"/>
              <a:gd name="connsiteX4260" fmla="*/ 13439 w 21595"/>
              <a:gd name="connsiteY4260" fmla="*/ 15912 h 21600"/>
              <a:gd name="connsiteX4261" fmla="*/ 13407 w 21595"/>
              <a:gd name="connsiteY4261" fmla="*/ 16035 h 21600"/>
              <a:gd name="connsiteX4262" fmla="*/ 13407 w 21595"/>
              <a:gd name="connsiteY4262" fmla="*/ 16084 h 21600"/>
              <a:gd name="connsiteX4263" fmla="*/ 13381 w 21595"/>
              <a:gd name="connsiteY4263" fmla="*/ 16107 h 21600"/>
              <a:gd name="connsiteX4264" fmla="*/ 13366 w 21595"/>
              <a:gd name="connsiteY4264" fmla="*/ 16230 h 21600"/>
              <a:gd name="connsiteX4265" fmla="*/ 13366 w 21595"/>
              <a:gd name="connsiteY4265" fmla="*/ 16340 h 21600"/>
              <a:gd name="connsiteX4266" fmla="*/ 13381 w 21595"/>
              <a:gd name="connsiteY4266" fmla="*/ 16474 h 21600"/>
              <a:gd name="connsiteX4267" fmla="*/ 13381 w 21595"/>
              <a:gd name="connsiteY4267" fmla="*/ 16620 h 21600"/>
              <a:gd name="connsiteX4268" fmla="*/ 13397 w 21595"/>
              <a:gd name="connsiteY4268" fmla="*/ 16707 h 21600"/>
              <a:gd name="connsiteX4269" fmla="*/ 13444 w 21595"/>
              <a:gd name="connsiteY4269" fmla="*/ 16757 h 21600"/>
              <a:gd name="connsiteX4270" fmla="*/ 13475 w 21595"/>
              <a:gd name="connsiteY4270" fmla="*/ 16803 h 21600"/>
              <a:gd name="connsiteX4271" fmla="*/ 13526 w 21595"/>
              <a:gd name="connsiteY4271" fmla="*/ 16730 h 21600"/>
              <a:gd name="connsiteX4272" fmla="*/ 13578 w 21595"/>
              <a:gd name="connsiteY4272" fmla="*/ 16696 h 21600"/>
              <a:gd name="connsiteX4273" fmla="*/ 13609 w 21595"/>
              <a:gd name="connsiteY4273" fmla="*/ 16512 h 21600"/>
              <a:gd name="connsiteX4274" fmla="*/ 13640 w 21595"/>
              <a:gd name="connsiteY4274" fmla="*/ 16279 h 21600"/>
              <a:gd name="connsiteX4275" fmla="*/ 13687 w 21595"/>
              <a:gd name="connsiteY4275" fmla="*/ 15974 h 21600"/>
              <a:gd name="connsiteX4276" fmla="*/ 13724 w 21595"/>
              <a:gd name="connsiteY4276" fmla="*/ 15752 h 21600"/>
              <a:gd name="connsiteX4277" fmla="*/ 13755 w 21595"/>
              <a:gd name="connsiteY4277" fmla="*/ 15557 h 21600"/>
              <a:gd name="connsiteX4278" fmla="*/ 13760 w 21595"/>
              <a:gd name="connsiteY4278" fmla="*/ 15423 h 21600"/>
              <a:gd name="connsiteX4279" fmla="*/ 13781 w 21595"/>
              <a:gd name="connsiteY4279" fmla="*/ 15385 h 21600"/>
              <a:gd name="connsiteX4280" fmla="*/ 13786 w 21595"/>
              <a:gd name="connsiteY4280" fmla="*/ 15324 h 21600"/>
              <a:gd name="connsiteX4281" fmla="*/ 13776 w 21595"/>
              <a:gd name="connsiteY4281" fmla="*/ 15201 h 21600"/>
              <a:gd name="connsiteX4282" fmla="*/ 13790 w 21595"/>
              <a:gd name="connsiteY4282" fmla="*/ 15152 h 21600"/>
              <a:gd name="connsiteX4283" fmla="*/ 13807 w 21595"/>
              <a:gd name="connsiteY4283" fmla="*/ 15251 h 21600"/>
              <a:gd name="connsiteX4284" fmla="*/ 13821 w 21595"/>
              <a:gd name="connsiteY4284" fmla="*/ 15201 h 21600"/>
              <a:gd name="connsiteX4285" fmla="*/ 13828 w 21595"/>
              <a:gd name="connsiteY4285" fmla="*/ 15117 h 21600"/>
              <a:gd name="connsiteX4286" fmla="*/ 13816 w 21595"/>
              <a:gd name="connsiteY4286" fmla="*/ 15045 h 21600"/>
              <a:gd name="connsiteX4287" fmla="*/ 13811 w 21595"/>
              <a:gd name="connsiteY4287" fmla="*/ 14846 h 21600"/>
              <a:gd name="connsiteX4288" fmla="*/ 13795 w 21595"/>
              <a:gd name="connsiteY4288" fmla="*/ 14739 h 21600"/>
              <a:gd name="connsiteX4289" fmla="*/ 13781 w 21595"/>
              <a:gd name="connsiteY4289" fmla="*/ 14678 h 21600"/>
              <a:gd name="connsiteX4290" fmla="*/ 13760 w 21595"/>
              <a:gd name="connsiteY4290" fmla="*/ 14601 h 21600"/>
              <a:gd name="connsiteX4291" fmla="*/ 20813 w 21595"/>
              <a:gd name="connsiteY4291" fmla="*/ 15018 h 21600"/>
              <a:gd name="connsiteX4292" fmla="*/ 20803 w 21595"/>
              <a:gd name="connsiteY4292" fmla="*/ 15140 h 21600"/>
              <a:gd name="connsiteX4293" fmla="*/ 20808 w 21595"/>
              <a:gd name="connsiteY4293" fmla="*/ 15190 h 21600"/>
              <a:gd name="connsiteX4294" fmla="*/ 20824 w 21595"/>
              <a:gd name="connsiteY4294" fmla="*/ 15178 h 21600"/>
              <a:gd name="connsiteX4295" fmla="*/ 20839 w 21595"/>
              <a:gd name="connsiteY4295" fmla="*/ 15201 h 21600"/>
              <a:gd name="connsiteX4296" fmla="*/ 20839 w 21595"/>
              <a:gd name="connsiteY4296" fmla="*/ 15068 h 21600"/>
              <a:gd name="connsiteX4297" fmla="*/ 20813 w 21595"/>
              <a:gd name="connsiteY4297" fmla="*/ 15018 h 21600"/>
              <a:gd name="connsiteX4298" fmla="*/ 20834 w 21595"/>
              <a:gd name="connsiteY4298" fmla="*/ 15228 h 21600"/>
              <a:gd name="connsiteX4299" fmla="*/ 20829 w 21595"/>
              <a:gd name="connsiteY4299" fmla="*/ 15274 h 21600"/>
              <a:gd name="connsiteX4300" fmla="*/ 20839 w 21595"/>
              <a:gd name="connsiteY4300" fmla="*/ 15335 h 21600"/>
              <a:gd name="connsiteX4301" fmla="*/ 20860 w 21595"/>
              <a:gd name="connsiteY4301" fmla="*/ 15324 h 21600"/>
              <a:gd name="connsiteX4302" fmla="*/ 20834 w 21595"/>
              <a:gd name="connsiteY4302" fmla="*/ 15228 h 21600"/>
              <a:gd name="connsiteX4303" fmla="*/ 5 w 21595"/>
              <a:gd name="connsiteY4303" fmla="*/ 15324 h 21600"/>
              <a:gd name="connsiteX4304" fmla="*/ 0 w 21595"/>
              <a:gd name="connsiteY4304" fmla="*/ 15335 h 21600"/>
              <a:gd name="connsiteX4305" fmla="*/ 5 w 21595"/>
              <a:gd name="connsiteY4305" fmla="*/ 15324 h 21600"/>
              <a:gd name="connsiteX4306" fmla="*/ 21595 w 21595"/>
              <a:gd name="connsiteY4306" fmla="*/ 15251 h 21600"/>
              <a:gd name="connsiteX4307" fmla="*/ 21555 w 21595"/>
              <a:gd name="connsiteY4307" fmla="*/ 15312 h 21600"/>
              <a:gd name="connsiteX4308" fmla="*/ 21538 w 21595"/>
              <a:gd name="connsiteY4308" fmla="*/ 15312 h 21600"/>
              <a:gd name="connsiteX4309" fmla="*/ 21503 w 21595"/>
              <a:gd name="connsiteY4309" fmla="*/ 15350 h 21600"/>
              <a:gd name="connsiteX4310" fmla="*/ 21508 w 21595"/>
              <a:gd name="connsiteY4310" fmla="*/ 15412 h 21600"/>
              <a:gd name="connsiteX4311" fmla="*/ 21550 w 21595"/>
              <a:gd name="connsiteY4311" fmla="*/ 15373 h 21600"/>
              <a:gd name="connsiteX4312" fmla="*/ 21590 w 21595"/>
              <a:gd name="connsiteY4312" fmla="*/ 15335 h 21600"/>
              <a:gd name="connsiteX4313" fmla="*/ 21595 w 21595"/>
              <a:gd name="connsiteY4313" fmla="*/ 15251 h 21600"/>
              <a:gd name="connsiteX4314" fmla="*/ 21477 w 21595"/>
              <a:gd name="connsiteY4314" fmla="*/ 15458 h 21600"/>
              <a:gd name="connsiteX4315" fmla="*/ 21461 w 21595"/>
              <a:gd name="connsiteY4315" fmla="*/ 15496 h 21600"/>
              <a:gd name="connsiteX4316" fmla="*/ 21435 w 21595"/>
              <a:gd name="connsiteY4316" fmla="*/ 15473 h 21600"/>
              <a:gd name="connsiteX4317" fmla="*/ 21409 w 21595"/>
              <a:gd name="connsiteY4317" fmla="*/ 15519 h 21600"/>
              <a:gd name="connsiteX4318" fmla="*/ 21404 w 21595"/>
              <a:gd name="connsiteY4318" fmla="*/ 15595 h 21600"/>
              <a:gd name="connsiteX4319" fmla="*/ 21435 w 21595"/>
              <a:gd name="connsiteY4319" fmla="*/ 15618 h 21600"/>
              <a:gd name="connsiteX4320" fmla="*/ 21477 w 21595"/>
              <a:gd name="connsiteY4320" fmla="*/ 15595 h 21600"/>
              <a:gd name="connsiteX4321" fmla="*/ 21491 w 21595"/>
              <a:gd name="connsiteY4321" fmla="*/ 15507 h 21600"/>
              <a:gd name="connsiteX4322" fmla="*/ 21477 w 21595"/>
              <a:gd name="connsiteY4322" fmla="*/ 15458 h 21600"/>
              <a:gd name="connsiteX4323" fmla="*/ 20575 w 21595"/>
              <a:gd name="connsiteY4323" fmla="*/ 15912 h 21600"/>
              <a:gd name="connsiteX4324" fmla="*/ 20575 w 21595"/>
              <a:gd name="connsiteY4324" fmla="*/ 15962 h 21600"/>
              <a:gd name="connsiteX4325" fmla="*/ 20601 w 21595"/>
              <a:gd name="connsiteY4325" fmla="*/ 16084 h 21600"/>
              <a:gd name="connsiteX4326" fmla="*/ 20631 w 21595"/>
              <a:gd name="connsiteY4326" fmla="*/ 16168 h 21600"/>
              <a:gd name="connsiteX4327" fmla="*/ 20669 w 21595"/>
              <a:gd name="connsiteY4327" fmla="*/ 16241 h 21600"/>
              <a:gd name="connsiteX4328" fmla="*/ 20695 w 21595"/>
              <a:gd name="connsiteY4328" fmla="*/ 16279 h 21600"/>
              <a:gd name="connsiteX4329" fmla="*/ 20720 w 21595"/>
              <a:gd name="connsiteY4329" fmla="*/ 16241 h 21600"/>
              <a:gd name="connsiteX4330" fmla="*/ 20699 w 21595"/>
              <a:gd name="connsiteY4330" fmla="*/ 16168 h 21600"/>
              <a:gd name="connsiteX4331" fmla="*/ 20662 w 21595"/>
              <a:gd name="connsiteY4331" fmla="*/ 16069 h 21600"/>
              <a:gd name="connsiteX4332" fmla="*/ 20648 w 21595"/>
              <a:gd name="connsiteY4332" fmla="*/ 16023 h 21600"/>
              <a:gd name="connsiteX4333" fmla="*/ 20627 w 21595"/>
              <a:gd name="connsiteY4333" fmla="*/ 15974 h 21600"/>
              <a:gd name="connsiteX4334" fmla="*/ 20601 w 21595"/>
              <a:gd name="connsiteY4334" fmla="*/ 15912 h 21600"/>
              <a:gd name="connsiteX4335" fmla="*/ 20575 w 21595"/>
              <a:gd name="connsiteY4335" fmla="*/ 15912 h 21600"/>
              <a:gd name="connsiteX4336" fmla="*/ 20720 w 21595"/>
              <a:gd name="connsiteY4336" fmla="*/ 18236 h 21600"/>
              <a:gd name="connsiteX4337" fmla="*/ 20695 w 21595"/>
              <a:gd name="connsiteY4337" fmla="*/ 18248 h 21600"/>
              <a:gd name="connsiteX4338" fmla="*/ 20688 w 21595"/>
              <a:gd name="connsiteY4338" fmla="*/ 18370 h 21600"/>
              <a:gd name="connsiteX4339" fmla="*/ 20699 w 21595"/>
              <a:gd name="connsiteY4339" fmla="*/ 18504 h 21600"/>
              <a:gd name="connsiteX4340" fmla="*/ 20704 w 21595"/>
              <a:gd name="connsiteY4340" fmla="*/ 18577 h 21600"/>
              <a:gd name="connsiteX4341" fmla="*/ 20699 w 21595"/>
              <a:gd name="connsiteY4341" fmla="*/ 18603 h 21600"/>
              <a:gd name="connsiteX4342" fmla="*/ 20688 w 21595"/>
              <a:gd name="connsiteY4342" fmla="*/ 18714 h 21600"/>
              <a:gd name="connsiteX4343" fmla="*/ 20662 w 21595"/>
              <a:gd name="connsiteY4343" fmla="*/ 18821 h 21600"/>
              <a:gd name="connsiteX4344" fmla="*/ 20622 w 21595"/>
              <a:gd name="connsiteY4344" fmla="*/ 18943 h 21600"/>
              <a:gd name="connsiteX4345" fmla="*/ 20565 w 21595"/>
              <a:gd name="connsiteY4345" fmla="*/ 18993 h 21600"/>
              <a:gd name="connsiteX4346" fmla="*/ 20544 w 21595"/>
              <a:gd name="connsiteY4346" fmla="*/ 19054 h 21600"/>
              <a:gd name="connsiteX4347" fmla="*/ 20584 w 21595"/>
              <a:gd name="connsiteY4347" fmla="*/ 19115 h 21600"/>
              <a:gd name="connsiteX4348" fmla="*/ 20575 w 21595"/>
              <a:gd name="connsiteY4348" fmla="*/ 19215 h 21600"/>
              <a:gd name="connsiteX4349" fmla="*/ 20502 w 21595"/>
              <a:gd name="connsiteY4349" fmla="*/ 19337 h 21600"/>
              <a:gd name="connsiteX4350" fmla="*/ 20518 w 21595"/>
              <a:gd name="connsiteY4350" fmla="*/ 19360 h 21600"/>
              <a:gd name="connsiteX4351" fmla="*/ 20513 w 21595"/>
              <a:gd name="connsiteY4351" fmla="*/ 19410 h 21600"/>
              <a:gd name="connsiteX4352" fmla="*/ 20575 w 21595"/>
              <a:gd name="connsiteY4352" fmla="*/ 19349 h 21600"/>
              <a:gd name="connsiteX4353" fmla="*/ 20643 w 21595"/>
              <a:gd name="connsiteY4353" fmla="*/ 19238 h 21600"/>
              <a:gd name="connsiteX4354" fmla="*/ 20688 w 21595"/>
              <a:gd name="connsiteY4354" fmla="*/ 19142 h 21600"/>
              <a:gd name="connsiteX4355" fmla="*/ 20704 w 21595"/>
              <a:gd name="connsiteY4355" fmla="*/ 19115 h 21600"/>
              <a:gd name="connsiteX4356" fmla="*/ 20720 w 21595"/>
              <a:gd name="connsiteY4356" fmla="*/ 19043 h 21600"/>
              <a:gd name="connsiteX4357" fmla="*/ 20751 w 21595"/>
              <a:gd name="connsiteY4357" fmla="*/ 18993 h 21600"/>
              <a:gd name="connsiteX4358" fmla="*/ 20792 w 21595"/>
              <a:gd name="connsiteY4358" fmla="*/ 19005 h 21600"/>
              <a:gd name="connsiteX4359" fmla="*/ 20839 w 21595"/>
              <a:gd name="connsiteY4359" fmla="*/ 18909 h 21600"/>
              <a:gd name="connsiteX4360" fmla="*/ 20890 w 21595"/>
              <a:gd name="connsiteY4360" fmla="*/ 18760 h 21600"/>
              <a:gd name="connsiteX4361" fmla="*/ 20869 w 21595"/>
              <a:gd name="connsiteY4361" fmla="*/ 18749 h 21600"/>
              <a:gd name="connsiteX4362" fmla="*/ 20818 w 21595"/>
              <a:gd name="connsiteY4362" fmla="*/ 18810 h 21600"/>
              <a:gd name="connsiteX4363" fmla="*/ 20787 w 21595"/>
              <a:gd name="connsiteY4363" fmla="*/ 18798 h 21600"/>
              <a:gd name="connsiteX4364" fmla="*/ 20756 w 21595"/>
              <a:gd name="connsiteY4364" fmla="*/ 18737 h 21600"/>
              <a:gd name="connsiteX4365" fmla="*/ 20782 w 21595"/>
              <a:gd name="connsiteY4365" fmla="*/ 18615 h 21600"/>
              <a:gd name="connsiteX4366" fmla="*/ 20766 w 21595"/>
              <a:gd name="connsiteY4366" fmla="*/ 18577 h 21600"/>
              <a:gd name="connsiteX4367" fmla="*/ 20735 w 21595"/>
              <a:gd name="connsiteY4367" fmla="*/ 18687 h 21600"/>
              <a:gd name="connsiteX4368" fmla="*/ 20740 w 21595"/>
              <a:gd name="connsiteY4368" fmla="*/ 18515 h 21600"/>
              <a:gd name="connsiteX4369" fmla="*/ 20761 w 21595"/>
              <a:gd name="connsiteY4369" fmla="*/ 18370 h 21600"/>
              <a:gd name="connsiteX4370" fmla="*/ 20725 w 21595"/>
              <a:gd name="connsiteY4370" fmla="*/ 18332 h 21600"/>
              <a:gd name="connsiteX4371" fmla="*/ 20720 w 21595"/>
              <a:gd name="connsiteY4371" fmla="*/ 18236 h 21600"/>
              <a:gd name="connsiteX4372" fmla="*/ 20440 w 21595"/>
              <a:gd name="connsiteY4372" fmla="*/ 19215 h 21600"/>
              <a:gd name="connsiteX4373" fmla="*/ 20377 w 21595"/>
              <a:gd name="connsiteY4373" fmla="*/ 19287 h 21600"/>
              <a:gd name="connsiteX4374" fmla="*/ 20341 w 21595"/>
              <a:gd name="connsiteY4374" fmla="*/ 19372 h 21600"/>
              <a:gd name="connsiteX4375" fmla="*/ 20306 w 21595"/>
              <a:gd name="connsiteY4375" fmla="*/ 19421 h 21600"/>
              <a:gd name="connsiteX4376" fmla="*/ 20243 w 21595"/>
              <a:gd name="connsiteY4376" fmla="*/ 19544 h 21600"/>
              <a:gd name="connsiteX4377" fmla="*/ 20181 w 21595"/>
              <a:gd name="connsiteY4377" fmla="*/ 19616 h 21600"/>
              <a:gd name="connsiteX4378" fmla="*/ 20108 w 21595"/>
              <a:gd name="connsiteY4378" fmla="*/ 19704 h 21600"/>
              <a:gd name="connsiteX4379" fmla="*/ 20047 w 21595"/>
              <a:gd name="connsiteY4379" fmla="*/ 19765 h 21600"/>
              <a:gd name="connsiteX4380" fmla="*/ 20000 w 21595"/>
              <a:gd name="connsiteY4380" fmla="*/ 19800 h 21600"/>
              <a:gd name="connsiteX4381" fmla="*/ 19875 w 21595"/>
              <a:gd name="connsiteY4381" fmla="*/ 19960 h 21600"/>
              <a:gd name="connsiteX4382" fmla="*/ 19807 w 21595"/>
              <a:gd name="connsiteY4382" fmla="*/ 20071 h 21600"/>
              <a:gd name="connsiteX4383" fmla="*/ 19797 w 21595"/>
              <a:gd name="connsiteY4383" fmla="*/ 20132 h 21600"/>
              <a:gd name="connsiteX4384" fmla="*/ 19849 w 21595"/>
              <a:gd name="connsiteY4384" fmla="*/ 20144 h 21600"/>
              <a:gd name="connsiteX4385" fmla="*/ 19865 w 21595"/>
              <a:gd name="connsiteY4385" fmla="*/ 20193 h 21600"/>
              <a:gd name="connsiteX4386" fmla="*/ 19917 w 21595"/>
              <a:gd name="connsiteY4386" fmla="*/ 20193 h 21600"/>
              <a:gd name="connsiteX4387" fmla="*/ 19958 w 21595"/>
              <a:gd name="connsiteY4387" fmla="*/ 20155 h 21600"/>
              <a:gd name="connsiteX4388" fmla="*/ 20026 w 21595"/>
              <a:gd name="connsiteY4388" fmla="*/ 20083 h 21600"/>
              <a:gd name="connsiteX4389" fmla="*/ 20113 w 21595"/>
              <a:gd name="connsiteY4389" fmla="*/ 19922 h 21600"/>
              <a:gd name="connsiteX4390" fmla="*/ 20165 w 21595"/>
              <a:gd name="connsiteY4390" fmla="*/ 19815 h 21600"/>
              <a:gd name="connsiteX4391" fmla="*/ 20233 w 21595"/>
              <a:gd name="connsiteY4391" fmla="*/ 19754 h 21600"/>
              <a:gd name="connsiteX4392" fmla="*/ 20273 w 21595"/>
              <a:gd name="connsiteY4392" fmla="*/ 19754 h 21600"/>
              <a:gd name="connsiteX4393" fmla="*/ 20285 w 21595"/>
              <a:gd name="connsiteY4393" fmla="*/ 19677 h 21600"/>
              <a:gd name="connsiteX4394" fmla="*/ 20332 w 21595"/>
              <a:gd name="connsiteY4394" fmla="*/ 19616 h 21600"/>
              <a:gd name="connsiteX4395" fmla="*/ 20409 w 21595"/>
              <a:gd name="connsiteY4395" fmla="*/ 19494 h 21600"/>
              <a:gd name="connsiteX4396" fmla="*/ 20455 w 21595"/>
              <a:gd name="connsiteY4396" fmla="*/ 19421 h 21600"/>
              <a:gd name="connsiteX4397" fmla="*/ 20476 w 21595"/>
              <a:gd name="connsiteY4397" fmla="*/ 19349 h 21600"/>
              <a:gd name="connsiteX4398" fmla="*/ 20481 w 21595"/>
              <a:gd name="connsiteY4398" fmla="*/ 19287 h 21600"/>
              <a:gd name="connsiteX4399" fmla="*/ 20419 w 21595"/>
              <a:gd name="connsiteY4399" fmla="*/ 19349 h 21600"/>
              <a:gd name="connsiteX4400" fmla="*/ 20429 w 21595"/>
              <a:gd name="connsiteY4400" fmla="*/ 19287 h 21600"/>
              <a:gd name="connsiteX4401" fmla="*/ 20440 w 21595"/>
              <a:gd name="connsiteY4401" fmla="*/ 19215 h 21600"/>
              <a:gd name="connsiteX4402" fmla="*/ 18864 w 21595"/>
              <a:gd name="connsiteY4402" fmla="*/ 19249 h 21600"/>
              <a:gd name="connsiteX4403" fmla="*/ 18843 w 21595"/>
              <a:gd name="connsiteY4403" fmla="*/ 19326 h 21600"/>
              <a:gd name="connsiteX4404" fmla="*/ 18839 w 21595"/>
              <a:gd name="connsiteY4404" fmla="*/ 19459 h 21600"/>
              <a:gd name="connsiteX4405" fmla="*/ 18817 w 21595"/>
              <a:gd name="connsiteY4405" fmla="*/ 19570 h 21600"/>
              <a:gd name="connsiteX4406" fmla="*/ 18808 w 21595"/>
              <a:gd name="connsiteY4406" fmla="*/ 19704 h 21600"/>
              <a:gd name="connsiteX4407" fmla="*/ 18843 w 21595"/>
              <a:gd name="connsiteY4407" fmla="*/ 19716 h 21600"/>
              <a:gd name="connsiteX4408" fmla="*/ 18848 w 21595"/>
              <a:gd name="connsiteY4408" fmla="*/ 19716 h 21600"/>
              <a:gd name="connsiteX4409" fmla="*/ 18921 w 21595"/>
              <a:gd name="connsiteY4409" fmla="*/ 19605 h 21600"/>
              <a:gd name="connsiteX4410" fmla="*/ 18926 w 21595"/>
              <a:gd name="connsiteY4410" fmla="*/ 19654 h 21600"/>
              <a:gd name="connsiteX4411" fmla="*/ 18973 w 21595"/>
              <a:gd name="connsiteY4411" fmla="*/ 19521 h 21600"/>
              <a:gd name="connsiteX4412" fmla="*/ 19004 w 21595"/>
              <a:gd name="connsiteY4412" fmla="*/ 19471 h 21600"/>
              <a:gd name="connsiteX4413" fmla="*/ 19056 w 21595"/>
              <a:gd name="connsiteY4413" fmla="*/ 19276 h 21600"/>
              <a:gd name="connsiteX4414" fmla="*/ 19025 w 21595"/>
              <a:gd name="connsiteY4414" fmla="*/ 19265 h 21600"/>
              <a:gd name="connsiteX4415" fmla="*/ 18973 w 21595"/>
              <a:gd name="connsiteY4415" fmla="*/ 19299 h 21600"/>
              <a:gd name="connsiteX4416" fmla="*/ 18937 w 21595"/>
              <a:gd name="connsiteY4416" fmla="*/ 19326 h 21600"/>
              <a:gd name="connsiteX4417" fmla="*/ 18895 w 21595"/>
              <a:gd name="connsiteY4417" fmla="*/ 19265 h 21600"/>
              <a:gd name="connsiteX4418" fmla="*/ 18864 w 21595"/>
              <a:gd name="connsiteY4418" fmla="*/ 19249 h 21600"/>
              <a:gd name="connsiteX4419" fmla="*/ 14459 w 21595"/>
              <a:gd name="connsiteY4419" fmla="*/ 20511 h 21600"/>
              <a:gd name="connsiteX4420" fmla="*/ 14454 w 21595"/>
              <a:gd name="connsiteY4420" fmla="*/ 20549 h 21600"/>
              <a:gd name="connsiteX4421" fmla="*/ 14433 w 21595"/>
              <a:gd name="connsiteY4421" fmla="*/ 20610 h 21600"/>
              <a:gd name="connsiteX4422" fmla="*/ 14424 w 21595"/>
              <a:gd name="connsiteY4422" fmla="*/ 20694 h 21600"/>
              <a:gd name="connsiteX4423" fmla="*/ 14506 w 21595"/>
              <a:gd name="connsiteY4423" fmla="*/ 20683 h 21600"/>
              <a:gd name="connsiteX4424" fmla="*/ 14532 w 21595"/>
              <a:gd name="connsiteY4424" fmla="*/ 20610 h 21600"/>
              <a:gd name="connsiteX4425" fmla="*/ 14537 w 21595"/>
              <a:gd name="connsiteY4425" fmla="*/ 20583 h 21600"/>
              <a:gd name="connsiteX4426" fmla="*/ 14485 w 21595"/>
              <a:gd name="connsiteY4426" fmla="*/ 20560 h 21600"/>
              <a:gd name="connsiteX4427" fmla="*/ 14459 w 21595"/>
              <a:gd name="connsiteY4427" fmla="*/ 20511 h 21600"/>
              <a:gd name="connsiteX4428" fmla="*/ 7732 w 21595"/>
              <a:gd name="connsiteY4428" fmla="*/ 20901 h 21600"/>
              <a:gd name="connsiteX4429" fmla="*/ 7712 w 21595"/>
              <a:gd name="connsiteY4429" fmla="*/ 20962 h 21600"/>
              <a:gd name="connsiteX4430" fmla="*/ 7665 w 21595"/>
              <a:gd name="connsiteY4430" fmla="*/ 20927 h 21600"/>
              <a:gd name="connsiteX4431" fmla="*/ 7613 w 21595"/>
              <a:gd name="connsiteY4431" fmla="*/ 21011 h 21600"/>
              <a:gd name="connsiteX4432" fmla="*/ 7649 w 21595"/>
              <a:gd name="connsiteY4432" fmla="*/ 21084 h 21600"/>
              <a:gd name="connsiteX4433" fmla="*/ 7686 w 21595"/>
              <a:gd name="connsiteY4433" fmla="*/ 21011 h 21600"/>
              <a:gd name="connsiteX4434" fmla="*/ 7717 w 21595"/>
              <a:gd name="connsiteY4434" fmla="*/ 21073 h 21600"/>
              <a:gd name="connsiteX4435" fmla="*/ 7779 w 21595"/>
              <a:gd name="connsiteY4435" fmla="*/ 21023 h 21600"/>
              <a:gd name="connsiteX4436" fmla="*/ 7783 w 21595"/>
              <a:gd name="connsiteY4436" fmla="*/ 20977 h 21600"/>
              <a:gd name="connsiteX4437" fmla="*/ 7732 w 21595"/>
              <a:gd name="connsiteY4437" fmla="*/ 20901 h 21600"/>
              <a:gd name="connsiteX4438" fmla="*/ 7208 w 21595"/>
              <a:gd name="connsiteY4438" fmla="*/ 21122 h 21600"/>
              <a:gd name="connsiteX4439" fmla="*/ 7173 w 21595"/>
              <a:gd name="connsiteY4439" fmla="*/ 21183 h 21600"/>
              <a:gd name="connsiteX4440" fmla="*/ 7178 w 21595"/>
              <a:gd name="connsiteY4440" fmla="*/ 21294 h 21600"/>
              <a:gd name="connsiteX4441" fmla="*/ 7162 w 21595"/>
              <a:gd name="connsiteY4441" fmla="*/ 21367 h 21600"/>
              <a:gd name="connsiteX4442" fmla="*/ 7084 w 21595"/>
              <a:gd name="connsiteY4442" fmla="*/ 21306 h 21600"/>
              <a:gd name="connsiteX4443" fmla="*/ 6991 w 21595"/>
              <a:gd name="connsiteY4443" fmla="*/ 21206 h 21600"/>
              <a:gd name="connsiteX4444" fmla="*/ 6945 w 21595"/>
              <a:gd name="connsiteY4444" fmla="*/ 21172 h 21600"/>
              <a:gd name="connsiteX4445" fmla="*/ 7048 w 21595"/>
              <a:gd name="connsiteY4445" fmla="*/ 21344 h 21600"/>
              <a:gd name="connsiteX4446" fmla="*/ 7116 w 21595"/>
              <a:gd name="connsiteY4446" fmla="*/ 21428 h 21600"/>
              <a:gd name="connsiteX4447" fmla="*/ 7199 w 21595"/>
              <a:gd name="connsiteY4447" fmla="*/ 21512 h 21600"/>
              <a:gd name="connsiteX4448" fmla="*/ 7255 w 21595"/>
              <a:gd name="connsiteY4448" fmla="*/ 21539 h 21600"/>
              <a:gd name="connsiteX4449" fmla="*/ 7302 w 21595"/>
              <a:gd name="connsiteY4449" fmla="*/ 21573 h 21600"/>
              <a:gd name="connsiteX4450" fmla="*/ 7359 w 21595"/>
              <a:gd name="connsiteY4450" fmla="*/ 21600 h 21600"/>
              <a:gd name="connsiteX4451" fmla="*/ 7395 w 21595"/>
              <a:gd name="connsiteY4451" fmla="*/ 21550 h 21600"/>
              <a:gd name="connsiteX4452" fmla="*/ 7401 w 21595"/>
              <a:gd name="connsiteY4452" fmla="*/ 21489 h 21600"/>
              <a:gd name="connsiteX4453" fmla="*/ 7432 w 21595"/>
              <a:gd name="connsiteY4453" fmla="*/ 21539 h 21600"/>
              <a:gd name="connsiteX4454" fmla="*/ 7479 w 21595"/>
              <a:gd name="connsiteY4454" fmla="*/ 21539 h 21600"/>
              <a:gd name="connsiteX4455" fmla="*/ 7489 w 21595"/>
              <a:gd name="connsiteY4455" fmla="*/ 21451 h 21600"/>
              <a:gd name="connsiteX4456" fmla="*/ 7411 w 21595"/>
              <a:gd name="connsiteY4456" fmla="*/ 21417 h 21600"/>
              <a:gd name="connsiteX4457" fmla="*/ 7328 w 21595"/>
              <a:gd name="connsiteY4457" fmla="*/ 21329 h 21600"/>
              <a:gd name="connsiteX4458" fmla="*/ 7281 w 21595"/>
              <a:gd name="connsiteY4458" fmla="*/ 21206 h 21600"/>
              <a:gd name="connsiteX4459" fmla="*/ 7251 w 21595"/>
              <a:gd name="connsiteY4459" fmla="*/ 21134 h 21600"/>
              <a:gd name="connsiteX4460" fmla="*/ 7208 w 21595"/>
              <a:gd name="connsiteY4460" fmla="*/ 21122 h 21600"/>
              <a:gd name="connsiteX0" fmla="*/ 8246 w 20295"/>
              <a:gd name="connsiteY0" fmla="*/ 0 h 21600"/>
              <a:gd name="connsiteX1" fmla="*/ 8122 w 20295"/>
              <a:gd name="connsiteY1" fmla="*/ 11 h 21600"/>
              <a:gd name="connsiteX2" fmla="*/ 8064 w 20295"/>
              <a:gd name="connsiteY2" fmla="*/ 46 h 21600"/>
              <a:gd name="connsiteX3" fmla="*/ 7941 w 20295"/>
              <a:gd name="connsiteY3" fmla="*/ 34 h 21600"/>
              <a:gd name="connsiteX4" fmla="*/ 7805 w 20295"/>
              <a:gd name="connsiteY4" fmla="*/ 96 h 21600"/>
              <a:gd name="connsiteX5" fmla="*/ 7790 w 20295"/>
              <a:gd name="connsiteY5" fmla="*/ 134 h 21600"/>
              <a:gd name="connsiteX6" fmla="*/ 7863 w 20295"/>
              <a:gd name="connsiteY6" fmla="*/ 195 h 21600"/>
              <a:gd name="connsiteX7" fmla="*/ 7795 w 20295"/>
              <a:gd name="connsiteY7" fmla="*/ 157 h 21600"/>
              <a:gd name="connsiteX8" fmla="*/ 7743 w 20295"/>
              <a:gd name="connsiteY8" fmla="*/ 145 h 21600"/>
              <a:gd name="connsiteX9" fmla="*/ 7671 w 20295"/>
              <a:gd name="connsiteY9" fmla="*/ 107 h 21600"/>
              <a:gd name="connsiteX10" fmla="*/ 7557 w 20295"/>
              <a:gd name="connsiteY10" fmla="*/ 168 h 21600"/>
              <a:gd name="connsiteX11" fmla="*/ 7526 w 20295"/>
              <a:gd name="connsiteY11" fmla="*/ 134 h 21600"/>
              <a:gd name="connsiteX12" fmla="*/ 7411 w 20295"/>
              <a:gd name="connsiteY12" fmla="*/ 134 h 21600"/>
              <a:gd name="connsiteX13" fmla="*/ 7298 w 20295"/>
              <a:gd name="connsiteY13" fmla="*/ 157 h 21600"/>
              <a:gd name="connsiteX14" fmla="*/ 7199 w 20295"/>
              <a:gd name="connsiteY14" fmla="*/ 183 h 21600"/>
              <a:gd name="connsiteX15" fmla="*/ 7199 w 20295"/>
              <a:gd name="connsiteY15" fmla="*/ 229 h 21600"/>
              <a:gd name="connsiteX16" fmla="*/ 7143 w 20295"/>
              <a:gd name="connsiteY16" fmla="*/ 229 h 21600"/>
              <a:gd name="connsiteX17" fmla="*/ 6982 w 20295"/>
              <a:gd name="connsiteY17" fmla="*/ 306 h 21600"/>
              <a:gd name="connsiteX18" fmla="*/ 6935 w 20295"/>
              <a:gd name="connsiteY18" fmla="*/ 352 h 21600"/>
              <a:gd name="connsiteX19" fmla="*/ 7023 w 20295"/>
              <a:gd name="connsiteY19" fmla="*/ 390 h 21600"/>
              <a:gd name="connsiteX20" fmla="*/ 6992 w 20295"/>
              <a:gd name="connsiteY20" fmla="*/ 440 h 21600"/>
              <a:gd name="connsiteX21" fmla="*/ 6832 w 20295"/>
              <a:gd name="connsiteY21" fmla="*/ 489 h 21600"/>
              <a:gd name="connsiteX22" fmla="*/ 6660 w 20295"/>
              <a:gd name="connsiteY22" fmla="*/ 550 h 21600"/>
              <a:gd name="connsiteX23" fmla="*/ 6634 w 20295"/>
              <a:gd name="connsiteY23" fmla="*/ 585 h 21600"/>
              <a:gd name="connsiteX24" fmla="*/ 6707 w 20295"/>
              <a:gd name="connsiteY24" fmla="*/ 635 h 21600"/>
              <a:gd name="connsiteX25" fmla="*/ 6862 w 20295"/>
              <a:gd name="connsiteY25" fmla="*/ 673 h 21600"/>
              <a:gd name="connsiteX26" fmla="*/ 6780 w 20295"/>
              <a:gd name="connsiteY26" fmla="*/ 673 h 21600"/>
              <a:gd name="connsiteX27" fmla="*/ 6665 w 20295"/>
              <a:gd name="connsiteY27" fmla="*/ 719 h 21600"/>
              <a:gd name="connsiteX28" fmla="*/ 6707 w 20295"/>
              <a:gd name="connsiteY28" fmla="*/ 795 h 21600"/>
              <a:gd name="connsiteX29" fmla="*/ 6738 w 20295"/>
              <a:gd name="connsiteY29" fmla="*/ 829 h 21600"/>
              <a:gd name="connsiteX30" fmla="*/ 6841 w 20295"/>
              <a:gd name="connsiteY30" fmla="*/ 818 h 21600"/>
              <a:gd name="connsiteX31" fmla="*/ 6950 w 20295"/>
              <a:gd name="connsiteY31" fmla="*/ 818 h 21600"/>
              <a:gd name="connsiteX32" fmla="*/ 7034 w 20295"/>
              <a:gd name="connsiteY32" fmla="*/ 829 h 21600"/>
              <a:gd name="connsiteX33" fmla="*/ 7122 w 20295"/>
              <a:gd name="connsiteY33" fmla="*/ 902 h 21600"/>
              <a:gd name="connsiteX34" fmla="*/ 7105 w 20295"/>
              <a:gd name="connsiteY34" fmla="*/ 952 h 21600"/>
              <a:gd name="connsiteX35" fmla="*/ 7143 w 20295"/>
              <a:gd name="connsiteY35" fmla="*/ 1001 h 21600"/>
              <a:gd name="connsiteX36" fmla="*/ 7157 w 20295"/>
              <a:gd name="connsiteY36" fmla="*/ 1135 h 21600"/>
              <a:gd name="connsiteX37" fmla="*/ 7169 w 20295"/>
              <a:gd name="connsiteY37" fmla="*/ 1223 h 21600"/>
              <a:gd name="connsiteX38" fmla="*/ 7183 w 20295"/>
              <a:gd name="connsiteY38" fmla="*/ 1269 h 21600"/>
              <a:gd name="connsiteX39" fmla="*/ 7112 w 20295"/>
              <a:gd name="connsiteY39" fmla="*/ 1391 h 21600"/>
              <a:gd name="connsiteX40" fmla="*/ 7138 w 20295"/>
              <a:gd name="connsiteY40" fmla="*/ 1430 h 21600"/>
              <a:gd name="connsiteX41" fmla="*/ 7183 w 20295"/>
              <a:gd name="connsiteY41" fmla="*/ 1407 h 21600"/>
              <a:gd name="connsiteX42" fmla="*/ 7215 w 20295"/>
              <a:gd name="connsiteY42" fmla="*/ 1452 h 21600"/>
              <a:gd name="connsiteX43" fmla="*/ 7267 w 20295"/>
              <a:gd name="connsiteY43" fmla="*/ 1540 h 21600"/>
              <a:gd name="connsiteX44" fmla="*/ 7190 w 20295"/>
              <a:gd name="connsiteY44" fmla="*/ 1502 h 21600"/>
              <a:gd name="connsiteX45" fmla="*/ 7147 w 20295"/>
              <a:gd name="connsiteY45" fmla="*/ 1502 h 21600"/>
              <a:gd name="connsiteX46" fmla="*/ 7117 w 20295"/>
              <a:gd name="connsiteY46" fmla="*/ 1575 h 21600"/>
              <a:gd name="connsiteX47" fmla="*/ 7100 w 20295"/>
              <a:gd name="connsiteY47" fmla="*/ 1674 h 21600"/>
              <a:gd name="connsiteX48" fmla="*/ 7143 w 20295"/>
              <a:gd name="connsiteY48" fmla="*/ 1712 h 21600"/>
              <a:gd name="connsiteX49" fmla="*/ 7190 w 20295"/>
              <a:gd name="connsiteY49" fmla="*/ 1697 h 21600"/>
              <a:gd name="connsiteX50" fmla="*/ 7215 w 20295"/>
              <a:gd name="connsiteY50" fmla="*/ 1674 h 21600"/>
              <a:gd name="connsiteX51" fmla="*/ 7272 w 20295"/>
              <a:gd name="connsiteY51" fmla="*/ 1624 h 21600"/>
              <a:gd name="connsiteX52" fmla="*/ 7246 w 20295"/>
              <a:gd name="connsiteY52" fmla="*/ 1735 h 21600"/>
              <a:gd name="connsiteX53" fmla="*/ 7215 w 20295"/>
              <a:gd name="connsiteY53" fmla="*/ 1796 h 21600"/>
              <a:gd name="connsiteX54" fmla="*/ 7143 w 20295"/>
              <a:gd name="connsiteY54" fmla="*/ 1846 h 21600"/>
              <a:gd name="connsiteX55" fmla="*/ 7065 w 20295"/>
              <a:gd name="connsiteY55" fmla="*/ 2003 h 21600"/>
              <a:gd name="connsiteX56" fmla="*/ 7086 w 20295"/>
              <a:gd name="connsiteY56" fmla="*/ 2053 h 21600"/>
              <a:gd name="connsiteX57" fmla="*/ 7049 w 20295"/>
              <a:gd name="connsiteY57" fmla="*/ 2163 h 21600"/>
              <a:gd name="connsiteX58" fmla="*/ 7091 w 20295"/>
              <a:gd name="connsiteY58" fmla="*/ 2286 h 21600"/>
              <a:gd name="connsiteX59" fmla="*/ 7075 w 20295"/>
              <a:gd name="connsiteY59" fmla="*/ 2420 h 21600"/>
              <a:gd name="connsiteX60" fmla="*/ 7079 w 20295"/>
              <a:gd name="connsiteY60" fmla="*/ 2507 h 21600"/>
              <a:gd name="connsiteX61" fmla="*/ 7131 w 20295"/>
              <a:gd name="connsiteY61" fmla="*/ 2691 h 21600"/>
              <a:gd name="connsiteX62" fmla="*/ 7143 w 20295"/>
              <a:gd name="connsiteY62" fmla="*/ 2836 h 21600"/>
              <a:gd name="connsiteX63" fmla="*/ 7173 w 20295"/>
              <a:gd name="connsiteY63" fmla="*/ 2909 h 21600"/>
              <a:gd name="connsiteX64" fmla="*/ 7272 w 20295"/>
              <a:gd name="connsiteY64" fmla="*/ 2920 h 21600"/>
              <a:gd name="connsiteX65" fmla="*/ 7324 w 20295"/>
              <a:gd name="connsiteY65" fmla="*/ 3031 h 21600"/>
              <a:gd name="connsiteX66" fmla="*/ 7397 w 20295"/>
              <a:gd name="connsiteY66" fmla="*/ 3031 h 21600"/>
              <a:gd name="connsiteX67" fmla="*/ 7437 w 20295"/>
              <a:gd name="connsiteY67" fmla="*/ 2886 h 21600"/>
              <a:gd name="connsiteX68" fmla="*/ 7475 w 20295"/>
              <a:gd name="connsiteY68" fmla="*/ 2764 h 21600"/>
              <a:gd name="connsiteX69" fmla="*/ 7475 w 20295"/>
              <a:gd name="connsiteY69" fmla="*/ 2653 h 21600"/>
              <a:gd name="connsiteX70" fmla="*/ 7567 w 20295"/>
              <a:gd name="connsiteY70" fmla="*/ 2530 h 21600"/>
              <a:gd name="connsiteX71" fmla="*/ 7604 w 20295"/>
              <a:gd name="connsiteY71" fmla="*/ 2431 h 21600"/>
              <a:gd name="connsiteX72" fmla="*/ 7614 w 20295"/>
              <a:gd name="connsiteY72" fmla="*/ 2335 h 21600"/>
              <a:gd name="connsiteX73" fmla="*/ 7666 w 20295"/>
              <a:gd name="connsiteY73" fmla="*/ 2248 h 21600"/>
              <a:gd name="connsiteX74" fmla="*/ 7739 w 20295"/>
              <a:gd name="connsiteY74" fmla="*/ 2213 h 21600"/>
              <a:gd name="connsiteX75" fmla="*/ 7805 w 20295"/>
              <a:gd name="connsiteY75" fmla="*/ 2175 h 21600"/>
              <a:gd name="connsiteX76" fmla="*/ 7837 w 20295"/>
              <a:gd name="connsiteY76" fmla="*/ 2175 h 21600"/>
              <a:gd name="connsiteX77" fmla="*/ 7946 w 20295"/>
              <a:gd name="connsiteY77" fmla="*/ 2079 h 21600"/>
              <a:gd name="connsiteX78" fmla="*/ 8028 w 20295"/>
              <a:gd name="connsiteY78" fmla="*/ 1930 h 21600"/>
              <a:gd name="connsiteX79" fmla="*/ 8080 w 20295"/>
              <a:gd name="connsiteY79" fmla="*/ 1869 h 21600"/>
              <a:gd name="connsiteX80" fmla="*/ 8127 w 20295"/>
              <a:gd name="connsiteY80" fmla="*/ 1869 h 21600"/>
              <a:gd name="connsiteX81" fmla="*/ 8262 w 20295"/>
              <a:gd name="connsiteY81" fmla="*/ 1819 h 21600"/>
              <a:gd name="connsiteX82" fmla="*/ 8396 w 20295"/>
              <a:gd name="connsiteY82" fmla="*/ 1724 h 21600"/>
              <a:gd name="connsiteX83" fmla="*/ 8521 w 20295"/>
              <a:gd name="connsiteY83" fmla="*/ 1602 h 21600"/>
              <a:gd name="connsiteX84" fmla="*/ 8464 w 20295"/>
              <a:gd name="connsiteY84" fmla="*/ 1590 h 21600"/>
              <a:gd name="connsiteX85" fmla="*/ 8349 w 20295"/>
              <a:gd name="connsiteY85" fmla="*/ 1590 h 21600"/>
              <a:gd name="connsiteX86" fmla="*/ 8407 w 20295"/>
              <a:gd name="connsiteY86" fmla="*/ 1514 h 21600"/>
              <a:gd name="connsiteX87" fmla="*/ 8401 w 20295"/>
              <a:gd name="connsiteY87" fmla="*/ 1430 h 21600"/>
              <a:gd name="connsiteX88" fmla="*/ 8448 w 20295"/>
              <a:gd name="connsiteY88" fmla="*/ 1502 h 21600"/>
              <a:gd name="connsiteX89" fmla="*/ 8474 w 20295"/>
              <a:gd name="connsiteY89" fmla="*/ 1552 h 21600"/>
              <a:gd name="connsiteX90" fmla="*/ 8552 w 20295"/>
              <a:gd name="connsiteY90" fmla="*/ 1529 h 21600"/>
              <a:gd name="connsiteX91" fmla="*/ 8547 w 20295"/>
              <a:gd name="connsiteY91" fmla="*/ 1418 h 21600"/>
              <a:gd name="connsiteX92" fmla="*/ 8500 w 20295"/>
              <a:gd name="connsiteY92" fmla="*/ 1345 h 21600"/>
              <a:gd name="connsiteX93" fmla="*/ 8443 w 20295"/>
              <a:gd name="connsiteY93" fmla="*/ 1307 h 21600"/>
              <a:gd name="connsiteX94" fmla="*/ 8469 w 20295"/>
              <a:gd name="connsiteY94" fmla="*/ 1269 h 21600"/>
              <a:gd name="connsiteX95" fmla="*/ 8547 w 20295"/>
              <a:gd name="connsiteY95" fmla="*/ 1330 h 21600"/>
              <a:gd name="connsiteX96" fmla="*/ 8552 w 20295"/>
              <a:gd name="connsiteY96" fmla="*/ 1269 h 21600"/>
              <a:gd name="connsiteX97" fmla="*/ 8511 w 20295"/>
              <a:gd name="connsiteY97" fmla="*/ 1185 h 21600"/>
              <a:gd name="connsiteX98" fmla="*/ 8568 w 20295"/>
              <a:gd name="connsiteY98" fmla="*/ 1185 h 21600"/>
              <a:gd name="connsiteX99" fmla="*/ 8629 w 20295"/>
              <a:gd name="connsiteY99" fmla="*/ 1162 h 21600"/>
              <a:gd name="connsiteX100" fmla="*/ 8646 w 20295"/>
              <a:gd name="connsiteY100" fmla="*/ 1112 h 21600"/>
              <a:gd name="connsiteX101" fmla="*/ 8603 w 20295"/>
              <a:gd name="connsiteY101" fmla="*/ 1063 h 21600"/>
              <a:gd name="connsiteX102" fmla="*/ 8697 w 20295"/>
              <a:gd name="connsiteY102" fmla="*/ 1051 h 21600"/>
              <a:gd name="connsiteX103" fmla="*/ 8650 w 20295"/>
              <a:gd name="connsiteY103" fmla="*/ 940 h 21600"/>
              <a:gd name="connsiteX104" fmla="*/ 8697 w 20295"/>
              <a:gd name="connsiteY104" fmla="*/ 929 h 21600"/>
              <a:gd name="connsiteX105" fmla="*/ 8697 w 20295"/>
              <a:gd name="connsiteY105" fmla="*/ 829 h 21600"/>
              <a:gd name="connsiteX106" fmla="*/ 8629 w 20295"/>
              <a:gd name="connsiteY106" fmla="*/ 757 h 21600"/>
              <a:gd name="connsiteX107" fmla="*/ 8702 w 20295"/>
              <a:gd name="connsiteY107" fmla="*/ 719 h 21600"/>
              <a:gd name="connsiteX108" fmla="*/ 8764 w 20295"/>
              <a:gd name="connsiteY108" fmla="*/ 719 h 21600"/>
              <a:gd name="connsiteX109" fmla="*/ 8723 w 20295"/>
              <a:gd name="connsiteY109" fmla="*/ 635 h 21600"/>
              <a:gd name="connsiteX110" fmla="*/ 8733 w 20295"/>
              <a:gd name="connsiteY110" fmla="*/ 512 h 21600"/>
              <a:gd name="connsiteX111" fmla="*/ 8775 w 20295"/>
              <a:gd name="connsiteY111" fmla="*/ 428 h 21600"/>
              <a:gd name="connsiteX112" fmla="*/ 8827 w 20295"/>
              <a:gd name="connsiteY112" fmla="*/ 352 h 21600"/>
              <a:gd name="connsiteX113" fmla="*/ 8744 w 20295"/>
              <a:gd name="connsiteY113" fmla="*/ 340 h 21600"/>
              <a:gd name="connsiteX114" fmla="*/ 8863 w 20295"/>
              <a:gd name="connsiteY114" fmla="*/ 329 h 21600"/>
              <a:gd name="connsiteX115" fmla="*/ 8888 w 20295"/>
              <a:gd name="connsiteY115" fmla="*/ 306 h 21600"/>
              <a:gd name="connsiteX116" fmla="*/ 9044 w 20295"/>
              <a:gd name="connsiteY116" fmla="*/ 229 h 21600"/>
              <a:gd name="connsiteX117" fmla="*/ 9029 w 20295"/>
              <a:gd name="connsiteY117" fmla="*/ 183 h 21600"/>
              <a:gd name="connsiteX118" fmla="*/ 8919 w 20295"/>
              <a:gd name="connsiteY118" fmla="*/ 168 h 21600"/>
              <a:gd name="connsiteX119" fmla="*/ 8738 w 20295"/>
              <a:gd name="connsiteY119" fmla="*/ 206 h 21600"/>
              <a:gd name="connsiteX120" fmla="*/ 8641 w 20295"/>
              <a:gd name="connsiteY120" fmla="*/ 245 h 21600"/>
              <a:gd name="connsiteX121" fmla="*/ 8686 w 20295"/>
              <a:gd name="connsiteY121" fmla="*/ 183 h 21600"/>
              <a:gd name="connsiteX122" fmla="*/ 8660 w 20295"/>
              <a:gd name="connsiteY122" fmla="*/ 145 h 21600"/>
              <a:gd name="connsiteX123" fmla="*/ 8582 w 20295"/>
              <a:gd name="connsiteY123" fmla="*/ 183 h 21600"/>
              <a:gd name="connsiteX124" fmla="*/ 8479 w 20295"/>
              <a:gd name="connsiteY124" fmla="*/ 145 h 21600"/>
              <a:gd name="connsiteX125" fmla="*/ 8349 w 20295"/>
              <a:gd name="connsiteY125" fmla="*/ 157 h 21600"/>
              <a:gd name="connsiteX126" fmla="*/ 8335 w 20295"/>
              <a:gd name="connsiteY126" fmla="*/ 134 h 21600"/>
              <a:gd name="connsiteX127" fmla="*/ 8531 w 20295"/>
              <a:gd name="connsiteY127" fmla="*/ 134 h 21600"/>
              <a:gd name="connsiteX128" fmla="*/ 8671 w 20295"/>
              <a:gd name="connsiteY128" fmla="*/ 122 h 21600"/>
              <a:gd name="connsiteX129" fmla="*/ 8744 w 20295"/>
              <a:gd name="connsiteY129" fmla="*/ 84 h 21600"/>
              <a:gd name="connsiteX130" fmla="*/ 8531 w 20295"/>
              <a:gd name="connsiteY130" fmla="*/ 11 h 21600"/>
              <a:gd name="connsiteX131" fmla="*/ 8246 w 20295"/>
              <a:gd name="connsiteY131" fmla="*/ 0 h 21600"/>
              <a:gd name="connsiteX132" fmla="*/ 6888 w 20295"/>
              <a:gd name="connsiteY132" fmla="*/ 34 h 21600"/>
              <a:gd name="connsiteX133" fmla="*/ 6780 w 20295"/>
              <a:gd name="connsiteY133" fmla="*/ 61 h 21600"/>
              <a:gd name="connsiteX134" fmla="*/ 6764 w 20295"/>
              <a:gd name="connsiteY134" fmla="*/ 46 h 21600"/>
              <a:gd name="connsiteX135" fmla="*/ 6655 w 20295"/>
              <a:gd name="connsiteY135" fmla="*/ 46 h 21600"/>
              <a:gd name="connsiteX136" fmla="*/ 6582 w 20295"/>
              <a:gd name="connsiteY136" fmla="*/ 61 h 21600"/>
              <a:gd name="connsiteX137" fmla="*/ 6530 w 20295"/>
              <a:gd name="connsiteY137" fmla="*/ 73 h 21600"/>
              <a:gd name="connsiteX138" fmla="*/ 6474 w 20295"/>
              <a:gd name="connsiteY138" fmla="*/ 122 h 21600"/>
              <a:gd name="connsiteX139" fmla="*/ 6448 w 20295"/>
              <a:gd name="connsiteY139" fmla="*/ 96 h 21600"/>
              <a:gd name="connsiteX140" fmla="*/ 6406 w 20295"/>
              <a:gd name="connsiteY140" fmla="*/ 96 h 21600"/>
              <a:gd name="connsiteX141" fmla="*/ 6334 w 20295"/>
              <a:gd name="connsiteY141" fmla="*/ 134 h 21600"/>
              <a:gd name="connsiteX142" fmla="*/ 6257 w 20295"/>
              <a:gd name="connsiteY142" fmla="*/ 145 h 21600"/>
              <a:gd name="connsiteX143" fmla="*/ 6210 w 20295"/>
              <a:gd name="connsiteY143" fmla="*/ 145 h 21600"/>
              <a:gd name="connsiteX144" fmla="*/ 6147 w 20295"/>
              <a:gd name="connsiteY144" fmla="*/ 168 h 21600"/>
              <a:gd name="connsiteX145" fmla="*/ 6137 w 20295"/>
              <a:gd name="connsiteY145" fmla="*/ 206 h 21600"/>
              <a:gd name="connsiteX146" fmla="*/ 6163 w 20295"/>
              <a:gd name="connsiteY146" fmla="*/ 229 h 21600"/>
              <a:gd name="connsiteX147" fmla="*/ 6172 w 20295"/>
              <a:gd name="connsiteY147" fmla="*/ 268 h 21600"/>
              <a:gd name="connsiteX148" fmla="*/ 6219 w 20295"/>
              <a:gd name="connsiteY148" fmla="*/ 306 h 21600"/>
              <a:gd name="connsiteX149" fmla="*/ 6354 w 20295"/>
              <a:gd name="connsiteY149" fmla="*/ 306 h 21600"/>
              <a:gd name="connsiteX150" fmla="*/ 6432 w 20295"/>
              <a:gd name="connsiteY150" fmla="*/ 317 h 21600"/>
              <a:gd name="connsiteX151" fmla="*/ 6354 w 20295"/>
              <a:gd name="connsiteY151" fmla="*/ 352 h 21600"/>
              <a:gd name="connsiteX152" fmla="*/ 6328 w 20295"/>
              <a:gd name="connsiteY152" fmla="*/ 340 h 21600"/>
              <a:gd name="connsiteX153" fmla="*/ 6231 w 20295"/>
              <a:gd name="connsiteY153" fmla="*/ 340 h 21600"/>
              <a:gd name="connsiteX154" fmla="*/ 6219 w 20295"/>
              <a:gd name="connsiteY154" fmla="*/ 390 h 21600"/>
              <a:gd name="connsiteX155" fmla="*/ 6250 w 20295"/>
              <a:gd name="connsiteY155" fmla="*/ 440 h 21600"/>
              <a:gd name="connsiteX156" fmla="*/ 6219 w 20295"/>
              <a:gd name="connsiteY156" fmla="*/ 474 h 21600"/>
              <a:gd name="connsiteX157" fmla="*/ 6137 w 20295"/>
              <a:gd name="connsiteY157" fmla="*/ 512 h 21600"/>
              <a:gd name="connsiteX158" fmla="*/ 6085 w 20295"/>
              <a:gd name="connsiteY158" fmla="*/ 550 h 21600"/>
              <a:gd name="connsiteX159" fmla="*/ 6137 w 20295"/>
              <a:gd name="connsiteY159" fmla="*/ 573 h 21600"/>
              <a:gd name="connsiteX160" fmla="*/ 6153 w 20295"/>
              <a:gd name="connsiteY160" fmla="*/ 646 h 21600"/>
              <a:gd name="connsiteX161" fmla="*/ 6075 w 20295"/>
              <a:gd name="connsiteY161" fmla="*/ 596 h 21600"/>
              <a:gd name="connsiteX162" fmla="*/ 6043 w 20295"/>
              <a:gd name="connsiteY162" fmla="*/ 612 h 21600"/>
              <a:gd name="connsiteX163" fmla="*/ 6023 w 20295"/>
              <a:gd name="connsiteY163" fmla="*/ 696 h 21600"/>
              <a:gd name="connsiteX164" fmla="*/ 5939 w 20295"/>
              <a:gd name="connsiteY164" fmla="*/ 719 h 21600"/>
              <a:gd name="connsiteX165" fmla="*/ 5920 w 20295"/>
              <a:gd name="connsiteY165" fmla="*/ 780 h 21600"/>
              <a:gd name="connsiteX166" fmla="*/ 5991 w 20295"/>
              <a:gd name="connsiteY166" fmla="*/ 780 h 21600"/>
              <a:gd name="connsiteX167" fmla="*/ 6043 w 20295"/>
              <a:gd name="connsiteY167" fmla="*/ 807 h 21600"/>
              <a:gd name="connsiteX168" fmla="*/ 6168 w 20295"/>
              <a:gd name="connsiteY168" fmla="*/ 780 h 21600"/>
              <a:gd name="connsiteX169" fmla="*/ 6262 w 20295"/>
              <a:gd name="connsiteY169" fmla="*/ 818 h 21600"/>
              <a:gd name="connsiteX170" fmla="*/ 6396 w 20295"/>
              <a:gd name="connsiteY170" fmla="*/ 745 h 21600"/>
              <a:gd name="connsiteX171" fmla="*/ 6406 w 20295"/>
              <a:gd name="connsiteY171" fmla="*/ 707 h 21600"/>
              <a:gd name="connsiteX172" fmla="*/ 6339 w 20295"/>
              <a:gd name="connsiteY172" fmla="*/ 719 h 21600"/>
              <a:gd name="connsiteX173" fmla="*/ 6344 w 20295"/>
              <a:gd name="connsiteY173" fmla="*/ 696 h 21600"/>
              <a:gd name="connsiteX174" fmla="*/ 6412 w 20295"/>
              <a:gd name="connsiteY174" fmla="*/ 657 h 21600"/>
              <a:gd name="connsiteX175" fmla="*/ 6453 w 20295"/>
              <a:gd name="connsiteY175" fmla="*/ 612 h 21600"/>
              <a:gd name="connsiteX176" fmla="*/ 6526 w 20295"/>
              <a:gd name="connsiteY176" fmla="*/ 573 h 21600"/>
              <a:gd name="connsiteX177" fmla="*/ 6577 w 20295"/>
              <a:gd name="connsiteY177" fmla="*/ 535 h 21600"/>
              <a:gd name="connsiteX178" fmla="*/ 6573 w 20295"/>
              <a:gd name="connsiteY178" fmla="*/ 474 h 21600"/>
              <a:gd name="connsiteX179" fmla="*/ 6608 w 20295"/>
              <a:gd name="connsiteY179" fmla="*/ 451 h 21600"/>
              <a:gd name="connsiteX180" fmla="*/ 6561 w 20295"/>
              <a:gd name="connsiteY180" fmla="*/ 440 h 21600"/>
              <a:gd name="connsiteX181" fmla="*/ 6681 w 20295"/>
              <a:gd name="connsiteY181" fmla="*/ 428 h 21600"/>
              <a:gd name="connsiteX182" fmla="*/ 6717 w 20295"/>
              <a:gd name="connsiteY182" fmla="*/ 401 h 21600"/>
              <a:gd name="connsiteX183" fmla="*/ 6801 w 20295"/>
              <a:gd name="connsiteY183" fmla="*/ 390 h 21600"/>
              <a:gd name="connsiteX184" fmla="*/ 6898 w 20295"/>
              <a:gd name="connsiteY184" fmla="*/ 290 h 21600"/>
              <a:gd name="connsiteX185" fmla="*/ 6971 w 20295"/>
              <a:gd name="connsiteY185" fmla="*/ 268 h 21600"/>
              <a:gd name="connsiteX186" fmla="*/ 7086 w 20295"/>
              <a:gd name="connsiteY186" fmla="*/ 206 h 21600"/>
              <a:gd name="connsiteX187" fmla="*/ 7008 w 20295"/>
              <a:gd name="connsiteY187" fmla="*/ 206 h 21600"/>
              <a:gd name="connsiteX188" fmla="*/ 7049 w 20295"/>
              <a:gd name="connsiteY188" fmla="*/ 183 h 21600"/>
              <a:gd name="connsiteX189" fmla="*/ 7143 w 20295"/>
              <a:gd name="connsiteY189" fmla="*/ 168 h 21600"/>
              <a:gd name="connsiteX190" fmla="*/ 7251 w 20295"/>
              <a:gd name="connsiteY190" fmla="*/ 122 h 21600"/>
              <a:gd name="connsiteX191" fmla="*/ 7261 w 20295"/>
              <a:gd name="connsiteY191" fmla="*/ 96 h 21600"/>
              <a:gd name="connsiteX192" fmla="*/ 7204 w 20295"/>
              <a:gd name="connsiteY192" fmla="*/ 73 h 21600"/>
              <a:gd name="connsiteX193" fmla="*/ 7131 w 20295"/>
              <a:gd name="connsiteY193" fmla="*/ 61 h 21600"/>
              <a:gd name="connsiteX194" fmla="*/ 7039 w 20295"/>
              <a:gd name="connsiteY194" fmla="*/ 46 h 21600"/>
              <a:gd name="connsiteX195" fmla="*/ 6966 w 20295"/>
              <a:gd name="connsiteY195" fmla="*/ 46 h 21600"/>
              <a:gd name="connsiteX196" fmla="*/ 6888 w 20295"/>
              <a:gd name="connsiteY196" fmla="*/ 34 h 21600"/>
              <a:gd name="connsiteX197" fmla="*/ 5991 w 20295"/>
              <a:gd name="connsiteY197" fmla="*/ 229 h 21600"/>
              <a:gd name="connsiteX198" fmla="*/ 5998 w 20295"/>
              <a:gd name="connsiteY198" fmla="*/ 256 h 21600"/>
              <a:gd name="connsiteX199" fmla="*/ 5951 w 20295"/>
              <a:gd name="connsiteY199" fmla="*/ 268 h 21600"/>
              <a:gd name="connsiteX200" fmla="*/ 5908 w 20295"/>
              <a:gd name="connsiteY200" fmla="*/ 306 h 21600"/>
              <a:gd name="connsiteX201" fmla="*/ 5857 w 20295"/>
              <a:gd name="connsiteY201" fmla="*/ 340 h 21600"/>
              <a:gd name="connsiteX202" fmla="*/ 5852 w 20295"/>
              <a:gd name="connsiteY202" fmla="*/ 401 h 21600"/>
              <a:gd name="connsiteX203" fmla="*/ 5873 w 20295"/>
              <a:gd name="connsiteY203" fmla="*/ 440 h 21600"/>
              <a:gd name="connsiteX204" fmla="*/ 5946 w 20295"/>
              <a:gd name="connsiteY204" fmla="*/ 440 h 21600"/>
              <a:gd name="connsiteX205" fmla="*/ 5899 w 20295"/>
              <a:gd name="connsiteY205" fmla="*/ 463 h 21600"/>
              <a:gd name="connsiteX206" fmla="*/ 5873 w 20295"/>
              <a:gd name="connsiteY206" fmla="*/ 512 h 21600"/>
              <a:gd name="connsiteX207" fmla="*/ 5894 w 20295"/>
              <a:gd name="connsiteY207" fmla="*/ 562 h 21600"/>
              <a:gd name="connsiteX208" fmla="*/ 5965 w 20295"/>
              <a:gd name="connsiteY208" fmla="*/ 573 h 21600"/>
              <a:gd name="connsiteX209" fmla="*/ 6038 w 20295"/>
              <a:gd name="connsiteY209" fmla="*/ 562 h 21600"/>
              <a:gd name="connsiteX210" fmla="*/ 6153 w 20295"/>
              <a:gd name="connsiteY210" fmla="*/ 474 h 21600"/>
              <a:gd name="connsiteX211" fmla="*/ 6219 w 20295"/>
              <a:gd name="connsiteY211" fmla="*/ 440 h 21600"/>
              <a:gd name="connsiteX212" fmla="*/ 6194 w 20295"/>
              <a:gd name="connsiteY212" fmla="*/ 401 h 21600"/>
              <a:gd name="connsiteX213" fmla="*/ 6198 w 20295"/>
              <a:gd name="connsiteY213" fmla="*/ 329 h 21600"/>
              <a:gd name="connsiteX214" fmla="*/ 6147 w 20295"/>
              <a:gd name="connsiteY214" fmla="*/ 306 h 21600"/>
              <a:gd name="connsiteX215" fmla="*/ 6101 w 20295"/>
              <a:gd name="connsiteY215" fmla="*/ 290 h 21600"/>
              <a:gd name="connsiteX216" fmla="*/ 6080 w 20295"/>
              <a:gd name="connsiteY216" fmla="*/ 229 h 21600"/>
              <a:gd name="connsiteX217" fmla="*/ 5991 w 20295"/>
              <a:gd name="connsiteY217" fmla="*/ 229 h 21600"/>
              <a:gd name="connsiteX218" fmla="*/ 13039 w 20295"/>
              <a:gd name="connsiteY218" fmla="*/ 229 h 21600"/>
              <a:gd name="connsiteX219" fmla="*/ 12973 w 20295"/>
              <a:gd name="connsiteY219" fmla="*/ 256 h 21600"/>
              <a:gd name="connsiteX220" fmla="*/ 12916 w 20295"/>
              <a:gd name="connsiteY220" fmla="*/ 329 h 21600"/>
              <a:gd name="connsiteX221" fmla="*/ 12978 w 20295"/>
              <a:gd name="connsiteY221" fmla="*/ 352 h 21600"/>
              <a:gd name="connsiteX222" fmla="*/ 13051 w 20295"/>
              <a:gd name="connsiteY222" fmla="*/ 428 h 21600"/>
              <a:gd name="connsiteX223" fmla="*/ 13138 w 20295"/>
              <a:gd name="connsiteY223" fmla="*/ 474 h 21600"/>
              <a:gd name="connsiteX224" fmla="*/ 13263 w 20295"/>
              <a:gd name="connsiteY224" fmla="*/ 512 h 21600"/>
              <a:gd name="connsiteX225" fmla="*/ 13341 w 20295"/>
              <a:gd name="connsiteY225" fmla="*/ 489 h 21600"/>
              <a:gd name="connsiteX226" fmla="*/ 13289 w 20295"/>
              <a:gd name="connsiteY226" fmla="*/ 390 h 21600"/>
              <a:gd name="connsiteX227" fmla="*/ 13143 w 20295"/>
              <a:gd name="connsiteY227" fmla="*/ 279 h 21600"/>
              <a:gd name="connsiteX228" fmla="*/ 13039 w 20295"/>
              <a:gd name="connsiteY228" fmla="*/ 229 h 21600"/>
              <a:gd name="connsiteX229" fmla="*/ 11355 w 20295"/>
              <a:gd name="connsiteY229" fmla="*/ 268 h 21600"/>
              <a:gd name="connsiteX230" fmla="*/ 11324 w 20295"/>
              <a:gd name="connsiteY230" fmla="*/ 279 h 21600"/>
              <a:gd name="connsiteX231" fmla="*/ 11310 w 20295"/>
              <a:gd name="connsiteY231" fmla="*/ 306 h 21600"/>
              <a:gd name="connsiteX232" fmla="*/ 11294 w 20295"/>
              <a:gd name="connsiteY232" fmla="*/ 279 h 21600"/>
              <a:gd name="connsiteX233" fmla="*/ 11237 w 20295"/>
              <a:gd name="connsiteY233" fmla="*/ 279 h 21600"/>
              <a:gd name="connsiteX234" fmla="*/ 11169 w 20295"/>
              <a:gd name="connsiteY234" fmla="*/ 306 h 21600"/>
              <a:gd name="connsiteX235" fmla="*/ 11251 w 20295"/>
              <a:gd name="connsiteY235" fmla="*/ 306 h 21600"/>
              <a:gd name="connsiteX236" fmla="*/ 11242 w 20295"/>
              <a:gd name="connsiteY236" fmla="*/ 340 h 21600"/>
              <a:gd name="connsiteX237" fmla="*/ 11289 w 20295"/>
              <a:gd name="connsiteY237" fmla="*/ 367 h 21600"/>
              <a:gd name="connsiteX238" fmla="*/ 11329 w 20295"/>
              <a:gd name="connsiteY238" fmla="*/ 340 h 21600"/>
              <a:gd name="connsiteX239" fmla="*/ 11329 w 20295"/>
              <a:gd name="connsiteY239" fmla="*/ 329 h 21600"/>
              <a:gd name="connsiteX240" fmla="*/ 11362 w 20295"/>
              <a:gd name="connsiteY240" fmla="*/ 317 h 21600"/>
              <a:gd name="connsiteX241" fmla="*/ 11407 w 20295"/>
              <a:gd name="connsiteY241" fmla="*/ 306 h 21600"/>
              <a:gd name="connsiteX242" fmla="*/ 11418 w 20295"/>
              <a:gd name="connsiteY242" fmla="*/ 290 h 21600"/>
              <a:gd name="connsiteX243" fmla="*/ 11355 w 20295"/>
              <a:gd name="connsiteY243" fmla="*/ 268 h 21600"/>
              <a:gd name="connsiteX244" fmla="*/ 10351 w 20295"/>
              <a:gd name="connsiteY244" fmla="*/ 290 h 21600"/>
              <a:gd name="connsiteX245" fmla="*/ 10319 w 20295"/>
              <a:gd name="connsiteY245" fmla="*/ 329 h 21600"/>
              <a:gd name="connsiteX246" fmla="*/ 10257 w 20295"/>
              <a:gd name="connsiteY246" fmla="*/ 306 h 21600"/>
              <a:gd name="connsiteX247" fmla="*/ 10148 w 20295"/>
              <a:gd name="connsiteY247" fmla="*/ 329 h 21600"/>
              <a:gd name="connsiteX248" fmla="*/ 10195 w 20295"/>
              <a:gd name="connsiteY248" fmla="*/ 378 h 21600"/>
              <a:gd name="connsiteX249" fmla="*/ 10247 w 20295"/>
              <a:gd name="connsiteY249" fmla="*/ 378 h 21600"/>
              <a:gd name="connsiteX250" fmla="*/ 10257 w 20295"/>
              <a:gd name="connsiteY250" fmla="*/ 413 h 21600"/>
              <a:gd name="connsiteX251" fmla="*/ 10370 w 20295"/>
              <a:gd name="connsiteY251" fmla="*/ 428 h 21600"/>
              <a:gd name="connsiteX252" fmla="*/ 10480 w 20295"/>
              <a:gd name="connsiteY252" fmla="*/ 413 h 21600"/>
              <a:gd name="connsiteX253" fmla="*/ 10526 w 20295"/>
              <a:gd name="connsiteY253" fmla="*/ 352 h 21600"/>
              <a:gd name="connsiteX254" fmla="*/ 10448 w 20295"/>
              <a:gd name="connsiteY254" fmla="*/ 317 h 21600"/>
              <a:gd name="connsiteX255" fmla="*/ 10351 w 20295"/>
              <a:gd name="connsiteY255" fmla="*/ 290 h 21600"/>
              <a:gd name="connsiteX256" fmla="*/ 10137 w 20295"/>
              <a:gd name="connsiteY256" fmla="*/ 352 h 21600"/>
              <a:gd name="connsiteX257" fmla="*/ 10080 w 20295"/>
              <a:gd name="connsiteY257" fmla="*/ 367 h 21600"/>
              <a:gd name="connsiteX258" fmla="*/ 10071 w 20295"/>
              <a:gd name="connsiteY258" fmla="*/ 401 h 21600"/>
              <a:gd name="connsiteX259" fmla="*/ 10014 w 20295"/>
              <a:gd name="connsiteY259" fmla="*/ 401 h 21600"/>
              <a:gd name="connsiteX260" fmla="*/ 9993 w 20295"/>
              <a:gd name="connsiteY260" fmla="*/ 367 h 21600"/>
              <a:gd name="connsiteX261" fmla="*/ 9889 w 20295"/>
              <a:gd name="connsiteY261" fmla="*/ 401 h 21600"/>
              <a:gd name="connsiteX262" fmla="*/ 9925 w 20295"/>
              <a:gd name="connsiteY262" fmla="*/ 489 h 21600"/>
              <a:gd name="connsiteX263" fmla="*/ 10008 w 20295"/>
              <a:gd name="connsiteY263" fmla="*/ 596 h 21600"/>
              <a:gd name="connsiteX264" fmla="*/ 10071 w 20295"/>
              <a:gd name="connsiteY264" fmla="*/ 623 h 21600"/>
              <a:gd name="connsiteX265" fmla="*/ 10040 w 20295"/>
              <a:gd name="connsiteY265" fmla="*/ 673 h 21600"/>
              <a:gd name="connsiteX266" fmla="*/ 10127 w 20295"/>
              <a:gd name="connsiteY266" fmla="*/ 745 h 21600"/>
              <a:gd name="connsiteX267" fmla="*/ 10174 w 20295"/>
              <a:gd name="connsiteY267" fmla="*/ 745 h 21600"/>
              <a:gd name="connsiteX268" fmla="*/ 10184 w 20295"/>
              <a:gd name="connsiteY268" fmla="*/ 635 h 21600"/>
              <a:gd name="connsiteX269" fmla="*/ 10215 w 20295"/>
              <a:gd name="connsiteY269" fmla="*/ 623 h 21600"/>
              <a:gd name="connsiteX270" fmla="*/ 10231 w 20295"/>
              <a:gd name="connsiteY270" fmla="*/ 524 h 21600"/>
              <a:gd name="connsiteX271" fmla="*/ 10325 w 20295"/>
              <a:gd name="connsiteY271" fmla="*/ 489 h 21600"/>
              <a:gd name="connsiteX272" fmla="*/ 10189 w 20295"/>
              <a:gd name="connsiteY272" fmla="*/ 401 h 21600"/>
              <a:gd name="connsiteX273" fmla="*/ 10137 w 20295"/>
              <a:gd name="connsiteY273" fmla="*/ 352 h 21600"/>
              <a:gd name="connsiteX274" fmla="*/ 5468 w 20295"/>
              <a:gd name="connsiteY274" fmla="*/ 440 h 21600"/>
              <a:gd name="connsiteX275" fmla="*/ 5442 w 20295"/>
              <a:gd name="connsiteY275" fmla="*/ 489 h 21600"/>
              <a:gd name="connsiteX276" fmla="*/ 5473 w 20295"/>
              <a:gd name="connsiteY276" fmla="*/ 512 h 21600"/>
              <a:gd name="connsiteX277" fmla="*/ 5416 w 20295"/>
              <a:gd name="connsiteY277" fmla="*/ 550 h 21600"/>
              <a:gd name="connsiteX278" fmla="*/ 5499 w 20295"/>
              <a:gd name="connsiteY278" fmla="*/ 562 h 21600"/>
              <a:gd name="connsiteX279" fmla="*/ 5541 w 20295"/>
              <a:gd name="connsiteY279" fmla="*/ 596 h 21600"/>
              <a:gd name="connsiteX280" fmla="*/ 5598 w 20295"/>
              <a:gd name="connsiteY280" fmla="*/ 612 h 21600"/>
              <a:gd name="connsiteX281" fmla="*/ 5614 w 20295"/>
              <a:gd name="connsiteY281" fmla="*/ 562 h 21600"/>
              <a:gd name="connsiteX282" fmla="*/ 5614 w 20295"/>
              <a:gd name="connsiteY282" fmla="*/ 501 h 21600"/>
              <a:gd name="connsiteX283" fmla="*/ 5536 w 20295"/>
              <a:gd name="connsiteY283" fmla="*/ 463 h 21600"/>
              <a:gd name="connsiteX284" fmla="*/ 5468 w 20295"/>
              <a:gd name="connsiteY284" fmla="*/ 440 h 21600"/>
              <a:gd name="connsiteX285" fmla="*/ 13388 w 20295"/>
              <a:gd name="connsiteY285" fmla="*/ 440 h 21600"/>
              <a:gd name="connsiteX286" fmla="*/ 13367 w 20295"/>
              <a:gd name="connsiteY286" fmla="*/ 451 h 21600"/>
              <a:gd name="connsiteX287" fmla="*/ 13383 w 20295"/>
              <a:gd name="connsiteY287" fmla="*/ 612 h 21600"/>
              <a:gd name="connsiteX288" fmla="*/ 13574 w 20295"/>
              <a:gd name="connsiteY288" fmla="*/ 562 h 21600"/>
              <a:gd name="connsiteX289" fmla="*/ 13558 w 20295"/>
              <a:gd name="connsiteY289" fmla="*/ 512 h 21600"/>
              <a:gd name="connsiteX290" fmla="*/ 13423 w 20295"/>
              <a:gd name="connsiteY290" fmla="*/ 451 h 21600"/>
              <a:gd name="connsiteX291" fmla="*/ 13388 w 20295"/>
              <a:gd name="connsiteY291" fmla="*/ 440 h 21600"/>
              <a:gd name="connsiteX292" fmla="*/ 5701 w 20295"/>
              <a:gd name="connsiteY292" fmla="*/ 489 h 21600"/>
              <a:gd name="connsiteX293" fmla="*/ 5680 w 20295"/>
              <a:gd name="connsiteY293" fmla="*/ 535 h 21600"/>
              <a:gd name="connsiteX294" fmla="*/ 5670 w 20295"/>
              <a:gd name="connsiteY294" fmla="*/ 585 h 21600"/>
              <a:gd name="connsiteX295" fmla="*/ 5691 w 20295"/>
              <a:gd name="connsiteY295" fmla="*/ 612 h 21600"/>
              <a:gd name="connsiteX296" fmla="*/ 5758 w 20295"/>
              <a:gd name="connsiteY296" fmla="*/ 585 h 21600"/>
              <a:gd name="connsiteX297" fmla="*/ 5790 w 20295"/>
              <a:gd name="connsiteY297" fmla="*/ 550 h 21600"/>
              <a:gd name="connsiteX298" fmla="*/ 5769 w 20295"/>
              <a:gd name="connsiteY298" fmla="*/ 501 h 21600"/>
              <a:gd name="connsiteX299" fmla="*/ 5748 w 20295"/>
              <a:gd name="connsiteY299" fmla="*/ 501 h 21600"/>
              <a:gd name="connsiteX300" fmla="*/ 5701 w 20295"/>
              <a:gd name="connsiteY300" fmla="*/ 489 h 21600"/>
              <a:gd name="connsiteX301" fmla="*/ 5204 w 20295"/>
              <a:gd name="connsiteY301" fmla="*/ 501 h 21600"/>
              <a:gd name="connsiteX302" fmla="*/ 5142 w 20295"/>
              <a:gd name="connsiteY302" fmla="*/ 535 h 21600"/>
              <a:gd name="connsiteX303" fmla="*/ 5131 w 20295"/>
              <a:gd name="connsiteY303" fmla="*/ 550 h 21600"/>
              <a:gd name="connsiteX304" fmla="*/ 5199 w 20295"/>
              <a:gd name="connsiteY304" fmla="*/ 550 h 21600"/>
              <a:gd name="connsiteX305" fmla="*/ 5256 w 20295"/>
              <a:gd name="connsiteY305" fmla="*/ 524 h 21600"/>
              <a:gd name="connsiteX306" fmla="*/ 5225 w 20295"/>
              <a:gd name="connsiteY306" fmla="*/ 501 h 21600"/>
              <a:gd name="connsiteX307" fmla="*/ 5204 w 20295"/>
              <a:gd name="connsiteY307" fmla="*/ 501 h 21600"/>
              <a:gd name="connsiteX308" fmla="*/ 10382 w 20295"/>
              <a:gd name="connsiteY308" fmla="*/ 535 h 21600"/>
              <a:gd name="connsiteX309" fmla="*/ 10304 w 20295"/>
              <a:gd name="connsiteY309" fmla="*/ 562 h 21600"/>
              <a:gd name="connsiteX310" fmla="*/ 10330 w 20295"/>
              <a:gd name="connsiteY310" fmla="*/ 596 h 21600"/>
              <a:gd name="connsiteX311" fmla="*/ 10309 w 20295"/>
              <a:gd name="connsiteY311" fmla="*/ 635 h 21600"/>
              <a:gd name="connsiteX312" fmla="*/ 10382 w 20295"/>
              <a:gd name="connsiteY312" fmla="*/ 657 h 21600"/>
              <a:gd name="connsiteX313" fmla="*/ 10464 w 20295"/>
              <a:gd name="connsiteY313" fmla="*/ 612 h 21600"/>
              <a:gd name="connsiteX314" fmla="*/ 10403 w 20295"/>
              <a:gd name="connsiteY314" fmla="*/ 585 h 21600"/>
              <a:gd name="connsiteX315" fmla="*/ 10382 w 20295"/>
              <a:gd name="connsiteY315" fmla="*/ 535 h 21600"/>
              <a:gd name="connsiteX316" fmla="*/ 5162 w 20295"/>
              <a:gd name="connsiteY316" fmla="*/ 573 h 21600"/>
              <a:gd name="connsiteX317" fmla="*/ 5100 w 20295"/>
              <a:gd name="connsiteY317" fmla="*/ 585 h 21600"/>
              <a:gd name="connsiteX318" fmla="*/ 5044 w 20295"/>
              <a:gd name="connsiteY318" fmla="*/ 623 h 21600"/>
              <a:gd name="connsiteX319" fmla="*/ 5079 w 20295"/>
              <a:gd name="connsiteY319" fmla="*/ 673 h 21600"/>
              <a:gd name="connsiteX320" fmla="*/ 5173 w 20295"/>
              <a:gd name="connsiteY320" fmla="*/ 635 h 21600"/>
              <a:gd name="connsiteX321" fmla="*/ 5209 w 20295"/>
              <a:gd name="connsiteY321" fmla="*/ 596 h 21600"/>
              <a:gd name="connsiteX322" fmla="*/ 5162 w 20295"/>
              <a:gd name="connsiteY322" fmla="*/ 573 h 21600"/>
              <a:gd name="connsiteX323" fmla="*/ 5722 w 20295"/>
              <a:gd name="connsiteY323" fmla="*/ 612 h 21600"/>
              <a:gd name="connsiteX324" fmla="*/ 5717 w 20295"/>
              <a:gd name="connsiteY324" fmla="*/ 646 h 21600"/>
              <a:gd name="connsiteX325" fmla="*/ 5784 w 20295"/>
              <a:gd name="connsiteY325" fmla="*/ 657 h 21600"/>
              <a:gd name="connsiteX326" fmla="*/ 5805 w 20295"/>
              <a:gd name="connsiteY326" fmla="*/ 657 h 21600"/>
              <a:gd name="connsiteX327" fmla="*/ 5816 w 20295"/>
              <a:gd name="connsiteY327" fmla="*/ 635 h 21600"/>
              <a:gd name="connsiteX328" fmla="*/ 5800 w 20295"/>
              <a:gd name="connsiteY328" fmla="*/ 623 h 21600"/>
              <a:gd name="connsiteX329" fmla="*/ 5722 w 20295"/>
              <a:gd name="connsiteY329" fmla="*/ 612 h 21600"/>
              <a:gd name="connsiteX330" fmla="*/ 4935 w 20295"/>
              <a:gd name="connsiteY330" fmla="*/ 635 h 21600"/>
              <a:gd name="connsiteX331" fmla="*/ 4872 w 20295"/>
              <a:gd name="connsiteY331" fmla="*/ 657 h 21600"/>
              <a:gd name="connsiteX332" fmla="*/ 4810 w 20295"/>
              <a:gd name="connsiteY332" fmla="*/ 657 h 21600"/>
              <a:gd name="connsiteX333" fmla="*/ 4681 w 20295"/>
              <a:gd name="connsiteY333" fmla="*/ 734 h 21600"/>
              <a:gd name="connsiteX334" fmla="*/ 4556 w 20295"/>
              <a:gd name="connsiteY334" fmla="*/ 818 h 21600"/>
              <a:gd name="connsiteX335" fmla="*/ 4598 w 20295"/>
              <a:gd name="connsiteY335" fmla="*/ 856 h 21600"/>
              <a:gd name="connsiteX336" fmla="*/ 4670 w 20295"/>
              <a:gd name="connsiteY336" fmla="*/ 829 h 21600"/>
              <a:gd name="connsiteX337" fmla="*/ 4780 w 20295"/>
              <a:gd name="connsiteY337" fmla="*/ 780 h 21600"/>
              <a:gd name="connsiteX338" fmla="*/ 4815 w 20295"/>
              <a:gd name="connsiteY338" fmla="*/ 768 h 21600"/>
              <a:gd name="connsiteX339" fmla="*/ 4872 w 20295"/>
              <a:gd name="connsiteY339" fmla="*/ 734 h 21600"/>
              <a:gd name="connsiteX340" fmla="*/ 4935 w 20295"/>
              <a:gd name="connsiteY340" fmla="*/ 635 h 21600"/>
              <a:gd name="connsiteX341" fmla="*/ 13600 w 20295"/>
              <a:gd name="connsiteY341" fmla="*/ 646 h 21600"/>
              <a:gd name="connsiteX342" fmla="*/ 13532 w 20295"/>
              <a:gd name="connsiteY342" fmla="*/ 696 h 21600"/>
              <a:gd name="connsiteX343" fmla="*/ 13522 w 20295"/>
              <a:gd name="connsiteY343" fmla="*/ 745 h 21600"/>
              <a:gd name="connsiteX344" fmla="*/ 13538 w 20295"/>
              <a:gd name="connsiteY344" fmla="*/ 795 h 21600"/>
              <a:gd name="connsiteX345" fmla="*/ 13465 w 20295"/>
              <a:gd name="connsiteY345" fmla="*/ 795 h 21600"/>
              <a:gd name="connsiteX346" fmla="*/ 13409 w 20295"/>
              <a:gd name="connsiteY346" fmla="*/ 856 h 21600"/>
              <a:gd name="connsiteX347" fmla="*/ 13362 w 20295"/>
              <a:gd name="connsiteY347" fmla="*/ 829 h 21600"/>
              <a:gd name="connsiteX348" fmla="*/ 13263 w 20295"/>
              <a:gd name="connsiteY348" fmla="*/ 841 h 21600"/>
              <a:gd name="connsiteX349" fmla="*/ 13263 w 20295"/>
              <a:gd name="connsiteY349" fmla="*/ 879 h 21600"/>
              <a:gd name="connsiteX350" fmla="*/ 13164 w 20295"/>
              <a:gd name="connsiteY350" fmla="*/ 891 h 21600"/>
              <a:gd name="connsiteX351" fmla="*/ 13112 w 20295"/>
              <a:gd name="connsiteY351" fmla="*/ 952 h 21600"/>
              <a:gd name="connsiteX352" fmla="*/ 13065 w 20295"/>
              <a:gd name="connsiteY352" fmla="*/ 952 h 21600"/>
              <a:gd name="connsiteX353" fmla="*/ 13051 w 20295"/>
              <a:gd name="connsiteY353" fmla="*/ 1040 h 21600"/>
              <a:gd name="connsiteX354" fmla="*/ 13107 w 20295"/>
              <a:gd name="connsiteY354" fmla="*/ 1101 h 21600"/>
              <a:gd name="connsiteX355" fmla="*/ 13025 w 20295"/>
              <a:gd name="connsiteY355" fmla="*/ 1112 h 21600"/>
              <a:gd name="connsiteX356" fmla="*/ 12921 w 20295"/>
              <a:gd name="connsiteY356" fmla="*/ 1112 h 21600"/>
              <a:gd name="connsiteX357" fmla="*/ 12858 w 20295"/>
              <a:gd name="connsiteY357" fmla="*/ 1135 h 21600"/>
              <a:gd name="connsiteX358" fmla="*/ 12910 w 20295"/>
              <a:gd name="connsiteY358" fmla="*/ 1269 h 21600"/>
              <a:gd name="connsiteX359" fmla="*/ 12983 w 20295"/>
              <a:gd name="connsiteY359" fmla="*/ 1380 h 21600"/>
              <a:gd name="connsiteX360" fmla="*/ 12879 w 20295"/>
              <a:gd name="connsiteY360" fmla="*/ 1307 h 21600"/>
              <a:gd name="connsiteX361" fmla="*/ 12792 w 20295"/>
              <a:gd name="connsiteY361" fmla="*/ 1319 h 21600"/>
              <a:gd name="connsiteX362" fmla="*/ 12735 w 20295"/>
              <a:gd name="connsiteY362" fmla="*/ 1368 h 21600"/>
              <a:gd name="connsiteX363" fmla="*/ 12780 w 20295"/>
              <a:gd name="connsiteY363" fmla="*/ 1468 h 21600"/>
              <a:gd name="connsiteX364" fmla="*/ 12728 w 20295"/>
              <a:gd name="connsiteY364" fmla="*/ 1441 h 21600"/>
              <a:gd name="connsiteX365" fmla="*/ 12709 w 20295"/>
              <a:gd name="connsiteY365" fmla="*/ 1319 h 21600"/>
              <a:gd name="connsiteX366" fmla="*/ 12662 w 20295"/>
              <a:gd name="connsiteY366" fmla="*/ 1246 h 21600"/>
              <a:gd name="connsiteX367" fmla="*/ 12641 w 20295"/>
              <a:gd name="connsiteY367" fmla="*/ 1246 h 21600"/>
              <a:gd name="connsiteX368" fmla="*/ 12683 w 20295"/>
              <a:gd name="connsiteY368" fmla="*/ 1345 h 21600"/>
              <a:gd name="connsiteX369" fmla="*/ 12631 w 20295"/>
              <a:gd name="connsiteY369" fmla="*/ 1430 h 21600"/>
              <a:gd name="connsiteX370" fmla="*/ 12719 w 20295"/>
              <a:gd name="connsiteY370" fmla="*/ 1540 h 21600"/>
              <a:gd name="connsiteX371" fmla="*/ 12724 w 20295"/>
              <a:gd name="connsiteY371" fmla="*/ 1674 h 21600"/>
              <a:gd name="connsiteX372" fmla="*/ 12754 w 20295"/>
              <a:gd name="connsiteY372" fmla="*/ 1747 h 21600"/>
              <a:gd name="connsiteX373" fmla="*/ 12806 w 20295"/>
              <a:gd name="connsiteY373" fmla="*/ 1758 h 21600"/>
              <a:gd name="connsiteX374" fmla="*/ 12813 w 20295"/>
              <a:gd name="connsiteY374" fmla="*/ 1846 h 21600"/>
              <a:gd name="connsiteX375" fmla="*/ 12858 w 20295"/>
              <a:gd name="connsiteY375" fmla="*/ 1919 h 21600"/>
              <a:gd name="connsiteX376" fmla="*/ 12839 w 20295"/>
              <a:gd name="connsiteY376" fmla="*/ 1980 h 21600"/>
              <a:gd name="connsiteX377" fmla="*/ 12843 w 20295"/>
              <a:gd name="connsiteY377" fmla="*/ 2053 h 21600"/>
              <a:gd name="connsiteX378" fmla="*/ 12801 w 20295"/>
              <a:gd name="connsiteY378" fmla="*/ 2091 h 21600"/>
              <a:gd name="connsiteX379" fmla="*/ 12796 w 20295"/>
              <a:gd name="connsiteY379" fmla="*/ 2141 h 21600"/>
              <a:gd name="connsiteX380" fmla="*/ 12740 w 20295"/>
              <a:gd name="connsiteY380" fmla="*/ 2114 h 21600"/>
              <a:gd name="connsiteX381" fmla="*/ 12775 w 20295"/>
              <a:gd name="connsiteY381" fmla="*/ 1919 h 21600"/>
              <a:gd name="connsiteX382" fmla="*/ 12771 w 20295"/>
              <a:gd name="connsiteY382" fmla="*/ 1819 h 21600"/>
              <a:gd name="connsiteX383" fmla="*/ 12698 w 20295"/>
              <a:gd name="connsiteY383" fmla="*/ 1735 h 21600"/>
              <a:gd name="connsiteX384" fmla="*/ 12657 w 20295"/>
              <a:gd name="connsiteY384" fmla="*/ 1552 h 21600"/>
              <a:gd name="connsiteX385" fmla="*/ 12615 w 20295"/>
              <a:gd name="connsiteY385" fmla="*/ 1452 h 21600"/>
              <a:gd name="connsiteX386" fmla="*/ 12573 w 20295"/>
              <a:gd name="connsiteY386" fmla="*/ 1418 h 21600"/>
              <a:gd name="connsiteX387" fmla="*/ 12584 w 20295"/>
              <a:gd name="connsiteY387" fmla="*/ 1307 h 21600"/>
              <a:gd name="connsiteX388" fmla="*/ 12554 w 20295"/>
              <a:gd name="connsiteY388" fmla="*/ 1235 h 21600"/>
              <a:gd name="connsiteX389" fmla="*/ 12434 w 20295"/>
              <a:gd name="connsiteY389" fmla="*/ 1196 h 21600"/>
              <a:gd name="connsiteX390" fmla="*/ 12408 w 20295"/>
              <a:gd name="connsiteY390" fmla="*/ 1223 h 21600"/>
              <a:gd name="connsiteX391" fmla="*/ 12413 w 20295"/>
              <a:gd name="connsiteY391" fmla="*/ 1345 h 21600"/>
              <a:gd name="connsiteX392" fmla="*/ 12366 w 20295"/>
              <a:gd name="connsiteY392" fmla="*/ 1468 h 21600"/>
              <a:gd name="connsiteX393" fmla="*/ 12377 w 20295"/>
              <a:gd name="connsiteY393" fmla="*/ 1514 h 21600"/>
              <a:gd name="connsiteX394" fmla="*/ 12429 w 20295"/>
              <a:gd name="connsiteY394" fmla="*/ 1624 h 21600"/>
              <a:gd name="connsiteX395" fmla="*/ 12429 w 20295"/>
              <a:gd name="connsiteY395" fmla="*/ 1686 h 21600"/>
              <a:gd name="connsiteX396" fmla="*/ 12486 w 20295"/>
              <a:gd name="connsiteY396" fmla="*/ 1697 h 21600"/>
              <a:gd name="connsiteX397" fmla="*/ 12495 w 20295"/>
              <a:gd name="connsiteY397" fmla="*/ 1724 h 21600"/>
              <a:gd name="connsiteX398" fmla="*/ 12558 w 20295"/>
              <a:gd name="connsiteY398" fmla="*/ 1796 h 21600"/>
              <a:gd name="connsiteX399" fmla="*/ 12547 w 20295"/>
              <a:gd name="connsiteY399" fmla="*/ 1869 h 21600"/>
              <a:gd name="connsiteX400" fmla="*/ 12351 w 20295"/>
              <a:gd name="connsiteY400" fmla="*/ 1712 h 21600"/>
              <a:gd name="connsiteX401" fmla="*/ 12278 w 20295"/>
              <a:gd name="connsiteY401" fmla="*/ 1674 h 21600"/>
              <a:gd name="connsiteX402" fmla="*/ 12139 w 20295"/>
              <a:gd name="connsiteY402" fmla="*/ 1636 h 21600"/>
              <a:gd name="connsiteX403" fmla="*/ 12128 w 20295"/>
              <a:gd name="connsiteY403" fmla="*/ 1686 h 21600"/>
              <a:gd name="connsiteX404" fmla="*/ 12191 w 20295"/>
              <a:gd name="connsiteY404" fmla="*/ 1758 h 21600"/>
              <a:gd name="connsiteX405" fmla="*/ 12158 w 20295"/>
              <a:gd name="connsiteY405" fmla="*/ 1846 h 21600"/>
              <a:gd name="connsiteX406" fmla="*/ 12092 w 20295"/>
              <a:gd name="connsiteY406" fmla="*/ 1758 h 21600"/>
              <a:gd name="connsiteX407" fmla="*/ 12040 w 20295"/>
              <a:gd name="connsiteY407" fmla="*/ 1819 h 21600"/>
              <a:gd name="connsiteX408" fmla="*/ 11958 w 20295"/>
              <a:gd name="connsiteY408" fmla="*/ 1819 h 21600"/>
              <a:gd name="connsiteX409" fmla="*/ 11936 w 20295"/>
              <a:gd name="connsiteY409" fmla="*/ 1869 h 21600"/>
              <a:gd name="connsiteX410" fmla="*/ 11880 w 20295"/>
              <a:gd name="connsiteY410" fmla="*/ 1858 h 21600"/>
              <a:gd name="connsiteX411" fmla="*/ 11906 w 20295"/>
              <a:gd name="connsiteY411" fmla="*/ 1774 h 21600"/>
              <a:gd name="connsiteX412" fmla="*/ 11868 w 20295"/>
              <a:gd name="connsiteY412" fmla="*/ 1758 h 21600"/>
              <a:gd name="connsiteX413" fmla="*/ 11734 w 20295"/>
              <a:gd name="connsiteY413" fmla="*/ 1881 h 21600"/>
              <a:gd name="connsiteX414" fmla="*/ 11651 w 20295"/>
              <a:gd name="connsiteY414" fmla="*/ 1942 h 21600"/>
              <a:gd name="connsiteX415" fmla="*/ 11656 w 20295"/>
              <a:gd name="connsiteY415" fmla="*/ 2030 h 21600"/>
              <a:gd name="connsiteX416" fmla="*/ 11588 w 20295"/>
              <a:gd name="connsiteY416" fmla="*/ 2053 h 21600"/>
              <a:gd name="connsiteX417" fmla="*/ 11548 w 20295"/>
              <a:gd name="connsiteY417" fmla="*/ 2003 h 21600"/>
              <a:gd name="connsiteX418" fmla="*/ 11536 w 20295"/>
              <a:gd name="connsiteY418" fmla="*/ 1930 h 21600"/>
              <a:gd name="connsiteX419" fmla="*/ 11588 w 20295"/>
              <a:gd name="connsiteY419" fmla="*/ 1919 h 21600"/>
              <a:gd name="connsiteX420" fmla="*/ 11553 w 20295"/>
              <a:gd name="connsiteY420" fmla="*/ 1846 h 21600"/>
              <a:gd name="connsiteX421" fmla="*/ 11423 w 20295"/>
              <a:gd name="connsiteY421" fmla="*/ 1796 h 21600"/>
              <a:gd name="connsiteX422" fmla="*/ 11470 w 20295"/>
              <a:gd name="connsiteY422" fmla="*/ 1881 h 21600"/>
              <a:gd name="connsiteX423" fmla="*/ 11459 w 20295"/>
              <a:gd name="connsiteY423" fmla="*/ 1969 h 21600"/>
              <a:gd name="connsiteX424" fmla="*/ 11511 w 20295"/>
              <a:gd name="connsiteY424" fmla="*/ 2053 h 21600"/>
              <a:gd name="connsiteX425" fmla="*/ 11501 w 20295"/>
              <a:gd name="connsiteY425" fmla="*/ 2152 h 21600"/>
              <a:gd name="connsiteX426" fmla="*/ 11449 w 20295"/>
              <a:gd name="connsiteY426" fmla="*/ 2102 h 21600"/>
              <a:gd name="connsiteX427" fmla="*/ 11407 w 20295"/>
              <a:gd name="connsiteY427" fmla="*/ 2091 h 21600"/>
              <a:gd name="connsiteX428" fmla="*/ 11319 w 20295"/>
              <a:gd name="connsiteY428" fmla="*/ 2225 h 21600"/>
              <a:gd name="connsiteX429" fmla="*/ 11366 w 20295"/>
              <a:gd name="connsiteY429" fmla="*/ 2335 h 21600"/>
              <a:gd name="connsiteX430" fmla="*/ 11329 w 20295"/>
              <a:gd name="connsiteY430" fmla="*/ 2370 h 21600"/>
              <a:gd name="connsiteX431" fmla="*/ 11206 w 20295"/>
              <a:gd name="connsiteY431" fmla="*/ 2286 h 21600"/>
              <a:gd name="connsiteX432" fmla="*/ 11180 w 20295"/>
              <a:gd name="connsiteY432" fmla="*/ 2335 h 21600"/>
              <a:gd name="connsiteX433" fmla="*/ 11216 w 20295"/>
              <a:gd name="connsiteY433" fmla="*/ 2397 h 21600"/>
              <a:gd name="connsiteX434" fmla="*/ 11221 w 20295"/>
              <a:gd name="connsiteY434" fmla="*/ 2469 h 21600"/>
              <a:gd name="connsiteX435" fmla="*/ 11180 w 20295"/>
              <a:gd name="connsiteY435" fmla="*/ 2431 h 21600"/>
              <a:gd name="connsiteX436" fmla="*/ 11112 w 20295"/>
              <a:gd name="connsiteY436" fmla="*/ 2385 h 21600"/>
              <a:gd name="connsiteX437" fmla="*/ 11081 w 20295"/>
              <a:gd name="connsiteY437" fmla="*/ 2175 h 21600"/>
              <a:gd name="connsiteX438" fmla="*/ 10992 w 20295"/>
              <a:gd name="connsiteY438" fmla="*/ 2079 h 21600"/>
              <a:gd name="connsiteX439" fmla="*/ 11025 w 20295"/>
              <a:gd name="connsiteY439" fmla="*/ 2064 h 21600"/>
              <a:gd name="connsiteX440" fmla="*/ 11242 w 20295"/>
              <a:gd name="connsiteY440" fmla="*/ 2175 h 21600"/>
              <a:gd name="connsiteX441" fmla="*/ 11310 w 20295"/>
              <a:gd name="connsiteY441" fmla="*/ 2141 h 21600"/>
              <a:gd name="connsiteX442" fmla="*/ 11350 w 20295"/>
              <a:gd name="connsiteY442" fmla="*/ 2064 h 21600"/>
              <a:gd name="connsiteX443" fmla="*/ 11336 w 20295"/>
              <a:gd name="connsiteY443" fmla="*/ 1969 h 21600"/>
              <a:gd name="connsiteX444" fmla="*/ 11294 w 20295"/>
              <a:gd name="connsiteY444" fmla="*/ 1907 h 21600"/>
              <a:gd name="connsiteX445" fmla="*/ 11102 w 20295"/>
              <a:gd name="connsiteY445" fmla="*/ 1747 h 21600"/>
              <a:gd name="connsiteX446" fmla="*/ 10978 w 20295"/>
              <a:gd name="connsiteY446" fmla="*/ 1712 h 21600"/>
              <a:gd name="connsiteX447" fmla="*/ 10895 w 20295"/>
              <a:gd name="connsiteY447" fmla="*/ 1624 h 21600"/>
              <a:gd name="connsiteX448" fmla="*/ 10853 w 20295"/>
              <a:gd name="connsiteY448" fmla="*/ 1674 h 21600"/>
              <a:gd name="connsiteX449" fmla="*/ 10796 w 20295"/>
              <a:gd name="connsiteY449" fmla="*/ 1590 h 21600"/>
              <a:gd name="connsiteX450" fmla="*/ 10848 w 20295"/>
              <a:gd name="connsiteY450" fmla="*/ 1552 h 21600"/>
              <a:gd name="connsiteX451" fmla="*/ 10702 w 20295"/>
              <a:gd name="connsiteY451" fmla="*/ 1452 h 21600"/>
              <a:gd name="connsiteX452" fmla="*/ 10629 w 20295"/>
              <a:gd name="connsiteY452" fmla="*/ 1479 h 21600"/>
              <a:gd name="connsiteX453" fmla="*/ 10552 w 20295"/>
              <a:gd name="connsiteY453" fmla="*/ 1479 h 21600"/>
              <a:gd name="connsiteX454" fmla="*/ 10495 w 20295"/>
              <a:gd name="connsiteY454" fmla="*/ 1590 h 21600"/>
              <a:gd name="connsiteX455" fmla="*/ 10422 w 20295"/>
              <a:gd name="connsiteY455" fmla="*/ 1575 h 21600"/>
              <a:gd name="connsiteX456" fmla="*/ 10330 w 20295"/>
              <a:gd name="connsiteY456" fmla="*/ 1636 h 21600"/>
              <a:gd name="connsiteX457" fmla="*/ 10221 w 20295"/>
              <a:gd name="connsiteY457" fmla="*/ 1808 h 21600"/>
              <a:gd name="connsiteX458" fmla="*/ 10153 w 20295"/>
              <a:gd name="connsiteY458" fmla="*/ 1919 h 21600"/>
              <a:gd name="connsiteX459" fmla="*/ 10059 w 20295"/>
              <a:gd name="connsiteY459" fmla="*/ 2186 h 21600"/>
              <a:gd name="connsiteX460" fmla="*/ 9982 w 20295"/>
              <a:gd name="connsiteY460" fmla="*/ 2385 h 21600"/>
              <a:gd name="connsiteX461" fmla="*/ 9894 w 20295"/>
              <a:gd name="connsiteY461" fmla="*/ 2530 h 21600"/>
              <a:gd name="connsiteX462" fmla="*/ 9774 w 20295"/>
              <a:gd name="connsiteY462" fmla="*/ 2653 h 21600"/>
              <a:gd name="connsiteX463" fmla="*/ 9734 w 20295"/>
              <a:gd name="connsiteY463" fmla="*/ 2752 h 21600"/>
              <a:gd name="connsiteX464" fmla="*/ 9755 w 20295"/>
              <a:gd name="connsiteY464" fmla="*/ 3092 h 21600"/>
              <a:gd name="connsiteX465" fmla="*/ 9774 w 20295"/>
              <a:gd name="connsiteY465" fmla="*/ 3253 h 21600"/>
              <a:gd name="connsiteX466" fmla="*/ 9842 w 20295"/>
              <a:gd name="connsiteY466" fmla="*/ 3325 h 21600"/>
              <a:gd name="connsiteX467" fmla="*/ 9878 w 20295"/>
              <a:gd name="connsiteY467" fmla="*/ 3314 h 21600"/>
              <a:gd name="connsiteX468" fmla="*/ 9972 w 20295"/>
              <a:gd name="connsiteY468" fmla="*/ 3142 h 21600"/>
              <a:gd name="connsiteX469" fmla="*/ 10008 w 20295"/>
              <a:gd name="connsiteY469" fmla="*/ 3241 h 21600"/>
              <a:gd name="connsiteX470" fmla="*/ 10055 w 20295"/>
              <a:gd name="connsiteY470" fmla="*/ 3448 h 21600"/>
              <a:gd name="connsiteX471" fmla="*/ 10102 w 20295"/>
              <a:gd name="connsiteY471" fmla="*/ 3620 h 21600"/>
              <a:gd name="connsiteX472" fmla="*/ 10105 w 20295"/>
              <a:gd name="connsiteY472" fmla="*/ 3639 h 21600"/>
              <a:gd name="connsiteX473" fmla="*/ 10045 w 20295"/>
              <a:gd name="connsiteY473" fmla="*/ 3681 h 21600"/>
              <a:gd name="connsiteX474" fmla="*/ 10055 w 20295"/>
              <a:gd name="connsiteY474" fmla="*/ 3742 h 21600"/>
              <a:gd name="connsiteX475" fmla="*/ 10106 w 20295"/>
              <a:gd name="connsiteY475" fmla="*/ 3826 h 21600"/>
              <a:gd name="connsiteX476" fmla="*/ 10121 w 20295"/>
              <a:gd name="connsiteY476" fmla="*/ 3757 h 21600"/>
              <a:gd name="connsiteX477" fmla="*/ 10123 w 20295"/>
              <a:gd name="connsiteY477" fmla="*/ 3765 h 21600"/>
              <a:gd name="connsiteX478" fmla="*/ 10179 w 20295"/>
              <a:gd name="connsiteY478" fmla="*/ 3754 h 21600"/>
              <a:gd name="connsiteX479" fmla="*/ 10205 w 20295"/>
              <a:gd name="connsiteY479" fmla="*/ 3631 h 21600"/>
              <a:gd name="connsiteX480" fmla="*/ 10267 w 20295"/>
              <a:gd name="connsiteY480" fmla="*/ 3643 h 21600"/>
              <a:gd name="connsiteX481" fmla="*/ 10288 w 20295"/>
              <a:gd name="connsiteY481" fmla="*/ 3497 h 21600"/>
              <a:gd name="connsiteX482" fmla="*/ 10293 w 20295"/>
              <a:gd name="connsiteY482" fmla="*/ 3241 h 21600"/>
              <a:gd name="connsiteX483" fmla="*/ 10340 w 20295"/>
              <a:gd name="connsiteY483" fmla="*/ 3203 h 21600"/>
              <a:gd name="connsiteX484" fmla="*/ 10377 w 20295"/>
              <a:gd name="connsiteY484" fmla="*/ 3031 h 21600"/>
              <a:gd name="connsiteX485" fmla="*/ 10325 w 20295"/>
              <a:gd name="connsiteY485" fmla="*/ 2947 h 21600"/>
              <a:gd name="connsiteX486" fmla="*/ 10283 w 20295"/>
              <a:gd name="connsiteY486" fmla="*/ 2848 h 21600"/>
              <a:gd name="connsiteX487" fmla="*/ 10304 w 20295"/>
              <a:gd name="connsiteY487" fmla="*/ 2641 h 21600"/>
              <a:gd name="connsiteX488" fmla="*/ 10387 w 20295"/>
              <a:gd name="connsiteY488" fmla="*/ 2519 h 21600"/>
              <a:gd name="connsiteX489" fmla="*/ 10455 w 20295"/>
              <a:gd name="connsiteY489" fmla="*/ 2408 h 21600"/>
              <a:gd name="connsiteX490" fmla="*/ 10438 w 20295"/>
              <a:gd name="connsiteY490" fmla="*/ 2324 h 21600"/>
              <a:gd name="connsiteX491" fmla="*/ 10474 w 20295"/>
              <a:gd name="connsiteY491" fmla="*/ 2225 h 21600"/>
              <a:gd name="connsiteX492" fmla="*/ 10552 w 20295"/>
              <a:gd name="connsiteY492" fmla="*/ 2186 h 21600"/>
              <a:gd name="connsiteX493" fmla="*/ 10620 w 20295"/>
              <a:gd name="connsiteY493" fmla="*/ 2248 h 21600"/>
              <a:gd name="connsiteX494" fmla="*/ 10629 w 20295"/>
              <a:gd name="connsiteY494" fmla="*/ 2309 h 21600"/>
              <a:gd name="connsiteX495" fmla="*/ 10604 w 20295"/>
              <a:gd name="connsiteY495" fmla="*/ 2335 h 21600"/>
              <a:gd name="connsiteX496" fmla="*/ 10511 w 20295"/>
              <a:gd name="connsiteY496" fmla="*/ 2492 h 21600"/>
              <a:gd name="connsiteX497" fmla="*/ 10474 w 20295"/>
              <a:gd name="connsiteY497" fmla="*/ 2580 h 21600"/>
              <a:gd name="connsiteX498" fmla="*/ 10459 w 20295"/>
              <a:gd name="connsiteY498" fmla="*/ 2664 h 21600"/>
              <a:gd name="connsiteX499" fmla="*/ 10490 w 20295"/>
              <a:gd name="connsiteY499" fmla="*/ 2798 h 21600"/>
              <a:gd name="connsiteX500" fmla="*/ 10490 w 20295"/>
              <a:gd name="connsiteY500" fmla="*/ 2947 h 21600"/>
              <a:gd name="connsiteX501" fmla="*/ 10542 w 20295"/>
              <a:gd name="connsiteY501" fmla="*/ 2997 h 21600"/>
              <a:gd name="connsiteX502" fmla="*/ 10578 w 20295"/>
              <a:gd name="connsiteY502" fmla="*/ 3081 h 21600"/>
              <a:gd name="connsiteX503" fmla="*/ 10655 w 20295"/>
              <a:gd name="connsiteY503" fmla="*/ 3043 h 21600"/>
              <a:gd name="connsiteX504" fmla="*/ 10740 w 20295"/>
              <a:gd name="connsiteY504" fmla="*/ 2997 h 21600"/>
              <a:gd name="connsiteX505" fmla="*/ 10827 w 20295"/>
              <a:gd name="connsiteY505" fmla="*/ 2981 h 21600"/>
              <a:gd name="connsiteX506" fmla="*/ 10884 w 20295"/>
              <a:gd name="connsiteY506" fmla="*/ 3058 h 21600"/>
              <a:gd name="connsiteX507" fmla="*/ 10837 w 20295"/>
              <a:gd name="connsiteY507" fmla="*/ 3142 h 21600"/>
              <a:gd name="connsiteX508" fmla="*/ 10785 w 20295"/>
              <a:gd name="connsiteY508" fmla="*/ 3142 h 21600"/>
              <a:gd name="connsiteX509" fmla="*/ 10728 w 20295"/>
              <a:gd name="connsiteY509" fmla="*/ 3119 h 21600"/>
              <a:gd name="connsiteX510" fmla="*/ 10667 w 20295"/>
              <a:gd name="connsiteY510" fmla="*/ 3142 h 21600"/>
              <a:gd name="connsiteX511" fmla="*/ 10610 w 20295"/>
              <a:gd name="connsiteY511" fmla="*/ 3180 h 21600"/>
              <a:gd name="connsiteX512" fmla="*/ 10620 w 20295"/>
              <a:gd name="connsiteY512" fmla="*/ 3264 h 21600"/>
              <a:gd name="connsiteX513" fmla="*/ 10655 w 20295"/>
              <a:gd name="connsiteY513" fmla="*/ 3314 h 21600"/>
              <a:gd name="connsiteX514" fmla="*/ 10672 w 20295"/>
              <a:gd name="connsiteY514" fmla="*/ 3287 h 21600"/>
              <a:gd name="connsiteX515" fmla="*/ 10672 w 20295"/>
              <a:gd name="connsiteY515" fmla="*/ 3375 h 21600"/>
              <a:gd name="connsiteX516" fmla="*/ 10672 w 20295"/>
              <a:gd name="connsiteY516" fmla="*/ 3486 h 21600"/>
              <a:gd name="connsiteX517" fmla="*/ 10629 w 20295"/>
              <a:gd name="connsiteY517" fmla="*/ 3486 h 21600"/>
              <a:gd name="connsiteX518" fmla="*/ 10584 w 20295"/>
              <a:gd name="connsiteY518" fmla="*/ 3375 h 21600"/>
              <a:gd name="connsiteX519" fmla="*/ 10542 w 20295"/>
              <a:gd name="connsiteY519" fmla="*/ 3425 h 21600"/>
              <a:gd name="connsiteX520" fmla="*/ 10521 w 20295"/>
              <a:gd name="connsiteY520" fmla="*/ 3520 h 21600"/>
              <a:gd name="connsiteX521" fmla="*/ 10526 w 20295"/>
              <a:gd name="connsiteY521" fmla="*/ 3631 h 21600"/>
              <a:gd name="connsiteX522" fmla="*/ 10547 w 20295"/>
              <a:gd name="connsiteY522" fmla="*/ 3754 h 21600"/>
              <a:gd name="connsiteX523" fmla="*/ 10480 w 20295"/>
              <a:gd name="connsiteY523" fmla="*/ 3803 h 21600"/>
              <a:gd name="connsiteX524" fmla="*/ 10469 w 20295"/>
              <a:gd name="connsiteY524" fmla="*/ 3876 h 21600"/>
              <a:gd name="connsiteX525" fmla="*/ 10422 w 20295"/>
              <a:gd name="connsiteY525" fmla="*/ 3876 h 21600"/>
              <a:gd name="connsiteX526" fmla="*/ 10417 w 20295"/>
              <a:gd name="connsiteY526" fmla="*/ 3838 h 21600"/>
              <a:gd name="connsiteX527" fmla="*/ 10366 w 20295"/>
              <a:gd name="connsiteY527" fmla="*/ 3815 h 21600"/>
              <a:gd name="connsiteX528" fmla="*/ 10304 w 20295"/>
              <a:gd name="connsiteY528" fmla="*/ 3864 h 21600"/>
              <a:gd name="connsiteX529" fmla="*/ 10226 w 20295"/>
              <a:gd name="connsiteY529" fmla="*/ 3937 h 21600"/>
              <a:gd name="connsiteX530" fmla="*/ 10195 w 20295"/>
              <a:gd name="connsiteY530" fmla="*/ 3987 h 21600"/>
              <a:gd name="connsiteX531" fmla="*/ 10170 w 20295"/>
              <a:gd name="connsiteY531" fmla="*/ 3937 h 21600"/>
              <a:gd name="connsiteX532" fmla="*/ 10106 w 20295"/>
              <a:gd name="connsiteY532" fmla="*/ 3876 h 21600"/>
              <a:gd name="connsiteX533" fmla="*/ 10080 w 20295"/>
              <a:gd name="connsiteY533" fmla="*/ 3914 h 21600"/>
              <a:gd name="connsiteX534" fmla="*/ 10029 w 20295"/>
              <a:gd name="connsiteY534" fmla="*/ 3937 h 21600"/>
              <a:gd name="connsiteX535" fmla="*/ 10029 w 20295"/>
              <a:gd name="connsiteY535" fmla="*/ 3887 h 21600"/>
              <a:gd name="connsiteX536" fmla="*/ 9977 w 20295"/>
              <a:gd name="connsiteY536" fmla="*/ 3853 h 21600"/>
              <a:gd name="connsiteX537" fmla="*/ 9977 w 20295"/>
              <a:gd name="connsiteY537" fmla="*/ 3792 h 21600"/>
              <a:gd name="connsiteX538" fmla="*/ 9962 w 20295"/>
              <a:gd name="connsiteY538" fmla="*/ 3715 h 21600"/>
              <a:gd name="connsiteX539" fmla="*/ 9993 w 20295"/>
              <a:gd name="connsiteY539" fmla="*/ 3608 h 21600"/>
              <a:gd name="connsiteX540" fmla="*/ 10008 w 20295"/>
              <a:gd name="connsiteY540" fmla="*/ 3620 h 21600"/>
              <a:gd name="connsiteX541" fmla="*/ 10019 w 20295"/>
              <a:gd name="connsiteY541" fmla="*/ 3559 h 21600"/>
              <a:gd name="connsiteX542" fmla="*/ 9993 w 20295"/>
              <a:gd name="connsiteY542" fmla="*/ 3532 h 21600"/>
              <a:gd name="connsiteX543" fmla="*/ 9988 w 20295"/>
              <a:gd name="connsiteY543" fmla="*/ 3497 h 21600"/>
              <a:gd name="connsiteX544" fmla="*/ 10003 w 20295"/>
              <a:gd name="connsiteY544" fmla="*/ 3448 h 21600"/>
              <a:gd name="connsiteX545" fmla="*/ 10003 w 20295"/>
              <a:gd name="connsiteY545" fmla="*/ 3375 h 21600"/>
              <a:gd name="connsiteX546" fmla="*/ 9967 w 20295"/>
              <a:gd name="connsiteY546" fmla="*/ 3410 h 21600"/>
              <a:gd name="connsiteX547" fmla="*/ 9951 w 20295"/>
              <a:gd name="connsiteY547" fmla="*/ 3448 h 21600"/>
              <a:gd name="connsiteX548" fmla="*/ 9910 w 20295"/>
              <a:gd name="connsiteY548" fmla="*/ 3459 h 21600"/>
              <a:gd name="connsiteX549" fmla="*/ 9894 w 20295"/>
              <a:gd name="connsiteY549" fmla="*/ 3509 h 21600"/>
              <a:gd name="connsiteX550" fmla="*/ 9889 w 20295"/>
              <a:gd name="connsiteY550" fmla="*/ 3547 h 21600"/>
              <a:gd name="connsiteX551" fmla="*/ 9894 w 20295"/>
              <a:gd name="connsiteY551" fmla="*/ 3704 h 21600"/>
              <a:gd name="connsiteX552" fmla="*/ 9915 w 20295"/>
              <a:gd name="connsiteY552" fmla="*/ 3792 h 21600"/>
              <a:gd name="connsiteX553" fmla="*/ 9920 w 20295"/>
              <a:gd name="connsiteY553" fmla="*/ 3876 h 21600"/>
              <a:gd name="connsiteX554" fmla="*/ 9936 w 20295"/>
              <a:gd name="connsiteY554" fmla="*/ 3937 h 21600"/>
              <a:gd name="connsiteX555" fmla="*/ 9904 w 20295"/>
              <a:gd name="connsiteY555" fmla="*/ 4010 h 21600"/>
              <a:gd name="connsiteX556" fmla="*/ 9894 w 20295"/>
              <a:gd name="connsiteY556" fmla="*/ 3975 h 21600"/>
              <a:gd name="connsiteX557" fmla="*/ 9852 w 20295"/>
              <a:gd name="connsiteY557" fmla="*/ 3987 h 21600"/>
              <a:gd name="connsiteX558" fmla="*/ 9842 w 20295"/>
              <a:gd name="connsiteY558" fmla="*/ 4021 h 21600"/>
              <a:gd name="connsiteX559" fmla="*/ 9800 w 20295"/>
              <a:gd name="connsiteY559" fmla="*/ 4021 h 21600"/>
              <a:gd name="connsiteX560" fmla="*/ 9734 w 20295"/>
              <a:gd name="connsiteY560" fmla="*/ 4082 h 21600"/>
              <a:gd name="connsiteX561" fmla="*/ 9692 w 20295"/>
              <a:gd name="connsiteY561" fmla="*/ 4315 h 21600"/>
              <a:gd name="connsiteX562" fmla="*/ 9666 w 20295"/>
              <a:gd name="connsiteY562" fmla="*/ 4354 h 21600"/>
              <a:gd name="connsiteX563" fmla="*/ 9625 w 20295"/>
              <a:gd name="connsiteY563" fmla="*/ 4388 h 21600"/>
              <a:gd name="connsiteX564" fmla="*/ 9578 w 20295"/>
              <a:gd name="connsiteY564" fmla="*/ 4426 h 21600"/>
              <a:gd name="connsiteX565" fmla="*/ 9562 w 20295"/>
              <a:gd name="connsiteY565" fmla="*/ 4549 h 21600"/>
              <a:gd name="connsiteX566" fmla="*/ 9438 w 20295"/>
              <a:gd name="connsiteY566" fmla="*/ 4671 h 21600"/>
              <a:gd name="connsiteX567" fmla="*/ 9386 w 20295"/>
              <a:gd name="connsiteY567" fmla="*/ 4598 h 21600"/>
              <a:gd name="connsiteX568" fmla="*/ 9402 w 20295"/>
              <a:gd name="connsiteY568" fmla="*/ 4782 h 21600"/>
              <a:gd name="connsiteX569" fmla="*/ 9314 w 20295"/>
              <a:gd name="connsiteY569" fmla="*/ 4744 h 21600"/>
              <a:gd name="connsiteX570" fmla="*/ 9246 w 20295"/>
              <a:gd name="connsiteY570" fmla="*/ 4782 h 21600"/>
              <a:gd name="connsiteX571" fmla="*/ 9251 w 20295"/>
              <a:gd name="connsiteY571" fmla="*/ 4893 h 21600"/>
              <a:gd name="connsiteX572" fmla="*/ 9334 w 20295"/>
              <a:gd name="connsiteY572" fmla="*/ 4954 h 21600"/>
              <a:gd name="connsiteX573" fmla="*/ 9376 w 20295"/>
              <a:gd name="connsiteY573" fmla="*/ 5038 h 21600"/>
              <a:gd name="connsiteX574" fmla="*/ 9433 w 20295"/>
              <a:gd name="connsiteY574" fmla="*/ 5221 h 21600"/>
              <a:gd name="connsiteX575" fmla="*/ 9423 w 20295"/>
              <a:gd name="connsiteY575" fmla="*/ 5539 h 21600"/>
              <a:gd name="connsiteX576" fmla="*/ 9392 w 20295"/>
              <a:gd name="connsiteY576" fmla="*/ 5638 h 21600"/>
              <a:gd name="connsiteX577" fmla="*/ 9303 w 20295"/>
              <a:gd name="connsiteY577" fmla="*/ 5638 h 21600"/>
              <a:gd name="connsiteX578" fmla="*/ 9256 w 20295"/>
              <a:gd name="connsiteY578" fmla="*/ 5649 h 21600"/>
              <a:gd name="connsiteX579" fmla="*/ 9199 w 20295"/>
              <a:gd name="connsiteY579" fmla="*/ 5626 h 21600"/>
              <a:gd name="connsiteX580" fmla="*/ 9127 w 20295"/>
              <a:gd name="connsiteY580" fmla="*/ 5626 h 21600"/>
              <a:gd name="connsiteX581" fmla="*/ 9060 w 20295"/>
              <a:gd name="connsiteY581" fmla="*/ 5600 h 21600"/>
              <a:gd name="connsiteX582" fmla="*/ 8982 w 20295"/>
              <a:gd name="connsiteY582" fmla="*/ 5711 h 21600"/>
              <a:gd name="connsiteX583" fmla="*/ 9003 w 20295"/>
              <a:gd name="connsiteY583" fmla="*/ 5783 h 21600"/>
              <a:gd name="connsiteX584" fmla="*/ 8997 w 20295"/>
              <a:gd name="connsiteY584" fmla="*/ 5894 h 21600"/>
              <a:gd name="connsiteX585" fmla="*/ 8997 w 20295"/>
              <a:gd name="connsiteY585" fmla="*/ 5944 h 21600"/>
              <a:gd name="connsiteX586" fmla="*/ 9008 w 20295"/>
              <a:gd name="connsiteY586" fmla="*/ 6005 h 21600"/>
              <a:gd name="connsiteX587" fmla="*/ 9008 w 20295"/>
              <a:gd name="connsiteY587" fmla="*/ 6078 h 21600"/>
              <a:gd name="connsiteX588" fmla="*/ 8992 w 20295"/>
              <a:gd name="connsiteY588" fmla="*/ 6177 h 21600"/>
              <a:gd name="connsiteX589" fmla="*/ 8987 w 20295"/>
              <a:gd name="connsiteY589" fmla="*/ 6238 h 21600"/>
              <a:gd name="connsiteX590" fmla="*/ 8966 w 20295"/>
              <a:gd name="connsiteY590" fmla="*/ 6299 h 21600"/>
              <a:gd name="connsiteX591" fmla="*/ 8961 w 20295"/>
              <a:gd name="connsiteY591" fmla="*/ 6406 h 21600"/>
              <a:gd name="connsiteX592" fmla="*/ 8971 w 20295"/>
              <a:gd name="connsiteY592" fmla="*/ 6467 h 21600"/>
              <a:gd name="connsiteX593" fmla="*/ 8997 w 20295"/>
              <a:gd name="connsiteY593" fmla="*/ 6483 h 21600"/>
              <a:gd name="connsiteX594" fmla="*/ 9003 w 20295"/>
              <a:gd name="connsiteY594" fmla="*/ 6578 h 21600"/>
              <a:gd name="connsiteX595" fmla="*/ 8992 w 20295"/>
              <a:gd name="connsiteY595" fmla="*/ 6701 h 21600"/>
              <a:gd name="connsiteX596" fmla="*/ 9023 w 20295"/>
              <a:gd name="connsiteY596" fmla="*/ 6689 h 21600"/>
              <a:gd name="connsiteX597" fmla="*/ 9055 w 20295"/>
              <a:gd name="connsiteY597" fmla="*/ 6712 h 21600"/>
              <a:gd name="connsiteX598" fmla="*/ 9075 w 20295"/>
              <a:gd name="connsiteY598" fmla="*/ 6678 h 21600"/>
              <a:gd name="connsiteX599" fmla="*/ 9127 w 20295"/>
              <a:gd name="connsiteY599" fmla="*/ 6701 h 21600"/>
              <a:gd name="connsiteX600" fmla="*/ 9143 w 20295"/>
              <a:gd name="connsiteY600" fmla="*/ 6800 h 21600"/>
              <a:gd name="connsiteX601" fmla="*/ 9164 w 20295"/>
              <a:gd name="connsiteY601" fmla="*/ 6850 h 21600"/>
              <a:gd name="connsiteX602" fmla="*/ 9165 w 20295"/>
              <a:gd name="connsiteY602" fmla="*/ 6850 h 21600"/>
              <a:gd name="connsiteX603" fmla="*/ 9148 w 20295"/>
              <a:gd name="connsiteY603" fmla="*/ 6934 h 21600"/>
              <a:gd name="connsiteX604" fmla="*/ 9107 w 20295"/>
              <a:gd name="connsiteY604" fmla="*/ 7106 h 21600"/>
              <a:gd name="connsiteX605" fmla="*/ 9065 w 20295"/>
              <a:gd name="connsiteY605" fmla="*/ 7167 h 21600"/>
              <a:gd name="connsiteX606" fmla="*/ 9008 w 20295"/>
              <a:gd name="connsiteY606" fmla="*/ 7239 h 21600"/>
              <a:gd name="connsiteX607" fmla="*/ 8971 w 20295"/>
              <a:gd name="connsiteY607" fmla="*/ 7350 h 21600"/>
              <a:gd name="connsiteX608" fmla="*/ 8961 w 20295"/>
              <a:gd name="connsiteY608" fmla="*/ 7434 h 21600"/>
              <a:gd name="connsiteX609" fmla="*/ 8935 w 20295"/>
              <a:gd name="connsiteY609" fmla="*/ 7568 h 21600"/>
              <a:gd name="connsiteX610" fmla="*/ 8945 w 20295"/>
              <a:gd name="connsiteY610" fmla="*/ 7767 h 21600"/>
              <a:gd name="connsiteX611" fmla="*/ 8893 w 20295"/>
              <a:gd name="connsiteY611" fmla="*/ 7901 h 21600"/>
              <a:gd name="connsiteX612" fmla="*/ 8863 w 20295"/>
              <a:gd name="connsiteY612" fmla="*/ 7950 h 21600"/>
              <a:gd name="connsiteX613" fmla="*/ 8816 w 20295"/>
              <a:gd name="connsiteY613" fmla="*/ 8057 h 21600"/>
              <a:gd name="connsiteX614" fmla="*/ 8759 w 20295"/>
              <a:gd name="connsiteY614" fmla="*/ 8073 h 21600"/>
              <a:gd name="connsiteX615" fmla="*/ 8728 w 20295"/>
              <a:gd name="connsiteY615" fmla="*/ 8134 h 21600"/>
              <a:gd name="connsiteX616" fmla="*/ 8686 w 20295"/>
              <a:gd name="connsiteY616" fmla="*/ 8302 h 21600"/>
              <a:gd name="connsiteX617" fmla="*/ 8646 w 20295"/>
              <a:gd name="connsiteY617" fmla="*/ 8363 h 21600"/>
              <a:gd name="connsiteX618" fmla="*/ 8624 w 20295"/>
              <a:gd name="connsiteY618" fmla="*/ 8463 h 21600"/>
              <a:gd name="connsiteX619" fmla="*/ 8624 w 20295"/>
              <a:gd name="connsiteY619" fmla="*/ 8547 h 21600"/>
              <a:gd name="connsiteX620" fmla="*/ 8608 w 20295"/>
              <a:gd name="connsiteY620" fmla="*/ 8646 h 21600"/>
              <a:gd name="connsiteX621" fmla="*/ 8589 w 20295"/>
              <a:gd name="connsiteY621" fmla="*/ 8669 h 21600"/>
              <a:gd name="connsiteX622" fmla="*/ 8552 w 20295"/>
              <a:gd name="connsiteY622" fmla="*/ 8768 h 21600"/>
              <a:gd name="connsiteX623" fmla="*/ 8531 w 20295"/>
              <a:gd name="connsiteY623" fmla="*/ 8879 h 21600"/>
              <a:gd name="connsiteX624" fmla="*/ 8537 w 20295"/>
              <a:gd name="connsiteY624" fmla="*/ 8929 h 21600"/>
              <a:gd name="connsiteX625" fmla="*/ 8516 w 20295"/>
              <a:gd name="connsiteY625" fmla="*/ 9013 h 21600"/>
              <a:gd name="connsiteX626" fmla="*/ 8490 w 20295"/>
              <a:gd name="connsiteY626" fmla="*/ 9063 h 21600"/>
              <a:gd name="connsiteX627" fmla="*/ 8485 w 20295"/>
              <a:gd name="connsiteY627" fmla="*/ 9135 h 21600"/>
              <a:gd name="connsiteX628" fmla="*/ 8479 w 20295"/>
              <a:gd name="connsiteY628" fmla="*/ 9208 h 21600"/>
              <a:gd name="connsiteX629" fmla="*/ 8511 w 20295"/>
              <a:gd name="connsiteY629" fmla="*/ 9281 h 21600"/>
              <a:gd name="connsiteX630" fmla="*/ 8526 w 20295"/>
              <a:gd name="connsiteY630" fmla="*/ 9357 h 21600"/>
              <a:gd name="connsiteX631" fmla="*/ 8521 w 20295"/>
              <a:gd name="connsiteY631" fmla="*/ 9441 h 21600"/>
              <a:gd name="connsiteX632" fmla="*/ 8526 w 20295"/>
              <a:gd name="connsiteY632" fmla="*/ 9525 h 21600"/>
              <a:gd name="connsiteX633" fmla="*/ 8531 w 20295"/>
              <a:gd name="connsiteY633" fmla="*/ 9686 h 21600"/>
              <a:gd name="connsiteX634" fmla="*/ 8521 w 20295"/>
              <a:gd name="connsiteY634" fmla="*/ 9831 h 21600"/>
              <a:gd name="connsiteX635" fmla="*/ 8505 w 20295"/>
              <a:gd name="connsiteY635" fmla="*/ 9919 h 21600"/>
              <a:gd name="connsiteX636" fmla="*/ 8511 w 20295"/>
              <a:gd name="connsiteY636" fmla="*/ 10003 h 21600"/>
              <a:gd name="connsiteX637" fmla="*/ 8495 w 20295"/>
              <a:gd name="connsiteY637" fmla="*/ 10091 h 21600"/>
              <a:gd name="connsiteX638" fmla="*/ 8464 w 20295"/>
              <a:gd name="connsiteY638" fmla="*/ 10198 h 21600"/>
              <a:gd name="connsiteX639" fmla="*/ 8438 w 20295"/>
              <a:gd name="connsiteY639" fmla="*/ 10236 h 21600"/>
              <a:gd name="connsiteX640" fmla="*/ 8469 w 20295"/>
              <a:gd name="connsiteY640" fmla="*/ 10297 h 21600"/>
              <a:gd name="connsiteX641" fmla="*/ 8495 w 20295"/>
              <a:gd name="connsiteY641" fmla="*/ 10420 h 21600"/>
              <a:gd name="connsiteX642" fmla="*/ 8485 w 20295"/>
              <a:gd name="connsiteY642" fmla="*/ 10492 h 21600"/>
              <a:gd name="connsiteX643" fmla="*/ 8495 w 20295"/>
              <a:gd name="connsiteY643" fmla="*/ 10615 h 21600"/>
              <a:gd name="connsiteX644" fmla="*/ 8500 w 20295"/>
              <a:gd name="connsiteY644" fmla="*/ 10653 h 21600"/>
              <a:gd name="connsiteX645" fmla="*/ 8521 w 20295"/>
              <a:gd name="connsiteY645" fmla="*/ 10687 h 21600"/>
              <a:gd name="connsiteX646" fmla="*/ 8521 w 20295"/>
              <a:gd name="connsiteY646" fmla="*/ 10714 h 21600"/>
              <a:gd name="connsiteX647" fmla="*/ 8537 w 20295"/>
              <a:gd name="connsiteY647" fmla="*/ 10764 h 21600"/>
              <a:gd name="connsiteX648" fmla="*/ 8563 w 20295"/>
              <a:gd name="connsiteY648" fmla="*/ 10775 h 21600"/>
              <a:gd name="connsiteX649" fmla="*/ 8594 w 20295"/>
              <a:gd name="connsiteY649" fmla="*/ 10848 h 21600"/>
              <a:gd name="connsiteX650" fmla="*/ 8608 w 20295"/>
              <a:gd name="connsiteY650" fmla="*/ 10871 h 21600"/>
              <a:gd name="connsiteX651" fmla="*/ 8620 w 20295"/>
              <a:gd name="connsiteY651" fmla="*/ 10909 h 21600"/>
              <a:gd name="connsiteX652" fmla="*/ 8624 w 20295"/>
              <a:gd name="connsiteY652" fmla="*/ 10982 h 21600"/>
              <a:gd name="connsiteX653" fmla="*/ 8641 w 20295"/>
              <a:gd name="connsiteY653" fmla="*/ 11020 h 21600"/>
              <a:gd name="connsiteX654" fmla="*/ 8655 w 20295"/>
              <a:gd name="connsiteY654" fmla="*/ 11043 h 21600"/>
              <a:gd name="connsiteX655" fmla="*/ 8676 w 20295"/>
              <a:gd name="connsiteY655" fmla="*/ 11104 h 21600"/>
              <a:gd name="connsiteX656" fmla="*/ 8702 w 20295"/>
              <a:gd name="connsiteY656" fmla="*/ 11203 h 21600"/>
              <a:gd name="connsiteX657" fmla="*/ 8707 w 20295"/>
              <a:gd name="connsiteY657" fmla="*/ 11326 h 21600"/>
              <a:gd name="connsiteX658" fmla="*/ 8718 w 20295"/>
              <a:gd name="connsiteY658" fmla="*/ 11387 h 21600"/>
              <a:gd name="connsiteX659" fmla="*/ 8749 w 20295"/>
              <a:gd name="connsiteY659" fmla="*/ 11471 h 21600"/>
              <a:gd name="connsiteX660" fmla="*/ 8790 w 20295"/>
              <a:gd name="connsiteY660" fmla="*/ 11532 h 21600"/>
              <a:gd name="connsiteX661" fmla="*/ 8806 w 20295"/>
              <a:gd name="connsiteY661" fmla="*/ 11543 h 21600"/>
              <a:gd name="connsiteX662" fmla="*/ 8848 w 20295"/>
              <a:gd name="connsiteY662" fmla="*/ 11654 h 21600"/>
              <a:gd name="connsiteX663" fmla="*/ 8900 w 20295"/>
              <a:gd name="connsiteY663" fmla="*/ 11742 h 21600"/>
              <a:gd name="connsiteX664" fmla="*/ 8956 w 20295"/>
              <a:gd name="connsiteY664" fmla="*/ 11865 h 21600"/>
              <a:gd name="connsiteX665" fmla="*/ 9018 w 20295"/>
              <a:gd name="connsiteY665" fmla="*/ 11937 h 21600"/>
              <a:gd name="connsiteX666" fmla="*/ 9034 w 20295"/>
              <a:gd name="connsiteY666" fmla="*/ 11937 h 21600"/>
              <a:gd name="connsiteX667" fmla="*/ 9044 w 20295"/>
              <a:gd name="connsiteY667" fmla="*/ 11937 h 21600"/>
              <a:gd name="connsiteX668" fmla="*/ 9107 w 20295"/>
              <a:gd name="connsiteY668" fmla="*/ 11876 h 21600"/>
              <a:gd name="connsiteX669" fmla="*/ 9148 w 20295"/>
              <a:gd name="connsiteY669" fmla="*/ 11826 h 21600"/>
              <a:gd name="connsiteX670" fmla="*/ 9220 w 20295"/>
              <a:gd name="connsiteY670" fmla="*/ 11803 h 21600"/>
              <a:gd name="connsiteX671" fmla="*/ 9256 w 20295"/>
              <a:gd name="connsiteY671" fmla="*/ 11803 h 21600"/>
              <a:gd name="connsiteX672" fmla="*/ 9298 w 20295"/>
              <a:gd name="connsiteY672" fmla="*/ 11838 h 21600"/>
              <a:gd name="connsiteX673" fmla="*/ 9324 w 20295"/>
              <a:gd name="connsiteY673" fmla="*/ 11838 h 21600"/>
              <a:gd name="connsiteX674" fmla="*/ 9376 w 20295"/>
              <a:gd name="connsiteY674" fmla="*/ 11887 h 21600"/>
              <a:gd name="connsiteX675" fmla="*/ 9449 w 20295"/>
              <a:gd name="connsiteY675" fmla="*/ 11849 h 21600"/>
              <a:gd name="connsiteX676" fmla="*/ 9484 w 20295"/>
              <a:gd name="connsiteY676" fmla="*/ 11788 h 21600"/>
              <a:gd name="connsiteX677" fmla="*/ 9578 w 20295"/>
              <a:gd name="connsiteY677" fmla="*/ 11693 h 21600"/>
              <a:gd name="connsiteX678" fmla="*/ 9625 w 20295"/>
              <a:gd name="connsiteY678" fmla="*/ 11654 h 21600"/>
              <a:gd name="connsiteX679" fmla="*/ 9677 w 20295"/>
              <a:gd name="connsiteY679" fmla="*/ 11631 h 21600"/>
              <a:gd name="connsiteX680" fmla="*/ 9729 w 20295"/>
              <a:gd name="connsiteY680" fmla="*/ 11631 h 21600"/>
              <a:gd name="connsiteX681" fmla="*/ 9774 w 20295"/>
              <a:gd name="connsiteY681" fmla="*/ 11631 h 21600"/>
              <a:gd name="connsiteX682" fmla="*/ 9816 w 20295"/>
              <a:gd name="connsiteY682" fmla="*/ 11742 h 21600"/>
              <a:gd name="connsiteX683" fmla="*/ 9838 w 20295"/>
              <a:gd name="connsiteY683" fmla="*/ 11865 h 21600"/>
              <a:gd name="connsiteX684" fmla="*/ 9868 w 20295"/>
              <a:gd name="connsiteY684" fmla="*/ 11960 h 21600"/>
              <a:gd name="connsiteX685" fmla="*/ 9915 w 20295"/>
              <a:gd name="connsiteY685" fmla="*/ 11960 h 21600"/>
              <a:gd name="connsiteX686" fmla="*/ 9936 w 20295"/>
              <a:gd name="connsiteY686" fmla="*/ 11926 h 21600"/>
              <a:gd name="connsiteX687" fmla="*/ 9956 w 20295"/>
              <a:gd name="connsiteY687" fmla="*/ 11937 h 21600"/>
              <a:gd name="connsiteX688" fmla="*/ 10019 w 20295"/>
              <a:gd name="connsiteY688" fmla="*/ 11876 h 21600"/>
              <a:gd name="connsiteX689" fmla="*/ 10019 w 20295"/>
              <a:gd name="connsiteY689" fmla="*/ 11926 h 21600"/>
              <a:gd name="connsiteX690" fmla="*/ 10034 w 20295"/>
              <a:gd name="connsiteY690" fmla="*/ 11949 h 21600"/>
              <a:gd name="connsiteX691" fmla="*/ 10045 w 20295"/>
              <a:gd name="connsiteY691" fmla="*/ 12021 h 21600"/>
              <a:gd name="connsiteX692" fmla="*/ 10071 w 20295"/>
              <a:gd name="connsiteY692" fmla="*/ 12048 h 21600"/>
              <a:gd name="connsiteX693" fmla="*/ 10097 w 20295"/>
              <a:gd name="connsiteY693" fmla="*/ 12155 h 21600"/>
              <a:gd name="connsiteX694" fmla="*/ 10085 w 20295"/>
              <a:gd name="connsiteY694" fmla="*/ 12277 h 21600"/>
              <a:gd name="connsiteX695" fmla="*/ 10066 w 20295"/>
              <a:gd name="connsiteY695" fmla="*/ 12461 h 21600"/>
              <a:gd name="connsiteX696" fmla="*/ 10076 w 20295"/>
              <a:gd name="connsiteY696" fmla="*/ 12488 h 21600"/>
              <a:gd name="connsiteX697" fmla="*/ 10066 w 20295"/>
              <a:gd name="connsiteY697" fmla="*/ 12610 h 21600"/>
              <a:gd name="connsiteX698" fmla="*/ 10050 w 20295"/>
              <a:gd name="connsiteY698" fmla="*/ 12732 h 21600"/>
              <a:gd name="connsiteX699" fmla="*/ 10034 w 20295"/>
              <a:gd name="connsiteY699" fmla="*/ 12782 h 21600"/>
              <a:gd name="connsiteX700" fmla="*/ 10034 w 20295"/>
              <a:gd name="connsiteY700" fmla="*/ 12828 h 21600"/>
              <a:gd name="connsiteX701" fmla="*/ 10071 w 20295"/>
              <a:gd name="connsiteY701" fmla="*/ 13000 h 21600"/>
              <a:gd name="connsiteX702" fmla="*/ 10111 w 20295"/>
              <a:gd name="connsiteY702" fmla="*/ 13134 h 21600"/>
              <a:gd name="connsiteX703" fmla="*/ 10174 w 20295"/>
              <a:gd name="connsiteY703" fmla="*/ 13294 h 21600"/>
              <a:gd name="connsiteX704" fmla="*/ 10226 w 20295"/>
              <a:gd name="connsiteY704" fmla="*/ 13466 h 21600"/>
              <a:gd name="connsiteX705" fmla="*/ 10241 w 20295"/>
              <a:gd name="connsiteY705" fmla="*/ 13588 h 21600"/>
              <a:gd name="connsiteX706" fmla="*/ 10252 w 20295"/>
              <a:gd name="connsiteY706" fmla="*/ 13638 h 21600"/>
              <a:gd name="connsiteX707" fmla="*/ 10247 w 20295"/>
              <a:gd name="connsiteY707" fmla="*/ 13672 h 21600"/>
              <a:gd name="connsiteX708" fmla="*/ 10278 w 20295"/>
              <a:gd name="connsiteY708" fmla="*/ 13772 h 21600"/>
              <a:gd name="connsiteX709" fmla="*/ 10288 w 20295"/>
              <a:gd name="connsiteY709" fmla="*/ 13883 h 21600"/>
              <a:gd name="connsiteX710" fmla="*/ 10304 w 20295"/>
              <a:gd name="connsiteY710" fmla="*/ 14039 h 21600"/>
              <a:gd name="connsiteX711" fmla="*/ 10283 w 20295"/>
              <a:gd name="connsiteY711" fmla="*/ 14101 h 21600"/>
              <a:gd name="connsiteX712" fmla="*/ 10278 w 20295"/>
              <a:gd name="connsiteY712" fmla="*/ 14139 h 21600"/>
              <a:gd name="connsiteX713" fmla="*/ 10293 w 20295"/>
              <a:gd name="connsiteY713" fmla="*/ 14234 h 21600"/>
              <a:gd name="connsiteX714" fmla="*/ 10309 w 20295"/>
              <a:gd name="connsiteY714" fmla="*/ 14334 h 21600"/>
              <a:gd name="connsiteX715" fmla="*/ 10325 w 20295"/>
              <a:gd name="connsiteY715" fmla="*/ 14395 h 21600"/>
              <a:gd name="connsiteX716" fmla="*/ 10330 w 20295"/>
              <a:gd name="connsiteY716" fmla="*/ 14494 h 21600"/>
              <a:gd name="connsiteX717" fmla="*/ 10325 w 20295"/>
              <a:gd name="connsiteY717" fmla="*/ 14617 h 21600"/>
              <a:gd name="connsiteX718" fmla="*/ 10304 w 20295"/>
              <a:gd name="connsiteY718" fmla="*/ 14689 h 21600"/>
              <a:gd name="connsiteX719" fmla="*/ 10267 w 20295"/>
              <a:gd name="connsiteY719" fmla="*/ 14800 h 21600"/>
              <a:gd name="connsiteX720" fmla="*/ 10252 w 20295"/>
              <a:gd name="connsiteY720" fmla="*/ 14861 h 21600"/>
              <a:gd name="connsiteX721" fmla="*/ 10231 w 20295"/>
              <a:gd name="connsiteY721" fmla="*/ 15006 h 21600"/>
              <a:gd name="connsiteX722" fmla="*/ 10226 w 20295"/>
              <a:gd name="connsiteY722" fmla="*/ 15079 h 21600"/>
              <a:gd name="connsiteX723" fmla="*/ 10205 w 20295"/>
              <a:gd name="connsiteY723" fmla="*/ 15228 h 21600"/>
              <a:gd name="connsiteX724" fmla="*/ 10195 w 20295"/>
              <a:gd name="connsiteY724" fmla="*/ 15373 h 21600"/>
              <a:gd name="connsiteX725" fmla="*/ 10200 w 20295"/>
              <a:gd name="connsiteY725" fmla="*/ 15473 h 21600"/>
              <a:gd name="connsiteX726" fmla="*/ 10205 w 20295"/>
              <a:gd name="connsiteY726" fmla="*/ 15595 h 21600"/>
              <a:gd name="connsiteX727" fmla="*/ 10252 w 20295"/>
              <a:gd name="connsiteY727" fmla="*/ 15752 h 21600"/>
              <a:gd name="connsiteX728" fmla="*/ 10262 w 20295"/>
              <a:gd name="connsiteY728" fmla="*/ 15851 h 21600"/>
              <a:gd name="connsiteX729" fmla="*/ 10293 w 20295"/>
              <a:gd name="connsiteY729" fmla="*/ 16046 h 21600"/>
              <a:gd name="connsiteX730" fmla="*/ 10325 w 20295"/>
              <a:gd name="connsiteY730" fmla="*/ 16180 h 21600"/>
              <a:gd name="connsiteX731" fmla="*/ 10344 w 20295"/>
              <a:gd name="connsiteY731" fmla="*/ 16241 h 21600"/>
              <a:gd name="connsiteX732" fmla="*/ 10351 w 20295"/>
              <a:gd name="connsiteY732" fmla="*/ 16329 h 21600"/>
              <a:gd name="connsiteX733" fmla="*/ 10351 w 20295"/>
              <a:gd name="connsiteY733" fmla="*/ 16524 h 21600"/>
              <a:gd name="connsiteX734" fmla="*/ 10366 w 20295"/>
              <a:gd name="connsiteY734" fmla="*/ 16769 h 21600"/>
              <a:gd name="connsiteX735" fmla="*/ 10382 w 20295"/>
              <a:gd name="connsiteY735" fmla="*/ 16891 h 21600"/>
              <a:gd name="connsiteX736" fmla="*/ 10391 w 20295"/>
              <a:gd name="connsiteY736" fmla="*/ 17048 h 21600"/>
              <a:gd name="connsiteX737" fmla="*/ 10412 w 20295"/>
              <a:gd name="connsiteY737" fmla="*/ 17170 h 21600"/>
              <a:gd name="connsiteX738" fmla="*/ 10455 w 20295"/>
              <a:gd name="connsiteY738" fmla="*/ 17292 h 21600"/>
              <a:gd name="connsiteX739" fmla="*/ 10490 w 20295"/>
              <a:gd name="connsiteY739" fmla="*/ 17502 h 21600"/>
              <a:gd name="connsiteX740" fmla="*/ 10516 w 20295"/>
              <a:gd name="connsiteY740" fmla="*/ 17636 h 21600"/>
              <a:gd name="connsiteX741" fmla="*/ 10537 w 20295"/>
              <a:gd name="connsiteY741" fmla="*/ 17770 h 21600"/>
              <a:gd name="connsiteX742" fmla="*/ 10537 w 20295"/>
              <a:gd name="connsiteY742" fmla="*/ 17892 h 21600"/>
              <a:gd name="connsiteX743" fmla="*/ 10516 w 20295"/>
              <a:gd name="connsiteY743" fmla="*/ 17919 h 21600"/>
              <a:gd name="connsiteX744" fmla="*/ 10532 w 20295"/>
              <a:gd name="connsiteY744" fmla="*/ 18026 h 21600"/>
              <a:gd name="connsiteX745" fmla="*/ 10526 w 20295"/>
              <a:gd name="connsiteY745" fmla="*/ 18125 h 21600"/>
              <a:gd name="connsiteX746" fmla="*/ 10532 w 20295"/>
              <a:gd name="connsiteY746" fmla="*/ 18175 h 21600"/>
              <a:gd name="connsiteX747" fmla="*/ 10537 w 20295"/>
              <a:gd name="connsiteY747" fmla="*/ 18148 h 21600"/>
              <a:gd name="connsiteX748" fmla="*/ 10558 w 20295"/>
              <a:gd name="connsiteY748" fmla="*/ 18225 h 21600"/>
              <a:gd name="connsiteX749" fmla="*/ 10578 w 20295"/>
              <a:gd name="connsiteY749" fmla="*/ 18225 h 21600"/>
              <a:gd name="connsiteX750" fmla="*/ 10599 w 20295"/>
              <a:gd name="connsiteY750" fmla="*/ 18286 h 21600"/>
              <a:gd name="connsiteX751" fmla="*/ 10625 w 20295"/>
              <a:gd name="connsiteY751" fmla="*/ 18286 h 21600"/>
              <a:gd name="connsiteX752" fmla="*/ 10662 w 20295"/>
              <a:gd name="connsiteY752" fmla="*/ 18225 h 21600"/>
              <a:gd name="connsiteX753" fmla="*/ 10714 w 20295"/>
              <a:gd name="connsiteY753" fmla="*/ 18198 h 21600"/>
              <a:gd name="connsiteX754" fmla="*/ 10775 w 20295"/>
              <a:gd name="connsiteY754" fmla="*/ 18137 h 21600"/>
              <a:gd name="connsiteX755" fmla="*/ 10801 w 20295"/>
              <a:gd name="connsiteY755" fmla="*/ 18148 h 21600"/>
              <a:gd name="connsiteX756" fmla="*/ 10837 w 20295"/>
              <a:gd name="connsiteY756" fmla="*/ 18125 h 21600"/>
              <a:gd name="connsiteX757" fmla="*/ 10900 w 20295"/>
              <a:gd name="connsiteY757" fmla="*/ 18164 h 21600"/>
              <a:gd name="connsiteX758" fmla="*/ 10931 w 20295"/>
              <a:gd name="connsiteY758" fmla="*/ 18125 h 21600"/>
              <a:gd name="connsiteX759" fmla="*/ 10966 w 20295"/>
              <a:gd name="connsiteY759" fmla="*/ 18148 h 21600"/>
              <a:gd name="connsiteX760" fmla="*/ 10978 w 20295"/>
              <a:gd name="connsiteY760" fmla="*/ 18103 h 21600"/>
              <a:gd name="connsiteX761" fmla="*/ 11008 w 20295"/>
              <a:gd name="connsiteY761" fmla="*/ 18087 h 21600"/>
              <a:gd name="connsiteX762" fmla="*/ 11070 w 20295"/>
              <a:gd name="connsiteY762" fmla="*/ 18026 h 21600"/>
              <a:gd name="connsiteX763" fmla="*/ 11117 w 20295"/>
              <a:gd name="connsiteY763" fmla="*/ 17953 h 21600"/>
              <a:gd name="connsiteX764" fmla="*/ 11164 w 20295"/>
              <a:gd name="connsiteY764" fmla="*/ 17858 h 21600"/>
              <a:gd name="connsiteX765" fmla="*/ 11237 w 20295"/>
              <a:gd name="connsiteY765" fmla="*/ 17686 h 21600"/>
              <a:gd name="connsiteX766" fmla="*/ 11272 w 20295"/>
              <a:gd name="connsiteY766" fmla="*/ 17564 h 21600"/>
              <a:gd name="connsiteX767" fmla="*/ 11294 w 20295"/>
              <a:gd name="connsiteY767" fmla="*/ 17476 h 21600"/>
              <a:gd name="connsiteX768" fmla="*/ 11319 w 20295"/>
              <a:gd name="connsiteY768" fmla="*/ 17392 h 21600"/>
              <a:gd name="connsiteX769" fmla="*/ 11329 w 20295"/>
              <a:gd name="connsiteY769" fmla="*/ 17369 h 21600"/>
              <a:gd name="connsiteX770" fmla="*/ 11371 w 20295"/>
              <a:gd name="connsiteY770" fmla="*/ 17281 h 21600"/>
              <a:gd name="connsiteX771" fmla="*/ 11387 w 20295"/>
              <a:gd name="connsiteY771" fmla="*/ 17208 h 21600"/>
              <a:gd name="connsiteX772" fmla="*/ 11397 w 20295"/>
              <a:gd name="connsiteY772" fmla="*/ 17074 h 21600"/>
              <a:gd name="connsiteX773" fmla="*/ 11418 w 20295"/>
              <a:gd name="connsiteY773" fmla="*/ 16952 h 21600"/>
              <a:gd name="connsiteX774" fmla="*/ 11423 w 20295"/>
              <a:gd name="connsiteY774" fmla="*/ 16864 h 21600"/>
              <a:gd name="connsiteX775" fmla="*/ 11407 w 20295"/>
              <a:gd name="connsiteY775" fmla="*/ 16853 h 21600"/>
              <a:gd name="connsiteX776" fmla="*/ 11402 w 20295"/>
              <a:gd name="connsiteY776" fmla="*/ 16780 h 21600"/>
              <a:gd name="connsiteX777" fmla="*/ 11428 w 20295"/>
              <a:gd name="connsiteY777" fmla="*/ 16719 h 21600"/>
              <a:gd name="connsiteX778" fmla="*/ 11501 w 20295"/>
              <a:gd name="connsiteY778" fmla="*/ 16635 h 21600"/>
              <a:gd name="connsiteX779" fmla="*/ 11553 w 20295"/>
              <a:gd name="connsiteY779" fmla="*/ 16585 h 21600"/>
              <a:gd name="connsiteX780" fmla="*/ 11579 w 20295"/>
              <a:gd name="connsiteY780" fmla="*/ 16524 h 21600"/>
              <a:gd name="connsiteX781" fmla="*/ 11588 w 20295"/>
              <a:gd name="connsiteY781" fmla="*/ 16451 h 21600"/>
              <a:gd name="connsiteX782" fmla="*/ 11574 w 20295"/>
              <a:gd name="connsiteY782" fmla="*/ 16425 h 21600"/>
              <a:gd name="connsiteX783" fmla="*/ 11583 w 20295"/>
              <a:gd name="connsiteY783" fmla="*/ 16352 h 21600"/>
              <a:gd name="connsiteX784" fmla="*/ 11588 w 20295"/>
              <a:gd name="connsiteY784" fmla="*/ 16191 h 21600"/>
              <a:gd name="connsiteX785" fmla="*/ 11579 w 20295"/>
              <a:gd name="connsiteY785" fmla="*/ 16207 h 21600"/>
              <a:gd name="connsiteX786" fmla="*/ 11579 w 20295"/>
              <a:gd name="connsiteY786" fmla="*/ 16157 h 21600"/>
              <a:gd name="connsiteX787" fmla="*/ 11569 w 20295"/>
              <a:gd name="connsiteY787" fmla="*/ 16058 h 21600"/>
              <a:gd name="connsiteX788" fmla="*/ 11543 w 20295"/>
              <a:gd name="connsiteY788" fmla="*/ 15935 h 21600"/>
              <a:gd name="connsiteX789" fmla="*/ 11548 w 20295"/>
              <a:gd name="connsiteY789" fmla="*/ 15824 h 21600"/>
              <a:gd name="connsiteX790" fmla="*/ 11574 w 20295"/>
              <a:gd name="connsiteY790" fmla="*/ 15790 h 21600"/>
              <a:gd name="connsiteX791" fmla="*/ 11621 w 20295"/>
              <a:gd name="connsiteY791" fmla="*/ 15679 h 21600"/>
              <a:gd name="connsiteX792" fmla="*/ 11647 w 20295"/>
              <a:gd name="connsiteY792" fmla="*/ 15656 h 21600"/>
              <a:gd name="connsiteX793" fmla="*/ 11718 w 20295"/>
              <a:gd name="connsiteY793" fmla="*/ 15484 h 21600"/>
              <a:gd name="connsiteX794" fmla="*/ 11786 w 20295"/>
              <a:gd name="connsiteY794" fmla="*/ 15412 h 21600"/>
              <a:gd name="connsiteX795" fmla="*/ 11843 w 20295"/>
              <a:gd name="connsiteY795" fmla="*/ 15350 h 21600"/>
              <a:gd name="connsiteX796" fmla="*/ 11885 w 20295"/>
              <a:gd name="connsiteY796" fmla="*/ 15251 h 21600"/>
              <a:gd name="connsiteX797" fmla="*/ 11911 w 20295"/>
              <a:gd name="connsiteY797" fmla="*/ 15140 h 21600"/>
              <a:gd name="connsiteX798" fmla="*/ 11932 w 20295"/>
              <a:gd name="connsiteY798" fmla="*/ 15029 h 21600"/>
              <a:gd name="connsiteX799" fmla="*/ 11920 w 20295"/>
              <a:gd name="connsiteY799" fmla="*/ 14957 h 21600"/>
              <a:gd name="connsiteX800" fmla="*/ 11920 w 20295"/>
              <a:gd name="connsiteY800" fmla="*/ 14701 h 21600"/>
              <a:gd name="connsiteX801" fmla="*/ 11915 w 20295"/>
              <a:gd name="connsiteY801" fmla="*/ 14555 h 21600"/>
              <a:gd name="connsiteX802" fmla="*/ 11920 w 20295"/>
              <a:gd name="connsiteY802" fmla="*/ 14395 h 21600"/>
              <a:gd name="connsiteX803" fmla="*/ 11911 w 20295"/>
              <a:gd name="connsiteY803" fmla="*/ 14322 h 21600"/>
              <a:gd name="connsiteX804" fmla="*/ 11890 w 20295"/>
              <a:gd name="connsiteY804" fmla="*/ 14284 h 21600"/>
              <a:gd name="connsiteX805" fmla="*/ 11868 w 20295"/>
              <a:gd name="connsiteY805" fmla="*/ 14127 h 21600"/>
              <a:gd name="connsiteX806" fmla="*/ 11847 w 20295"/>
              <a:gd name="connsiteY806" fmla="*/ 14028 h 21600"/>
              <a:gd name="connsiteX807" fmla="*/ 11854 w 20295"/>
              <a:gd name="connsiteY807" fmla="*/ 13955 h 21600"/>
              <a:gd name="connsiteX808" fmla="*/ 11847 w 20295"/>
              <a:gd name="connsiteY808" fmla="*/ 13906 h 21600"/>
              <a:gd name="connsiteX809" fmla="*/ 11864 w 20295"/>
              <a:gd name="connsiteY809" fmla="*/ 13806 h 21600"/>
              <a:gd name="connsiteX810" fmla="*/ 11864 w 20295"/>
              <a:gd name="connsiteY810" fmla="*/ 13772 h 21600"/>
              <a:gd name="connsiteX811" fmla="*/ 11828 w 20295"/>
              <a:gd name="connsiteY811" fmla="*/ 13711 h 21600"/>
              <a:gd name="connsiteX812" fmla="*/ 11821 w 20295"/>
              <a:gd name="connsiteY812" fmla="*/ 13611 h 21600"/>
              <a:gd name="connsiteX813" fmla="*/ 11854 w 20295"/>
              <a:gd name="connsiteY813" fmla="*/ 13416 h 21600"/>
              <a:gd name="connsiteX814" fmla="*/ 11880 w 20295"/>
              <a:gd name="connsiteY814" fmla="*/ 13367 h 21600"/>
              <a:gd name="connsiteX815" fmla="*/ 11890 w 20295"/>
              <a:gd name="connsiteY815" fmla="*/ 13256 h 21600"/>
              <a:gd name="connsiteX816" fmla="*/ 11911 w 20295"/>
              <a:gd name="connsiteY816" fmla="*/ 13195 h 21600"/>
              <a:gd name="connsiteX817" fmla="*/ 11920 w 20295"/>
              <a:gd name="connsiteY817" fmla="*/ 13088 h 21600"/>
              <a:gd name="connsiteX818" fmla="*/ 11941 w 20295"/>
              <a:gd name="connsiteY818" fmla="*/ 13072 h 21600"/>
              <a:gd name="connsiteX819" fmla="*/ 11958 w 20295"/>
              <a:gd name="connsiteY819" fmla="*/ 13000 h 21600"/>
              <a:gd name="connsiteX820" fmla="*/ 11998 w 20295"/>
              <a:gd name="connsiteY820" fmla="*/ 12939 h 21600"/>
              <a:gd name="connsiteX821" fmla="*/ 12014 w 20295"/>
              <a:gd name="connsiteY821" fmla="*/ 12904 h 21600"/>
              <a:gd name="connsiteX822" fmla="*/ 12029 w 20295"/>
              <a:gd name="connsiteY822" fmla="*/ 12816 h 21600"/>
              <a:gd name="connsiteX823" fmla="*/ 12097 w 20295"/>
              <a:gd name="connsiteY823" fmla="*/ 12621 h 21600"/>
              <a:gd name="connsiteX824" fmla="*/ 12153 w 20295"/>
              <a:gd name="connsiteY824" fmla="*/ 12499 h 21600"/>
              <a:gd name="connsiteX825" fmla="*/ 12243 w 20295"/>
              <a:gd name="connsiteY825" fmla="*/ 12338 h 21600"/>
              <a:gd name="connsiteX826" fmla="*/ 12304 w 20295"/>
              <a:gd name="connsiteY826" fmla="*/ 12205 h 21600"/>
              <a:gd name="connsiteX827" fmla="*/ 12372 w 20295"/>
              <a:gd name="connsiteY827" fmla="*/ 11987 h 21600"/>
              <a:gd name="connsiteX828" fmla="*/ 12424 w 20295"/>
              <a:gd name="connsiteY828" fmla="*/ 11803 h 21600"/>
              <a:gd name="connsiteX829" fmla="*/ 12476 w 20295"/>
              <a:gd name="connsiteY829" fmla="*/ 11570 h 21600"/>
              <a:gd name="connsiteX830" fmla="*/ 12511 w 20295"/>
              <a:gd name="connsiteY830" fmla="*/ 11360 h 21600"/>
              <a:gd name="connsiteX831" fmla="*/ 12537 w 20295"/>
              <a:gd name="connsiteY831" fmla="*/ 11176 h 21600"/>
              <a:gd name="connsiteX832" fmla="*/ 12554 w 20295"/>
              <a:gd name="connsiteY832" fmla="*/ 11008 h 21600"/>
              <a:gd name="connsiteX833" fmla="*/ 12563 w 20295"/>
              <a:gd name="connsiteY833" fmla="*/ 10947 h 21600"/>
              <a:gd name="connsiteX834" fmla="*/ 12563 w 20295"/>
              <a:gd name="connsiteY834" fmla="*/ 10859 h 21600"/>
              <a:gd name="connsiteX835" fmla="*/ 12568 w 20295"/>
              <a:gd name="connsiteY835" fmla="*/ 10764 h 21600"/>
              <a:gd name="connsiteX836" fmla="*/ 12568 w 20295"/>
              <a:gd name="connsiteY836" fmla="*/ 10714 h 21600"/>
              <a:gd name="connsiteX837" fmla="*/ 12547 w 20295"/>
              <a:gd name="connsiteY837" fmla="*/ 10714 h 21600"/>
              <a:gd name="connsiteX838" fmla="*/ 12521 w 20295"/>
              <a:gd name="connsiteY838" fmla="*/ 10775 h 21600"/>
              <a:gd name="connsiteX839" fmla="*/ 12490 w 20295"/>
              <a:gd name="connsiteY839" fmla="*/ 10787 h 21600"/>
              <a:gd name="connsiteX840" fmla="*/ 12464 w 20295"/>
              <a:gd name="connsiteY840" fmla="*/ 10810 h 21600"/>
              <a:gd name="connsiteX841" fmla="*/ 12443 w 20295"/>
              <a:gd name="connsiteY841" fmla="*/ 10810 h 21600"/>
              <a:gd name="connsiteX842" fmla="*/ 12408 w 20295"/>
              <a:gd name="connsiteY842" fmla="*/ 10810 h 21600"/>
              <a:gd name="connsiteX843" fmla="*/ 12387 w 20295"/>
              <a:gd name="connsiteY843" fmla="*/ 10836 h 21600"/>
              <a:gd name="connsiteX844" fmla="*/ 12356 w 20295"/>
              <a:gd name="connsiteY844" fmla="*/ 10848 h 21600"/>
              <a:gd name="connsiteX845" fmla="*/ 12304 w 20295"/>
              <a:gd name="connsiteY845" fmla="*/ 10897 h 21600"/>
              <a:gd name="connsiteX846" fmla="*/ 12236 w 20295"/>
              <a:gd name="connsiteY846" fmla="*/ 10920 h 21600"/>
              <a:gd name="connsiteX847" fmla="*/ 12179 w 20295"/>
              <a:gd name="connsiteY847" fmla="*/ 10959 h 21600"/>
              <a:gd name="connsiteX848" fmla="*/ 12149 w 20295"/>
              <a:gd name="connsiteY848" fmla="*/ 10959 h 21600"/>
              <a:gd name="connsiteX849" fmla="*/ 12123 w 20295"/>
              <a:gd name="connsiteY849" fmla="*/ 10886 h 21600"/>
              <a:gd name="connsiteX850" fmla="*/ 12113 w 20295"/>
              <a:gd name="connsiteY850" fmla="*/ 10825 h 21600"/>
              <a:gd name="connsiteX851" fmla="*/ 12092 w 20295"/>
              <a:gd name="connsiteY851" fmla="*/ 10798 h 21600"/>
              <a:gd name="connsiteX852" fmla="*/ 12066 w 20295"/>
              <a:gd name="connsiteY852" fmla="*/ 10748 h 21600"/>
              <a:gd name="connsiteX853" fmla="*/ 12102 w 20295"/>
              <a:gd name="connsiteY853" fmla="*/ 10714 h 21600"/>
              <a:gd name="connsiteX854" fmla="*/ 12102 w 20295"/>
              <a:gd name="connsiteY854" fmla="*/ 10641 h 21600"/>
              <a:gd name="connsiteX855" fmla="*/ 12087 w 20295"/>
              <a:gd name="connsiteY855" fmla="*/ 10592 h 21600"/>
              <a:gd name="connsiteX856" fmla="*/ 12055 w 20295"/>
              <a:gd name="connsiteY856" fmla="*/ 10542 h 21600"/>
              <a:gd name="connsiteX857" fmla="*/ 12035 w 20295"/>
              <a:gd name="connsiteY857" fmla="*/ 10481 h 21600"/>
              <a:gd name="connsiteX858" fmla="*/ 11998 w 20295"/>
              <a:gd name="connsiteY858" fmla="*/ 10381 h 21600"/>
              <a:gd name="connsiteX859" fmla="*/ 11962 w 20295"/>
              <a:gd name="connsiteY859" fmla="*/ 10286 h 21600"/>
              <a:gd name="connsiteX860" fmla="*/ 11880 w 20295"/>
              <a:gd name="connsiteY860" fmla="*/ 10125 h 21600"/>
              <a:gd name="connsiteX861" fmla="*/ 11843 w 20295"/>
              <a:gd name="connsiteY861" fmla="*/ 10053 h 21600"/>
              <a:gd name="connsiteX862" fmla="*/ 11821 w 20295"/>
              <a:gd name="connsiteY862" fmla="*/ 9907 h 21600"/>
              <a:gd name="connsiteX863" fmla="*/ 11781 w 20295"/>
              <a:gd name="connsiteY863" fmla="*/ 9724 h 21600"/>
              <a:gd name="connsiteX864" fmla="*/ 11744 w 20295"/>
              <a:gd name="connsiteY864" fmla="*/ 9663 h 21600"/>
              <a:gd name="connsiteX865" fmla="*/ 11718 w 20295"/>
              <a:gd name="connsiteY865" fmla="*/ 9625 h 21600"/>
              <a:gd name="connsiteX866" fmla="*/ 11692 w 20295"/>
              <a:gd name="connsiteY866" fmla="*/ 9430 h 21600"/>
              <a:gd name="connsiteX867" fmla="*/ 11682 w 20295"/>
              <a:gd name="connsiteY867" fmla="*/ 9258 h 21600"/>
              <a:gd name="connsiteX868" fmla="*/ 11692 w 20295"/>
              <a:gd name="connsiteY868" fmla="*/ 9235 h 21600"/>
              <a:gd name="connsiteX869" fmla="*/ 11672 w 20295"/>
              <a:gd name="connsiteY869" fmla="*/ 9074 h 21600"/>
              <a:gd name="connsiteX870" fmla="*/ 11661 w 20295"/>
              <a:gd name="connsiteY870" fmla="*/ 9036 h 21600"/>
              <a:gd name="connsiteX871" fmla="*/ 11588 w 20295"/>
              <a:gd name="connsiteY871" fmla="*/ 8891 h 21600"/>
              <a:gd name="connsiteX872" fmla="*/ 11583 w 20295"/>
              <a:gd name="connsiteY872" fmla="*/ 8780 h 21600"/>
              <a:gd name="connsiteX873" fmla="*/ 11595 w 20295"/>
              <a:gd name="connsiteY873" fmla="*/ 8757 h 21600"/>
              <a:gd name="connsiteX874" fmla="*/ 11536 w 20295"/>
              <a:gd name="connsiteY874" fmla="*/ 8573 h 21600"/>
              <a:gd name="connsiteX875" fmla="*/ 11517 w 20295"/>
              <a:gd name="connsiteY875" fmla="*/ 8486 h 21600"/>
              <a:gd name="connsiteX876" fmla="*/ 11491 w 20295"/>
              <a:gd name="connsiteY876" fmla="*/ 8401 h 21600"/>
              <a:gd name="connsiteX877" fmla="*/ 11439 w 20295"/>
              <a:gd name="connsiteY877" fmla="*/ 8145 h 21600"/>
              <a:gd name="connsiteX878" fmla="*/ 11397 w 20295"/>
              <a:gd name="connsiteY878" fmla="*/ 7985 h 21600"/>
              <a:gd name="connsiteX879" fmla="*/ 11366 w 20295"/>
              <a:gd name="connsiteY879" fmla="*/ 7813 h 21600"/>
              <a:gd name="connsiteX880" fmla="*/ 11371 w 20295"/>
              <a:gd name="connsiteY880" fmla="*/ 7801 h 21600"/>
              <a:gd name="connsiteX881" fmla="*/ 11423 w 20295"/>
              <a:gd name="connsiteY881" fmla="*/ 8035 h 21600"/>
              <a:gd name="connsiteX882" fmla="*/ 11454 w 20295"/>
              <a:gd name="connsiteY882" fmla="*/ 8107 h 21600"/>
              <a:gd name="connsiteX883" fmla="*/ 11475 w 20295"/>
              <a:gd name="connsiteY883" fmla="*/ 8157 h 21600"/>
              <a:gd name="connsiteX884" fmla="*/ 11485 w 20295"/>
              <a:gd name="connsiteY884" fmla="*/ 8134 h 21600"/>
              <a:gd name="connsiteX885" fmla="*/ 11501 w 20295"/>
              <a:gd name="connsiteY885" fmla="*/ 8046 h 21600"/>
              <a:gd name="connsiteX886" fmla="*/ 11511 w 20295"/>
              <a:gd name="connsiteY886" fmla="*/ 7924 h 21600"/>
              <a:gd name="connsiteX887" fmla="*/ 11527 w 20295"/>
              <a:gd name="connsiteY887" fmla="*/ 7863 h 21600"/>
              <a:gd name="connsiteX888" fmla="*/ 11532 w 20295"/>
              <a:gd name="connsiteY888" fmla="*/ 7889 h 21600"/>
              <a:gd name="connsiteX889" fmla="*/ 11527 w 20295"/>
              <a:gd name="connsiteY889" fmla="*/ 7950 h 21600"/>
              <a:gd name="connsiteX890" fmla="*/ 11527 w 20295"/>
              <a:gd name="connsiteY890" fmla="*/ 8012 h 21600"/>
              <a:gd name="connsiteX891" fmla="*/ 11522 w 20295"/>
              <a:gd name="connsiteY891" fmla="*/ 8096 h 21600"/>
              <a:gd name="connsiteX892" fmla="*/ 11553 w 20295"/>
              <a:gd name="connsiteY892" fmla="*/ 8096 h 21600"/>
              <a:gd name="connsiteX893" fmla="*/ 11588 w 20295"/>
              <a:gd name="connsiteY893" fmla="*/ 8207 h 21600"/>
              <a:gd name="connsiteX894" fmla="*/ 11630 w 20295"/>
              <a:gd name="connsiteY894" fmla="*/ 8340 h 21600"/>
              <a:gd name="connsiteX895" fmla="*/ 11656 w 20295"/>
              <a:gd name="connsiteY895" fmla="*/ 8463 h 21600"/>
              <a:gd name="connsiteX896" fmla="*/ 11672 w 20295"/>
              <a:gd name="connsiteY896" fmla="*/ 8474 h 21600"/>
              <a:gd name="connsiteX897" fmla="*/ 11692 w 20295"/>
              <a:gd name="connsiteY897" fmla="*/ 8562 h 21600"/>
              <a:gd name="connsiteX898" fmla="*/ 11692 w 20295"/>
              <a:gd name="connsiteY898" fmla="*/ 8596 h 21600"/>
              <a:gd name="connsiteX899" fmla="*/ 11713 w 20295"/>
              <a:gd name="connsiteY899" fmla="*/ 8696 h 21600"/>
              <a:gd name="connsiteX900" fmla="*/ 11744 w 20295"/>
              <a:gd name="connsiteY900" fmla="*/ 8730 h 21600"/>
              <a:gd name="connsiteX901" fmla="*/ 11776 w 20295"/>
              <a:gd name="connsiteY901" fmla="*/ 8791 h 21600"/>
              <a:gd name="connsiteX902" fmla="*/ 11817 w 20295"/>
              <a:gd name="connsiteY902" fmla="*/ 8975 h 21600"/>
              <a:gd name="connsiteX903" fmla="*/ 11817 w 20295"/>
              <a:gd name="connsiteY903" fmla="*/ 9074 h 21600"/>
              <a:gd name="connsiteX904" fmla="*/ 11828 w 20295"/>
              <a:gd name="connsiteY904" fmla="*/ 9185 h 21600"/>
              <a:gd name="connsiteX905" fmla="*/ 11868 w 20295"/>
              <a:gd name="connsiteY905" fmla="*/ 9342 h 21600"/>
              <a:gd name="connsiteX906" fmla="*/ 11894 w 20295"/>
              <a:gd name="connsiteY906" fmla="*/ 9369 h 21600"/>
              <a:gd name="connsiteX907" fmla="*/ 11941 w 20295"/>
              <a:gd name="connsiteY907" fmla="*/ 9479 h 21600"/>
              <a:gd name="connsiteX908" fmla="*/ 11962 w 20295"/>
              <a:gd name="connsiteY908" fmla="*/ 9613 h 21600"/>
              <a:gd name="connsiteX909" fmla="*/ 11998 w 20295"/>
              <a:gd name="connsiteY909" fmla="*/ 9747 h 21600"/>
              <a:gd name="connsiteX910" fmla="*/ 12029 w 20295"/>
              <a:gd name="connsiteY910" fmla="*/ 9808 h 21600"/>
              <a:gd name="connsiteX911" fmla="*/ 12035 w 20295"/>
              <a:gd name="connsiteY911" fmla="*/ 9869 h 21600"/>
              <a:gd name="connsiteX912" fmla="*/ 12055 w 20295"/>
              <a:gd name="connsiteY912" fmla="*/ 9919 h 21600"/>
              <a:gd name="connsiteX913" fmla="*/ 12066 w 20295"/>
              <a:gd name="connsiteY913" fmla="*/ 9992 h 21600"/>
              <a:gd name="connsiteX914" fmla="*/ 12071 w 20295"/>
              <a:gd name="connsiteY914" fmla="*/ 10064 h 21600"/>
              <a:gd name="connsiteX915" fmla="*/ 12066 w 20295"/>
              <a:gd name="connsiteY915" fmla="*/ 10102 h 21600"/>
              <a:gd name="connsiteX916" fmla="*/ 12076 w 20295"/>
              <a:gd name="connsiteY916" fmla="*/ 10175 h 21600"/>
              <a:gd name="connsiteX917" fmla="*/ 12066 w 20295"/>
              <a:gd name="connsiteY917" fmla="*/ 10187 h 21600"/>
              <a:gd name="connsiteX918" fmla="*/ 12087 w 20295"/>
              <a:gd name="connsiteY918" fmla="*/ 10248 h 21600"/>
              <a:gd name="connsiteX919" fmla="*/ 12102 w 20295"/>
              <a:gd name="connsiteY919" fmla="*/ 10370 h 21600"/>
              <a:gd name="connsiteX920" fmla="*/ 12113 w 20295"/>
              <a:gd name="connsiteY920" fmla="*/ 10420 h 21600"/>
              <a:gd name="connsiteX921" fmla="*/ 12113 w 20295"/>
              <a:gd name="connsiteY921" fmla="*/ 10504 h 21600"/>
              <a:gd name="connsiteX922" fmla="*/ 12128 w 20295"/>
              <a:gd name="connsiteY922" fmla="*/ 10603 h 21600"/>
              <a:gd name="connsiteX923" fmla="*/ 12170 w 20295"/>
              <a:gd name="connsiteY923" fmla="*/ 10615 h 21600"/>
              <a:gd name="connsiteX924" fmla="*/ 12191 w 20295"/>
              <a:gd name="connsiteY924" fmla="*/ 10592 h 21600"/>
              <a:gd name="connsiteX925" fmla="*/ 12222 w 20295"/>
              <a:gd name="connsiteY925" fmla="*/ 10592 h 21600"/>
              <a:gd name="connsiteX926" fmla="*/ 12231 w 20295"/>
              <a:gd name="connsiteY926" fmla="*/ 10553 h 21600"/>
              <a:gd name="connsiteX927" fmla="*/ 12247 w 20295"/>
              <a:gd name="connsiteY927" fmla="*/ 10542 h 21600"/>
              <a:gd name="connsiteX928" fmla="*/ 12257 w 20295"/>
              <a:gd name="connsiteY928" fmla="*/ 10492 h 21600"/>
              <a:gd name="connsiteX929" fmla="*/ 12273 w 20295"/>
              <a:gd name="connsiteY929" fmla="*/ 10481 h 21600"/>
              <a:gd name="connsiteX930" fmla="*/ 12325 w 20295"/>
              <a:gd name="connsiteY930" fmla="*/ 10469 h 21600"/>
              <a:gd name="connsiteX931" fmla="*/ 12361 w 20295"/>
              <a:gd name="connsiteY931" fmla="*/ 10431 h 21600"/>
              <a:gd name="connsiteX932" fmla="*/ 12398 w 20295"/>
              <a:gd name="connsiteY932" fmla="*/ 10359 h 21600"/>
              <a:gd name="connsiteX933" fmla="*/ 12417 w 20295"/>
              <a:gd name="connsiteY933" fmla="*/ 10370 h 21600"/>
              <a:gd name="connsiteX934" fmla="*/ 12443 w 20295"/>
              <a:gd name="connsiteY934" fmla="*/ 10359 h 21600"/>
              <a:gd name="connsiteX935" fmla="*/ 12495 w 20295"/>
              <a:gd name="connsiteY935" fmla="*/ 10248 h 21600"/>
              <a:gd name="connsiteX936" fmla="*/ 12589 w 20295"/>
              <a:gd name="connsiteY936" fmla="*/ 10175 h 21600"/>
              <a:gd name="connsiteX937" fmla="*/ 12646 w 20295"/>
              <a:gd name="connsiteY937" fmla="*/ 10102 h 21600"/>
              <a:gd name="connsiteX938" fmla="*/ 12646 w 20295"/>
              <a:gd name="connsiteY938" fmla="*/ 10041 h 21600"/>
              <a:gd name="connsiteX939" fmla="*/ 12657 w 20295"/>
              <a:gd name="connsiteY939" fmla="*/ 9969 h 21600"/>
              <a:gd name="connsiteX940" fmla="*/ 12698 w 20295"/>
              <a:gd name="connsiteY940" fmla="*/ 9919 h 21600"/>
              <a:gd name="connsiteX941" fmla="*/ 12724 w 20295"/>
              <a:gd name="connsiteY941" fmla="*/ 9907 h 21600"/>
              <a:gd name="connsiteX942" fmla="*/ 12761 w 20295"/>
              <a:gd name="connsiteY942" fmla="*/ 9858 h 21600"/>
              <a:gd name="connsiteX943" fmla="*/ 12792 w 20295"/>
              <a:gd name="connsiteY943" fmla="*/ 9869 h 21600"/>
              <a:gd name="connsiteX944" fmla="*/ 12818 w 20295"/>
              <a:gd name="connsiteY944" fmla="*/ 9820 h 21600"/>
              <a:gd name="connsiteX945" fmla="*/ 12818 w 20295"/>
              <a:gd name="connsiteY945" fmla="*/ 9758 h 21600"/>
              <a:gd name="connsiteX946" fmla="*/ 12839 w 20295"/>
              <a:gd name="connsiteY946" fmla="*/ 9724 h 21600"/>
              <a:gd name="connsiteX947" fmla="*/ 12874 w 20295"/>
              <a:gd name="connsiteY947" fmla="*/ 9724 h 21600"/>
              <a:gd name="connsiteX948" fmla="*/ 12884 w 20295"/>
              <a:gd name="connsiteY948" fmla="*/ 9686 h 21600"/>
              <a:gd name="connsiteX949" fmla="*/ 12890 w 20295"/>
              <a:gd name="connsiteY949" fmla="*/ 9613 h 21600"/>
              <a:gd name="connsiteX950" fmla="*/ 12926 w 20295"/>
              <a:gd name="connsiteY950" fmla="*/ 9552 h 21600"/>
              <a:gd name="connsiteX951" fmla="*/ 12952 w 20295"/>
              <a:gd name="connsiteY951" fmla="*/ 9552 h 21600"/>
              <a:gd name="connsiteX952" fmla="*/ 12957 w 20295"/>
              <a:gd name="connsiteY952" fmla="*/ 9525 h 21600"/>
              <a:gd name="connsiteX953" fmla="*/ 12947 w 20295"/>
              <a:gd name="connsiteY953" fmla="*/ 9418 h 21600"/>
              <a:gd name="connsiteX954" fmla="*/ 12952 w 20295"/>
              <a:gd name="connsiteY954" fmla="*/ 9330 h 21600"/>
              <a:gd name="connsiteX955" fmla="*/ 12962 w 20295"/>
              <a:gd name="connsiteY955" fmla="*/ 9296 h 21600"/>
              <a:gd name="connsiteX956" fmla="*/ 12988 w 20295"/>
              <a:gd name="connsiteY956" fmla="*/ 9307 h 21600"/>
              <a:gd name="connsiteX957" fmla="*/ 13004 w 20295"/>
              <a:gd name="connsiteY957" fmla="*/ 9197 h 21600"/>
              <a:gd name="connsiteX958" fmla="*/ 13025 w 20295"/>
              <a:gd name="connsiteY958" fmla="*/ 9147 h 21600"/>
              <a:gd name="connsiteX959" fmla="*/ 13030 w 20295"/>
              <a:gd name="connsiteY959" fmla="*/ 9097 h 21600"/>
              <a:gd name="connsiteX960" fmla="*/ 13046 w 20295"/>
              <a:gd name="connsiteY960" fmla="*/ 9002 h 21600"/>
              <a:gd name="connsiteX961" fmla="*/ 13046 w 20295"/>
              <a:gd name="connsiteY961" fmla="*/ 8963 h 21600"/>
              <a:gd name="connsiteX962" fmla="*/ 13025 w 20295"/>
              <a:gd name="connsiteY962" fmla="*/ 8940 h 21600"/>
              <a:gd name="connsiteX963" fmla="*/ 13004 w 20295"/>
              <a:gd name="connsiteY963" fmla="*/ 8891 h 21600"/>
              <a:gd name="connsiteX964" fmla="*/ 12973 w 20295"/>
              <a:gd name="connsiteY964" fmla="*/ 8791 h 21600"/>
              <a:gd name="connsiteX965" fmla="*/ 12936 w 20295"/>
              <a:gd name="connsiteY965" fmla="*/ 8768 h 21600"/>
              <a:gd name="connsiteX966" fmla="*/ 12890 w 20295"/>
              <a:gd name="connsiteY966" fmla="*/ 8745 h 21600"/>
              <a:gd name="connsiteX967" fmla="*/ 12853 w 20295"/>
              <a:gd name="connsiteY967" fmla="*/ 8684 h 21600"/>
              <a:gd name="connsiteX968" fmla="*/ 12822 w 20295"/>
              <a:gd name="connsiteY968" fmla="*/ 8573 h 21600"/>
              <a:gd name="connsiteX969" fmla="*/ 12806 w 20295"/>
              <a:gd name="connsiteY969" fmla="*/ 8451 h 21600"/>
              <a:gd name="connsiteX970" fmla="*/ 12813 w 20295"/>
              <a:gd name="connsiteY970" fmla="*/ 8424 h 21600"/>
              <a:gd name="connsiteX971" fmla="*/ 12813 w 20295"/>
              <a:gd name="connsiteY971" fmla="*/ 8363 h 21600"/>
              <a:gd name="connsiteX972" fmla="*/ 12801 w 20295"/>
              <a:gd name="connsiteY972" fmla="*/ 8352 h 21600"/>
              <a:gd name="connsiteX973" fmla="*/ 12787 w 20295"/>
              <a:gd name="connsiteY973" fmla="*/ 8413 h 21600"/>
              <a:gd name="connsiteX974" fmla="*/ 12754 w 20295"/>
              <a:gd name="connsiteY974" fmla="*/ 8512 h 21600"/>
              <a:gd name="connsiteX975" fmla="*/ 12714 w 20295"/>
              <a:gd name="connsiteY975" fmla="*/ 8623 h 21600"/>
              <a:gd name="connsiteX976" fmla="*/ 12677 w 20295"/>
              <a:gd name="connsiteY976" fmla="*/ 8730 h 21600"/>
              <a:gd name="connsiteX977" fmla="*/ 12641 w 20295"/>
              <a:gd name="connsiteY977" fmla="*/ 8730 h 21600"/>
              <a:gd name="connsiteX978" fmla="*/ 12594 w 20295"/>
              <a:gd name="connsiteY978" fmla="*/ 8730 h 21600"/>
              <a:gd name="connsiteX979" fmla="*/ 12547 w 20295"/>
              <a:gd name="connsiteY979" fmla="*/ 8757 h 21600"/>
              <a:gd name="connsiteX980" fmla="*/ 12542 w 20295"/>
              <a:gd name="connsiteY980" fmla="*/ 8707 h 21600"/>
              <a:gd name="connsiteX981" fmla="*/ 12532 w 20295"/>
              <a:gd name="connsiteY981" fmla="*/ 8719 h 21600"/>
              <a:gd name="connsiteX982" fmla="*/ 12516 w 20295"/>
              <a:gd name="connsiteY982" fmla="*/ 8658 h 21600"/>
              <a:gd name="connsiteX983" fmla="*/ 12528 w 20295"/>
              <a:gd name="connsiteY983" fmla="*/ 8562 h 21600"/>
              <a:gd name="connsiteX984" fmla="*/ 12521 w 20295"/>
              <a:gd name="connsiteY984" fmla="*/ 8463 h 21600"/>
              <a:gd name="connsiteX985" fmla="*/ 12502 w 20295"/>
              <a:gd name="connsiteY985" fmla="*/ 8413 h 21600"/>
              <a:gd name="connsiteX986" fmla="*/ 12486 w 20295"/>
              <a:gd name="connsiteY986" fmla="*/ 8424 h 21600"/>
              <a:gd name="connsiteX987" fmla="*/ 12476 w 20295"/>
              <a:gd name="connsiteY987" fmla="*/ 8512 h 21600"/>
              <a:gd name="connsiteX988" fmla="*/ 12486 w 20295"/>
              <a:gd name="connsiteY988" fmla="*/ 8635 h 21600"/>
              <a:gd name="connsiteX989" fmla="*/ 12476 w 20295"/>
              <a:gd name="connsiteY989" fmla="*/ 8596 h 21600"/>
              <a:gd name="connsiteX990" fmla="*/ 12464 w 20295"/>
              <a:gd name="connsiteY990" fmla="*/ 8547 h 21600"/>
              <a:gd name="connsiteX991" fmla="*/ 12443 w 20295"/>
              <a:gd name="connsiteY991" fmla="*/ 8501 h 21600"/>
              <a:gd name="connsiteX992" fmla="*/ 12434 w 20295"/>
              <a:gd name="connsiteY992" fmla="*/ 8451 h 21600"/>
              <a:gd name="connsiteX993" fmla="*/ 12439 w 20295"/>
              <a:gd name="connsiteY993" fmla="*/ 8401 h 21600"/>
              <a:gd name="connsiteX994" fmla="*/ 12434 w 20295"/>
              <a:gd name="connsiteY994" fmla="*/ 8340 h 21600"/>
              <a:gd name="connsiteX995" fmla="*/ 12392 w 20295"/>
              <a:gd name="connsiteY995" fmla="*/ 8268 h 21600"/>
              <a:gd name="connsiteX996" fmla="*/ 12382 w 20295"/>
              <a:gd name="connsiteY996" fmla="*/ 8207 h 21600"/>
              <a:gd name="connsiteX997" fmla="*/ 12351 w 20295"/>
              <a:gd name="connsiteY997" fmla="*/ 8168 h 21600"/>
              <a:gd name="connsiteX998" fmla="*/ 12320 w 20295"/>
              <a:gd name="connsiteY998" fmla="*/ 8035 h 21600"/>
              <a:gd name="connsiteX999" fmla="*/ 12294 w 20295"/>
              <a:gd name="connsiteY999" fmla="*/ 7912 h 21600"/>
              <a:gd name="connsiteX1000" fmla="*/ 12299 w 20295"/>
              <a:gd name="connsiteY1000" fmla="*/ 7874 h 21600"/>
              <a:gd name="connsiteX1001" fmla="*/ 12283 w 20295"/>
              <a:gd name="connsiteY1001" fmla="*/ 7801 h 21600"/>
              <a:gd name="connsiteX1002" fmla="*/ 12320 w 20295"/>
              <a:gd name="connsiteY1002" fmla="*/ 7813 h 21600"/>
              <a:gd name="connsiteX1003" fmla="*/ 12340 w 20295"/>
              <a:gd name="connsiteY1003" fmla="*/ 7752 h 21600"/>
              <a:gd name="connsiteX1004" fmla="*/ 12382 w 20295"/>
              <a:gd name="connsiteY1004" fmla="*/ 7801 h 21600"/>
              <a:gd name="connsiteX1005" fmla="*/ 12413 w 20295"/>
              <a:gd name="connsiteY1005" fmla="*/ 7778 h 21600"/>
              <a:gd name="connsiteX1006" fmla="*/ 12469 w 20295"/>
              <a:gd name="connsiteY1006" fmla="*/ 7996 h 21600"/>
              <a:gd name="connsiteX1007" fmla="*/ 12516 w 20295"/>
              <a:gd name="connsiteY1007" fmla="*/ 8157 h 21600"/>
              <a:gd name="connsiteX1008" fmla="*/ 12573 w 20295"/>
              <a:gd name="connsiteY1008" fmla="*/ 8207 h 21600"/>
              <a:gd name="connsiteX1009" fmla="*/ 12641 w 20295"/>
              <a:gd name="connsiteY1009" fmla="*/ 8329 h 21600"/>
              <a:gd name="connsiteX1010" fmla="*/ 12714 w 20295"/>
              <a:gd name="connsiteY1010" fmla="*/ 8379 h 21600"/>
              <a:gd name="connsiteX1011" fmla="*/ 12771 w 20295"/>
              <a:gd name="connsiteY1011" fmla="*/ 8302 h 21600"/>
              <a:gd name="connsiteX1012" fmla="*/ 12813 w 20295"/>
              <a:gd name="connsiteY1012" fmla="*/ 8279 h 21600"/>
              <a:gd name="connsiteX1013" fmla="*/ 12843 w 20295"/>
              <a:gd name="connsiteY1013" fmla="*/ 8302 h 21600"/>
              <a:gd name="connsiteX1014" fmla="*/ 12879 w 20295"/>
              <a:gd name="connsiteY1014" fmla="*/ 8501 h 21600"/>
              <a:gd name="connsiteX1015" fmla="*/ 12947 w 20295"/>
              <a:gd name="connsiteY1015" fmla="*/ 8524 h 21600"/>
              <a:gd name="connsiteX1016" fmla="*/ 13013 w 20295"/>
              <a:gd name="connsiteY1016" fmla="*/ 8562 h 21600"/>
              <a:gd name="connsiteX1017" fmla="*/ 13128 w 20295"/>
              <a:gd name="connsiteY1017" fmla="*/ 8608 h 21600"/>
              <a:gd name="connsiteX1018" fmla="*/ 13211 w 20295"/>
              <a:gd name="connsiteY1018" fmla="*/ 8585 h 21600"/>
              <a:gd name="connsiteX1019" fmla="*/ 13305 w 20295"/>
              <a:gd name="connsiteY1019" fmla="*/ 8585 h 21600"/>
              <a:gd name="connsiteX1020" fmla="*/ 13414 w 20295"/>
              <a:gd name="connsiteY1020" fmla="*/ 8562 h 21600"/>
              <a:gd name="connsiteX1021" fmla="*/ 13465 w 20295"/>
              <a:gd name="connsiteY1021" fmla="*/ 8684 h 21600"/>
              <a:gd name="connsiteX1022" fmla="*/ 13491 w 20295"/>
              <a:gd name="connsiteY1022" fmla="*/ 8807 h 21600"/>
              <a:gd name="connsiteX1023" fmla="*/ 13538 w 20295"/>
              <a:gd name="connsiteY1023" fmla="*/ 8841 h 21600"/>
              <a:gd name="connsiteX1024" fmla="*/ 13616 w 20295"/>
              <a:gd name="connsiteY1024" fmla="*/ 8975 h 21600"/>
              <a:gd name="connsiteX1025" fmla="*/ 13635 w 20295"/>
              <a:gd name="connsiteY1025" fmla="*/ 9036 h 21600"/>
              <a:gd name="connsiteX1026" fmla="*/ 13609 w 20295"/>
              <a:gd name="connsiteY1026" fmla="*/ 9097 h 21600"/>
              <a:gd name="connsiteX1027" fmla="*/ 13699 w 20295"/>
              <a:gd name="connsiteY1027" fmla="*/ 9296 h 21600"/>
              <a:gd name="connsiteX1028" fmla="*/ 13739 w 20295"/>
              <a:gd name="connsiteY1028" fmla="*/ 9319 h 21600"/>
              <a:gd name="connsiteX1029" fmla="*/ 13823 w 20295"/>
              <a:gd name="connsiteY1029" fmla="*/ 9219 h 21600"/>
              <a:gd name="connsiteX1030" fmla="*/ 13843 w 20295"/>
              <a:gd name="connsiteY1030" fmla="*/ 9369 h 21600"/>
              <a:gd name="connsiteX1031" fmla="*/ 13854 w 20295"/>
              <a:gd name="connsiteY1031" fmla="*/ 9563 h 21600"/>
              <a:gd name="connsiteX1032" fmla="*/ 13880 w 20295"/>
              <a:gd name="connsiteY1032" fmla="*/ 9770 h 21600"/>
              <a:gd name="connsiteX1033" fmla="*/ 13916 w 20295"/>
              <a:gd name="connsiteY1033" fmla="*/ 10091 h 21600"/>
              <a:gd name="connsiteX1034" fmla="*/ 13979 w 20295"/>
              <a:gd name="connsiteY1034" fmla="*/ 10309 h 21600"/>
              <a:gd name="connsiteX1035" fmla="*/ 13993 w 20295"/>
              <a:gd name="connsiteY1035" fmla="*/ 10408 h 21600"/>
              <a:gd name="connsiteX1036" fmla="*/ 14014 w 20295"/>
              <a:gd name="connsiteY1036" fmla="*/ 10615 h 21600"/>
              <a:gd name="connsiteX1037" fmla="*/ 14050 w 20295"/>
              <a:gd name="connsiteY1037" fmla="*/ 10775 h 21600"/>
              <a:gd name="connsiteX1038" fmla="*/ 14071 w 20295"/>
              <a:gd name="connsiteY1038" fmla="*/ 10848 h 21600"/>
              <a:gd name="connsiteX1039" fmla="*/ 14097 w 20295"/>
              <a:gd name="connsiteY1039" fmla="*/ 11008 h 21600"/>
              <a:gd name="connsiteX1040" fmla="*/ 14128 w 20295"/>
              <a:gd name="connsiteY1040" fmla="*/ 11238 h 21600"/>
              <a:gd name="connsiteX1041" fmla="*/ 14191 w 20295"/>
              <a:gd name="connsiteY1041" fmla="*/ 11387 h 21600"/>
              <a:gd name="connsiteX1042" fmla="*/ 14217 w 20295"/>
              <a:gd name="connsiteY1042" fmla="*/ 11337 h 21600"/>
              <a:gd name="connsiteX1043" fmla="*/ 14231 w 20295"/>
              <a:gd name="connsiteY1043" fmla="*/ 11226 h 21600"/>
              <a:gd name="connsiteX1044" fmla="*/ 14283 w 20295"/>
              <a:gd name="connsiteY1044" fmla="*/ 11176 h 21600"/>
              <a:gd name="connsiteX1045" fmla="*/ 14264 w 20295"/>
              <a:gd name="connsiteY1045" fmla="*/ 11131 h 21600"/>
              <a:gd name="connsiteX1046" fmla="*/ 14290 w 20295"/>
              <a:gd name="connsiteY1046" fmla="*/ 11008 h 21600"/>
              <a:gd name="connsiteX1047" fmla="*/ 14320 w 20295"/>
              <a:gd name="connsiteY1047" fmla="*/ 10993 h 21600"/>
              <a:gd name="connsiteX1048" fmla="*/ 14316 w 20295"/>
              <a:gd name="connsiteY1048" fmla="*/ 10714 h 21600"/>
              <a:gd name="connsiteX1049" fmla="*/ 14335 w 20295"/>
              <a:gd name="connsiteY1049" fmla="*/ 10553 h 21600"/>
              <a:gd name="connsiteX1050" fmla="*/ 14325 w 20295"/>
              <a:gd name="connsiteY1050" fmla="*/ 10420 h 21600"/>
              <a:gd name="connsiteX1051" fmla="*/ 14304 w 20295"/>
              <a:gd name="connsiteY1051" fmla="*/ 10213 h 21600"/>
              <a:gd name="connsiteX1052" fmla="*/ 14316 w 20295"/>
              <a:gd name="connsiteY1052" fmla="*/ 10091 h 21600"/>
              <a:gd name="connsiteX1053" fmla="*/ 14342 w 20295"/>
              <a:gd name="connsiteY1053" fmla="*/ 10076 h 21600"/>
              <a:gd name="connsiteX1054" fmla="*/ 14393 w 20295"/>
              <a:gd name="connsiteY1054" fmla="*/ 10015 h 21600"/>
              <a:gd name="connsiteX1055" fmla="*/ 14419 w 20295"/>
              <a:gd name="connsiteY1055" fmla="*/ 9980 h 21600"/>
              <a:gd name="connsiteX1056" fmla="*/ 14413 w 20295"/>
              <a:gd name="connsiteY1056" fmla="*/ 9907 h 21600"/>
              <a:gd name="connsiteX1057" fmla="*/ 14471 w 20295"/>
              <a:gd name="connsiteY1057" fmla="*/ 9797 h 21600"/>
              <a:gd name="connsiteX1058" fmla="*/ 14512 w 20295"/>
              <a:gd name="connsiteY1058" fmla="*/ 9697 h 21600"/>
              <a:gd name="connsiteX1059" fmla="*/ 14568 w 20295"/>
              <a:gd name="connsiteY1059" fmla="*/ 9502 h 21600"/>
              <a:gd name="connsiteX1060" fmla="*/ 14646 w 20295"/>
              <a:gd name="connsiteY1060" fmla="*/ 9391 h 21600"/>
              <a:gd name="connsiteX1061" fmla="*/ 14672 w 20295"/>
              <a:gd name="connsiteY1061" fmla="*/ 9296 h 21600"/>
              <a:gd name="connsiteX1062" fmla="*/ 14662 w 20295"/>
              <a:gd name="connsiteY1062" fmla="*/ 9174 h 21600"/>
              <a:gd name="connsiteX1063" fmla="*/ 14735 w 20295"/>
              <a:gd name="connsiteY1063" fmla="*/ 9135 h 21600"/>
              <a:gd name="connsiteX1064" fmla="*/ 14776 w 20295"/>
              <a:gd name="connsiteY1064" fmla="*/ 9135 h 21600"/>
              <a:gd name="connsiteX1065" fmla="*/ 14782 w 20295"/>
              <a:gd name="connsiteY1065" fmla="*/ 9074 h 21600"/>
              <a:gd name="connsiteX1066" fmla="*/ 14808 w 20295"/>
              <a:gd name="connsiteY1066" fmla="*/ 9086 h 21600"/>
              <a:gd name="connsiteX1067" fmla="*/ 14823 w 20295"/>
              <a:gd name="connsiteY1067" fmla="*/ 9097 h 21600"/>
              <a:gd name="connsiteX1068" fmla="*/ 14827 w 20295"/>
              <a:gd name="connsiteY1068" fmla="*/ 9074 h 21600"/>
              <a:gd name="connsiteX1069" fmla="*/ 14853 w 20295"/>
              <a:gd name="connsiteY1069" fmla="*/ 9112 h 21600"/>
              <a:gd name="connsiteX1070" fmla="*/ 14869 w 20295"/>
              <a:gd name="connsiteY1070" fmla="*/ 9025 h 21600"/>
              <a:gd name="connsiteX1071" fmla="*/ 14860 w 20295"/>
              <a:gd name="connsiteY1071" fmla="*/ 8963 h 21600"/>
              <a:gd name="connsiteX1072" fmla="*/ 14916 w 20295"/>
              <a:gd name="connsiteY1072" fmla="*/ 8975 h 21600"/>
              <a:gd name="connsiteX1073" fmla="*/ 14947 w 20295"/>
              <a:gd name="connsiteY1073" fmla="*/ 9074 h 21600"/>
              <a:gd name="connsiteX1074" fmla="*/ 14963 w 20295"/>
              <a:gd name="connsiteY1074" fmla="*/ 9147 h 21600"/>
              <a:gd name="connsiteX1075" fmla="*/ 14973 w 20295"/>
              <a:gd name="connsiteY1075" fmla="*/ 9235 h 21600"/>
              <a:gd name="connsiteX1076" fmla="*/ 14994 w 20295"/>
              <a:gd name="connsiteY1076" fmla="*/ 9319 h 21600"/>
              <a:gd name="connsiteX1077" fmla="*/ 15046 w 20295"/>
              <a:gd name="connsiteY1077" fmla="*/ 9453 h 21600"/>
              <a:gd name="connsiteX1078" fmla="*/ 15082 w 20295"/>
              <a:gd name="connsiteY1078" fmla="*/ 9479 h 21600"/>
              <a:gd name="connsiteX1079" fmla="*/ 15077 w 20295"/>
              <a:gd name="connsiteY1079" fmla="*/ 9541 h 21600"/>
              <a:gd name="connsiteX1080" fmla="*/ 15133 w 20295"/>
              <a:gd name="connsiteY1080" fmla="*/ 9724 h 21600"/>
              <a:gd name="connsiteX1081" fmla="*/ 15155 w 20295"/>
              <a:gd name="connsiteY1081" fmla="*/ 9869 h 21600"/>
              <a:gd name="connsiteX1082" fmla="*/ 15145 w 20295"/>
              <a:gd name="connsiteY1082" fmla="*/ 10064 h 21600"/>
              <a:gd name="connsiteX1083" fmla="*/ 15185 w 20295"/>
              <a:gd name="connsiteY1083" fmla="*/ 10102 h 21600"/>
              <a:gd name="connsiteX1084" fmla="*/ 15223 w 20295"/>
              <a:gd name="connsiteY1084" fmla="*/ 10114 h 21600"/>
              <a:gd name="connsiteX1085" fmla="*/ 15284 w 20295"/>
              <a:gd name="connsiteY1085" fmla="*/ 10003 h 21600"/>
              <a:gd name="connsiteX1086" fmla="*/ 15320 w 20295"/>
              <a:gd name="connsiteY1086" fmla="*/ 9919 h 21600"/>
              <a:gd name="connsiteX1087" fmla="*/ 15352 w 20295"/>
              <a:gd name="connsiteY1087" fmla="*/ 10053 h 21600"/>
              <a:gd name="connsiteX1088" fmla="*/ 15372 w 20295"/>
              <a:gd name="connsiteY1088" fmla="*/ 10259 h 21600"/>
              <a:gd name="connsiteX1089" fmla="*/ 15397 w 20295"/>
              <a:gd name="connsiteY1089" fmla="*/ 10458 h 21600"/>
              <a:gd name="connsiteX1090" fmla="*/ 15423 w 20295"/>
              <a:gd name="connsiteY1090" fmla="*/ 10542 h 21600"/>
              <a:gd name="connsiteX1091" fmla="*/ 15423 w 20295"/>
              <a:gd name="connsiteY1091" fmla="*/ 10714 h 21600"/>
              <a:gd name="connsiteX1092" fmla="*/ 15449 w 20295"/>
              <a:gd name="connsiteY1092" fmla="*/ 10810 h 21600"/>
              <a:gd name="connsiteX1093" fmla="*/ 15435 w 20295"/>
              <a:gd name="connsiteY1093" fmla="*/ 10932 h 21600"/>
              <a:gd name="connsiteX1094" fmla="*/ 15444 w 20295"/>
              <a:gd name="connsiteY1094" fmla="*/ 11054 h 21600"/>
              <a:gd name="connsiteX1095" fmla="*/ 15430 w 20295"/>
              <a:gd name="connsiteY1095" fmla="*/ 11215 h 21600"/>
              <a:gd name="connsiteX1096" fmla="*/ 15423 w 20295"/>
              <a:gd name="connsiteY1096" fmla="*/ 11314 h 21600"/>
              <a:gd name="connsiteX1097" fmla="*/ 15440 w 20295"/>
              <a:gd name="connsiteY1097" fmla="*/ 11398 h 21600"/>
              <a:gd name="connsiteX1098" fmla="*/ 15444 w 20295"/>
              <a:gd name="connsiteY1098" fmla="*/ 11299 h 21600"/>
              <a:gd name="connsiteX1099" fmla="*/ 15475 w 20295"/>
              <a:gd name="connsiteY1099" fmla="*/ 11375 h 21600"/>
              <a:gd name="connsiteX1100" fmla="*/ 15512 w 20295"/>
              <a:gd name="connsiteY1100" fmla="*/ 11459 h 21600"/>
              <a:gd name="connsiteX1101" fmla="*/ 15522 w 20295"/>
              <a:gd name="connsiteY1101" fmla="*/ 11543 h 21600"/>
              <a:gd name="connsiteX1102" fmla="*/ 15548 w 20295"/>
              <a:gd name="connsiteY1102" fmla="*/ 11605 h 21600"/>
              <a:gd name="connsiteX1103" fmla="*/ 15564 w 20295"/>
              <a:gd name="connsiteY1103" fmla="*/ 11681 h 21600"/>
              <a:gd name="connsiteX1104" fmla="*/ 15559 w 20295"/>
              <a:gd name="connsiteY1104" fmla="*/ 11803 h 21600"/>
              <a:gd name="connsiteX1105" fmla="*/ 15585 w 20295"/>
              <a:gd name="connsiteY1105" fmla="*/ 11887 h 21600"/>
              <a:gd name="connsiteX1106" fmla="*/ 15595 w 20295"/>
              <a:gd name="connsiteY1106" fmla="*/ 12021 h 21600"/>
              <a:gd name="connsiteX1107" fmla="*/ 15631 w 20295"/>
              <a:gd name="connsiteY1107" fmla="*/ 12132 h 21600"/>
              <a:gd name="connsiteX1108" fmla="*/ 15642 w 20295"/>
              <a:gd name="connsiteY1108" fmla="*/ 12216 h 21600"/>
              <a:gd name="connsiteX1109" fmla="*/ 15715 w 20295"/>
              <a:gd name="connsiteY1109" fmla="*/ 12354 h 21600"/>
              <a:gd name="connsiteX1110" fmla="*/ 15772 w 20295"/>
              <a:gd name="connsiteY1110" fmla="*/ 12476 h 21600"/>
              <a:gd name="connsiteX1111" fmla="*/ 15812 w 20295"/>
              <a:gd name="connsiteY1111" fmla="*/ 12461 h 21600"/>
              <a:gd name="connsiteX1112" fmla="*/ 15812 w 20295"/>
              <a:gd name="connsiteY1112" fmla="*/ 12415 h 21600"/>
              <a:gd name="connsiteX1113" fmla="*/ 15786 w 20295"/>
              <a:gd name="connsiteY1113" fmla="*/ 12266 h 21600"/>
              <a:gd name="connsiteX1114" fmla="*/ 15767 w 20295"/>
              <a:gd name="connsiteY1114" fmla="*/ 12216 h 21600"/>
              <a:gd name="connsiteX1115" fmla="*/ 15760 w 20295"/>
              <a:gd name="connsiteY1115" fmla="*/ 12121 h 21600"/>
              <a:gd name="connsiteX1116" fmla="*/ 15755 w 20295"/>
              <a:gd name="connsiteY1116" fmla="*/ 12059 h 21600"/>
              <a:gd name="connsiteX1117" fmla="*/ 15760 w 20295"/>
              <a:gd name="connsiteY1117" fmla="*/ 11987 h 21600"/>
              <a:gd name="connsiteX1118" fmla="*/ 15755 w 20295"/>
              <a:gd name="connsiteY1118" fmla="*/ 11876 h 21600"/>
              <a:gd name="connsiteX1119" fmla="*/ 15729 w 20295"/>
              <a:gd name="connsiteY1119" fmla="*/ 11765 h 21600"/>
              <a:gd name="connsiteX1120" fmla="*/ 15694 w 20295"/>
              <a:gd name="connsiteY1120" fmla="*/ 11666 h 21600"/>
              <a:gd name="connsiteX1121" fmla="*/ 15678 w 20295"/>
              <a:gd name="connsiteY1121" fmla="*/ 11654 h 21600"/>
              <a:gd name="connsiteX1122" fmla="*/ 15647 w 20295"/>
              <a:gd name="connsiteY1122" fmla="*/ 11570 h 21600"/>
              <a:gd name="connsiteX1123" fmla="*/ 15611 w 20295"/>
              <a:gd name="connsiteY1123" fmla="*/ 11543 h 21600"/>
              <a:gd name="connsiteX1124" fmla="*/ 15574 w 20295"/>
              <a:gd name="connsiteY1124" fmla="*/ 11448 h 21600"/>
              <a:gd name="connsiteX1125" fmla="*/ 15559 w 20295"/>
              <a:gd name="connsiteY1125" fmla="*/ 11314 h 21600"/>
              <a:gd name="connsiteX1126" fmla="*/ 15527 w 20295"/>
              <a:gd name="connsiteY1126" fmla="*/ 11165 h 21600"/>
              <a:gd name="connsiteX1127" fmla="*/ 15487 w 20295"/>
              <a:gd name="connsiteY1127" fmla="*/ 11165 h 21600"/>
              <a:gd name="connsiteX1128" fmla="*/ 15482 w 20295"/>
              <a:gd name="connsiteY1128" fmla="*/ 11043 h 21600"/>
              <a:gd name="connsiteX1129" fmla="*/ 15496 w 20295"/>
              <a:gd name="connsiteY1129" fmla="*/ 10897 h 21600"/>
              <a:gd name="connsiteX1130" fmla="*/ 15522 w 20295"/>
              <a:gd name="connsiteY1130" fmla="*/ 10664 h 21600"/>
              <a:gd name="connsiteX1131" fmla="*/ 15517 w 20295"/>
              <a:gd name="connsiteY1131" fmla="*/ 10481 h 21600"/>
              <a:gd name="connsiteX1132" fmla="*/ 15569 w 20295"/>
              <a:gd name="connsiteY1132" fmla="*/ 10481 h 21600"/>
              <a:gd name="connsiteX1133" fmla="*/ 15564 w 20295"/>
              <a:gd name="connsiteY1133" fmla="*/ 10603 h 21600"/>
              <a:gd name="connsiteX1134" fmla="*/ 15616 w 20295"/>
              <a:gd name="connsiteY1134" fmla="*/ 10603 h 21600"/>
              <a:gd name="connsiteX1135" fmla="*/ 15673 w 20295"/>
              <a:gd name="connsiteY1135" fmla="*/ 10676 h 21600"/>
              <a:gd name="connsiteX1136" fmla="*/ 15708 w 20295"/>
              <a:gd name="connsiteY1136" fmla="*/ 10848 h 21600"/>
              <a:gd name="connsiteX1137" fmla="*/ 15734 w 20295"/>
              <a:gd name="connsiteY1137" fmla="*/ 10932 h 21600"/>
              <a:gd name="connsiteX1138" fmla="*/ 15786 w 20295"/>
              <a:gd name="connsiteY1138" fmla="*/ 10959 h 21600"/>
              <a:gd name="connsiteX1139" fmla="*/ 15833 w 20295"/>
              <a:gd name="connsiteY1139" fmla="*/ 11054 h 21600"/>
              <a:gd name="connsiteX1140" fmla="*/ 15819 w 20295"/>
              <a:gd name="connsiteY1140" fmla="*/ 11165 h 21600"/>
              <a:gd name="connsiteX1141" fmla="*/ 15844 w 20295"/>
              <a:gd name="connsiteY1141" fmla="*/ 11276 h 21600"/>
              <a:gd name="connsiteX1142" fmla="*/ 15916 w 20295"/>
              <a:gd name="connsiteY1142" fmla="*/ 11131 h 21600"/>
              <a:gd name="connsiteX1143" fmla="*/ 15963 w 20295"/>
              <a:gd name="connsiteY1143" fmla="*/ 10993 h 21600"/>
              <a:gd name="connsiteX1144" fmla="*/ 16031 w 20295"/>
              <a:gd name="connsiteY1144" fmla="*/ 10886 h 21600"/>
              <a:gd name="connsiteX1145" fmla="*/ 16078 w 20295"/>
              <a:gd name="connsiteY1145" fmla="*/ 10775 h 21600"/>
              <a:gd name="connsiteX1146" fmla="*/ 16071 w 20295"/>
              <a:gd name="connsiteY1146" fmla="*/ 10492 h 21600"/>
              <a:gd name="connsiteX1147" fmla="*/ 16031 w 20295"/>
              <a:gd name="connsiteY1147" fmla="*/ 10187 h 21600"/>
              <a:gd name="connsiteX1148" fmla="*/ 15989 w 20295"/>
              <a:gd name="connsiteY1148" fmla="*/ 10053 h 21600"/>
              <a:gd name="connsiteX1149" fmla="*/ 15927 w 20295"/>
              <a:gd name="connsiteY1149" fmla="*/ 9953 h 21600"/>
              <a:gd name="connsiteX1150" fmla="*/ 15859 w 20295"/>
              <a:gd name="connsiteY1150" fmla="*/ 9747 h 21600"/>
              <a:gd name="connsiteX1151" fmla="*/ 15802 w 20295"/>
              <a:gd name="connsiteY1151" fmla="*/ 9575 h 21600"/>
              <a:gd name="connsiteX1152" fmla="*/ 15807 w 20295"/>
              <a:gd name="connsiteY1152" fmla="*/ 9464 h 21600"/>
              <a:gd name="connsiteX1153" fmla="*/ 15849 w 20295"/>
              <a:gd name="connsiteY1153" fmla="*/ 9307 h 21600"/>
              <a:gd name="connsiteX1154" fmla="*/ 15916 w 20295"/>
              <a:gd name="connsiteY1154" fmla="*/ 9174 h 21600"/>
              <a:gd name="connsiteX1155" fmla="*/ 15942 w 20295"/>
              <a:gd name="connsiteY1155" fmla="*/ 9147 h 21600"/>
              <a:gd name="connsiteX1156" fmla="*/ 16026 w 20295"/>
              <a:gd name="connsiteY1156" fmla="*/ 9197 h 21600"/>
              <a:gd name="connsiteX1157" fmla="*/ 16015 w 20295"/>
              <a:gd name="connsiteY1157" fmla="*/ 9258 h 21600"/>
              <a:gd name="connsiteX1158" fmla="*/ 16040 w 20295"/>
              <a:gd name="connsiteY1158" fmla="*/ 9380 h 21600"/>
              <a:gd name="connsiteX1159" fmla="*/ 16071 w 20295"/>
              <a:gd name="connsiteY1159" fmla="*/ 9369 h 21600"/>
              <a:gd name="connsiteX1160" fmla="*/ 16083 w 20295"/>
              <a:gd name="connsiteY1160" fmla="*/ 9197 h 21600"/>
              <a:gd name="connsiteX1161" fmla="*/ 16144 w 20295"/>
              <a:gd name="connsiteY1161" fmla="*/ 9174 h 21600"/>
              <a:gd name="connsiteX1162" fmla="*/ 16222 w 20295"/>
              <a:gd name="connsiteY1162" fmla="*/ 9086 h 21600"/>
              <a:gd name="connsiteX1163" fmla="*/ 16248 w 20295"/>
              <a:gd name="connsiteY1163" fmla="*/ 9002 h 21600"/>
              <a:gd name="connsiteX1164" fmla="*/ 16274 w 20295"/>
              <a:gd name="connsiteY1164" fmla="*/ 9051 h 21600"/>
              <a:gd name="connsiteX1165" fmla="*/ 16304 w 20295"/>
              <a:gd name="connsiteY1165" fmla="*/ 8975 h 21600"/>
              <a:gd name="connsiteX1166" fmla="*/ 16372 w 20295"/>
              <a:gd name="connsiteY1166" fmla="*/ 8952 h 21600"/>
              <a:gd name="connsiteX1167" fmla="*/ 16429 w 20295"/>
              <a:gd name="connsiteY1167" fmla="*/ 8830 h 21600"/>
              <a:gd name="connsiteX1168" fmla="*/ 16497 w 20295"/>
              <a:gd name="connsiteY1168" fmla="*/ 8684 h 21600"/>
              <a:gd name="connsiteX1169" fmla="*/ 16533 w 20295"/>
              <a:gd name="connsiteY1169" fmla="*/ 8486 h 21600"/>
              <a:gd name="connsiteX1170" fmla="*/ 16559 w 20295"/>
              <a:gd name="connsiteY1170" fmla="*/ 8279 h 21600"/>
              <a:gd name="connsiteX1171" fmla="*/ 16580 w 20295"/>
              <a:gd name="connsiteY1171" fmla="*/ 8107 h 21600"/>
              <a:gd name="connsiteX1172" fmla="*/ 16611 w 20295"/>
              <a:gd name="connsiteY1172" fmla="*/ 8096 h 21600"/>
              <a:gd name="connsiteX1173" fmla="*/ 16611 w 20295"/>
              <a:gd name="connsiteY1173" fmla="*/ 7962 h 21600"/>
              <a:gd name="connsiteX1174" fmla="*/ 16601 w 20295"/>
              <a:gd name="connsiteY1174" fmla="*/ 7828 h 21600"/>
              <a:gd name="connsiteX1175" fmla="*/ 16559 w 20295"/>
              <a:gd name="connsiteY1175" fmla="*/ 7778 h 21600"/>
              <a:gd name="connsiteX1176" fmla="*/ 16533 w 20295"/>
              <a:gd name="connsiteY1176" fmla="*/ 7691 h 21600"/>
              <a:gd name="connsiteX1177" fmla="*/ 16564 w 20295"/>
              <a:gd name="connsiteY1177" fmla="*/ 7645 h 21600"/>
              <a:gd name="connsiteX1178" fmla="*/ 16549 w 20295"/>
              <a:gd name="connsiteY1178" fmla="*/ 7522 h 21600"/>
              <a:gd name="connsiteX1179" fmla="*/ 16492 w 20295"/>
              <a:gd name="connsiteY1179" fmla="*/ 7400 h 21600"/>
              <a:gd name="connsiteX1180" fmla="*/ 16434 w 20295"/>
              <a:gd name="connsiteY1180" fmla="*/ 7251 h 21600"/>
              <a:gd name="connsiteX1181" fmla="*/ 16389 w 20295"/>
              <a:gd name="connsiteY1181" fmla="*/ 7094 h 21600"/>
              <a:gd name="connsiteX1182" fmla="*/ 16311 w 20295"/>
              <a:gd name="connsiteY1182" fmla="*/ 7006 h 21600"/>
              <a:gd name="connsiteX1183" fmla="*/ 16321 w 20295"/>
              <a:gd name="connsiteY1183" fmla="*/ 6895 h 21600"/>
              <a:gd name="connsiteX1184" fmla="*/ 16363 w 20295"/>
              <a:gd name="connsiteY1184" fmla="*/ 6811 h 21600"/>
              <a:gd name="connsiteX1185" fmla="*/ 16372 w 20295"/>
              <a:gd name="connsiteY1185" fmla="*/ 6727 h 21600"/>
              <a:gd name="connsiteX1186" fmla="*/ 16445 w 20295"/>
              <a:gd name="connsiteY1186" fmla="*/ 6678 h 21600"/>
              <a:gd name="connsiteX1187" fmla="*/ 16419 w 20295"/>
              <a:gd name="connsiteY1187" fmla="*/ 6590 h 21600"/>
              <a:gd name="connsiteX1188" fmla="*/ 16382 w 20295"/>
              <a:gd name="connsiteY1188" fmla="*/ 6590 h 21600"/>
              <a:gd name="connsiteX1189" fmla="*/ 16321 w 20295"/>
              <a:gd name="connsiteY1189" fmla="*/ 6529 h 21600"/>
              <a:gd name="connsiteX1190" fmla="*/ 16279 w 20295"/>
              <a:gd name="connsiteY1190" fmla="*/ 6639 h 21600"/>
              <a:gd name="connsiteX1191" fmla="*/ 16227 w 20295"/>
              <a:gd name="connsiteY1191" fmla="*/ 6590 h 21600"/>
              <a:gd name="connsiteX1192" fmla="*/ 16212 w 20295"/>
              <a:gd name="connsiteY1192" fmla="*/ 6517 h 21600"/>
              <a:gd name="connsiteX1193" fmla="*/ 16160 w 20295"/>
              <a:gd name="connsiteY1193" fmla="*/ 6494 h 21600"/>
              <a:gd name="connsiteX1194" fmla="*/ 16108 w 20295"/>
              <a:gd name="connsiteY1194" fmla="*/ 6383 h 21600"/>
              <a:gd name="connsiteX1195" fmla="*/ 16123 w 20295"/>
              <a:gd name="connsiteY1195" fmla="*/ 6311 h 21600"/>
              <a:gd name="connsiteX1196" fmla="*/ 16175 w 20295"/>
              <a:gd name="connsiteY1196" fmla="*/ 6299 h 21600"/>
              <a:gd name="connsiteX1197" fmla="*/ 16191 w 20295"/>
              <a:gd name="connsiteY1197" fmla="*/ 6188 h 21600"/>
              <a:gd name="connsiteX1198" fmla="*/ 16233 w 20295"/>
              <a:gd name="connsiteY1198" fmla="*/ 6078 h 21600"/>
              <a:gd name="connsiteX1199" fmla="*/ 16269 w 20295"/>
              <a:gd name="connsiteY1199" fmla="*/ 6016 h 21600"/>
              <a:gd name="connsiteX1200" fmla="*/ 16316 w 20295"/>
              <a:gd name="connsiteY1200" fmla="*/ 6127 h 21600"/>
              <a:gd name="connsiteX1201" fmla="*/ 16295 w 20295"/>
              <a:gd name="connsiteY1201" fmla="*/ 6238 h 21600"/>
              <a:gd name="connsiteX1202" fmla="*/ 16321 w 20295"/>
              <a:gd name="connsiteY1202" fmla="*/ 6299 h 21600"/>
              <a:gd name="connsiteX1203" fmla="*/ 16304 w 20295"/>
              <a:gd name="connsiteY1203" fmla="*/ 6372 h 21600"/>
              <a:gd name="connsiteX1204" fmla="*/ 16356 w 20295"/>
              <a:gd name="connsiteY1204" fmla="*/ 6322 h 21600"/>
              <a:gd name="connsiteX1205" fmla="*/ 16382 w 20295"/>
              <a:gd name="connsiteY1205" fmla="*/ 6250 h 21600"/>
              <a:gd name="connsiteX1206" fmla="*/ 16450 w 20295"/>
              <a:gd name="connsiteY1206" fmla="*/ 6200 h 21600"/>
              <a:gd name="connsiteX1207" fmla="*/ 16486 w 20295"/>
              <a:gd name="connsiteY1207" fmla="*/ 6250 h 21600"/>
              <a:gd name="connsiteX1208" fmla="*/ 16523 w 20295"/>
              <a:gd name="connsiteY1208" fmla="*/ 6261 h 21600"/>
              <a:gd name="connsiteX1209" fmla="*/ 16533 w 20295"/>
              <a:gd name="connsiteY1209" fmla="*/ 6284 h 21600"/>
              <a:gd name="connsiteX1210" fmla="*/ 16538 w 20295"/>
              <a:gd name="connsiteY1210" fmla="*/ 6372 h 21600"/>
              <a:gd name="connsiteX1211" fmla="*/ 16549 w 20295"/>
              <a:gd name="connsiteY1211" fmla="*/ 6395 h 21600"/>
              <a:gd name="connsiteX1212" fmla="*/ 16538 w 20295"/>
              <a:gd name="connsiteY1212" fmla="*/ 6422 h 21600"/>
              <a:gd name="connsiteX1213" fmla="*/ 16538 w 20295"/>
              <a:gd name="connsiteY1213" fmla="*/ 6494 h 21600"/>
              <a:gd name="connsiteX1214" fmla="*/ 16559 w 20295"/>
              <a:gd name="connsiteY1214" fmla="*/ 6517 h 21600"/>
              <a:gd name="connsiteX1215" fmla="*/ 16575 w 20295"/>
              <a:gd name="connsiteY1215" fmla="*/ 6529 h 21600"/>
              <a:gd name="connsiteX1216" fmla="*/ 16585 w 20295"/>
              <a:gd name="connsiteY1216" fmla="*/ 6555 h 21600"/>
              <a:gd name="connsiteX1217" fmla="*/ 16601 w 20295"/>
              <a:gd name="connsiteY1217" fmla="*/ 6544 h 21600"/>
              <a:gd name="connsiteX1218" fmla="*/ 16601 w 20295"/>
              <a:gd name="connsiteY1218" fmla="*/ 6517 h 21600"/>
              <a:gd name="connsiteX1219" fmla="*/ 16632 w 20295"/>
              <a:gd name="connsiteY1219" fmla="*/ 6555 h 21600"/>
              <a:gd name="connsiteX1220" fmla="*/ 16700 w 20295"/>
              <a:gd name="connsiteY1220" fmla="*/ 6689 h 21600"/>
              <a:gd name="connsiteX1221" fmla="*/ 16662 w 20295"/>
              <a:gd name="connsiteY1221" fmla="*/ 6712 h 21600"/>
              <a:gd name="connsiteX1222" fmla="*/ 16719 w 20295"/>
              <a:gd name="connsiteY1222" fmla="*/ 6884 h 21600"/>
              <a:gd name="connsiteX1223" fmla="*/ 16730 w 20295"/>
              <a:gd name="connsiteY1223" fmla="*/ 7006 h 21600"/>
              <a:gd name="connsiteX1224" fmla="*/ 16751 w 20295"/>
              <a:gd name="connsiteY1224" fmla="*/ 7094 h 21600"/>
              <a:gd name="connsiteX1225" fmla="*/ 16797 w 20295"/>
              <a:gd name="connsiteY1225" fmla="*/ 7079 h 21600"/>
              <a:gd name="connsiteX1226" fmla="*/ 16829 w 20295"/>
              <a:gd name="connsiteY1226" fmla="*/ 7006 h 21600"/>
              <a:gd name="connsiteX1227" fmla="*/ 16875 w 20295"/>
              <a:gd name="connsiteY1227" fmla="*/ 6972 h 21600"/>
              <a:gd name="connsiteX1228" fmla="*/ 16881 w 20295"/>
              <a:gd name="connsiteY1228" fmla="*/ 6884 h 21600"/>
              <a:gd name="connsiteX1229" fmla="*/ 16844 w 20295"/>
              <a:gd name="connsiteY1229" fmla="*/ 6701 h 21600"/>
              <a:gd name="connsiteX1230" fmla="*/ 16808 w 20295"/>
              <a:gd name="connsiteY1230" fmla="*/ 6590 h 21600"/>
              <a:gd name="connsiteX1231" fmla="*/ 16719 w 20295"/>
              <a:gd name="connsiteY1231" fmla="*/ 6395 h 21600"/>
              <a:gd name="connsiteX1232" fmla="*/ 16674 w 20295"/>
              <a:gd name="connsiteY1232" fmla="*/ 6322 h 21600"/>
              <a:gd name="connsiteX1233" fmla="*/ 16648 w 20295"/>
              <a:gd name="connsiteY1233" fmla="*/ 6299 h 21600"/>
              <a:gd name="connsiteX1234" fmla="*/ 16653 w 20295"/>
              <a:gd name="connsiteY1234" fmla="*/ 6284 h 21600"/>
              <a:gd name="connsiteX1235" fmla="*/ 16636 w 20295"/>
              <a:gd name="connsiteY1235" fmla="*/ 6211 h 21600"/>
              <a:gd name="connsiteX1236" fmla="*/ 16653 w 20295"/>
              <a:gd name="connsiteY1236" fmla="*/ 6162 h 21600"/>
              <a:gd name="connsiteX1237" fmla="*/ 16683 w 20295"/>
              <a:gd name="connsiteY1237" fmla="*/ 6139 h 21600"/>
              <a:gd name="connsiteX1238" fmla="*/ 16700 w 20295"/>
              <a:gd name="connsiteY1238" fmla="*/ 6055 h 21600"/>
              <a:gd name="connsiteX1239" fmla="*/ 16704 w 20295"/>
              <a:gd name="connsiteY1239" fmla="*/ 6028 h 21600"/>
              <a:gd name="connsiteX1240" fmla="*/ 16726 w 20295"/>
              <a:gd name="connsiteY1240" fmla="*/ 5993 h 21600"/>
              <a:gd name="connsiteX1241" fmla="*/ 16693 w 20295"/>
              <a:gd name="connsiteY1241" fmla="*/ 5883 h 21600"/>
              <a:gd name="connsiteX1242" fmla="*/ 16700 w 20295"/>
              <a:gd name="connsiteY1242" fmla="*/ 5833 h 21600"/>
              <a:gd name="connsiteX1243" fmla="*/ 16709 w 20295"/>
              <a:gd name="connsiteY1243" fmla="*/ 5783 h 21600"/>
              <a:gd name="connsiteX1244" fmla="*/ 16735 w 20295"/>
              <a:gd name="connsiteY1244" fmla="*/ 5795 h 21600"/>
              <a:gd name="connsiteX1245" fmla="*/ 16730 w 20295"/>
              <a:gd name="connsiteY1245" fmla="*/ 5749 h 21600"/>
              <a:gd name="connsiteX1246" fmla="*/ 16771 w 20295"/>
              <a:gd name="connsiteY1246" fmla="*/ 5626 h 21600"/>
              <a:gd name="connsiteX1247" fmla="*/ 16829 w 20295"/>
              <a:gd name="connsiteY1247" fmla="*/ 5699 h 21600"/>
              <a:gd name="connsiteX1248" fmla="*/ 16865 w 20295"/>
              <a:gd name="connsiteY1248" fmla="*/ 5699 h 21600"/>
              <a:gd name="connsiteX1249" fmla="*/ 16912 w 20295"/>
              <a:gd name="connsiteY1249" fmla="*/ 5600 h 21600"/>
              <a:gd name="connsiteX1250" fmla="*/ 16921 w 20295"/>
              <a:gd name="connsiteY1250" fmla="*/ 5504 h 21600"/>
              <a:gd name="connsiteX1251" fmla="*/ 16943 w 20295"/>
              <a:gd name="connsiteY1251" fmla="*/ 5321 h 21600"/>
              <a:gd name="connsiteX1252" fmla="*/ 16964 w 20295"/>
              <a:gd name="connsiteY1252" fmla="*/ 5137 h 21600"/>
              <a:gd name="connsiteX1253" fmla="*/ 16947 w 20295"/>
              <a:gd name="connsiteY1253" fmla="*/ 5026 h 21600"/>
              <a:gd name="connsiteX1254" fmla="*/ 16959 w 20295"/>
              <a:gd name="connsiteY1254" fmla="*/ 4793 h 21600"/>
              <a:gd name="connsiteX1255" fmla="*/ 16900 w 20295"/>
              <a:gd name="connsiteY1255" fmla="*/ 4537 h 21600"/>
              <a:gd name="connsiteX1256" fmla="*/ 16844 w 20295"/>
              <a:gd name="connsiteY1256" fmla="*/ 4354 h 21600"/>
              <a:gd name="connsiteX1257" fmla="*/ 16831 w 20295"/>
              <a:gd name="connsiteY1257" fmla="*/ 4216 h 21600"/>
              <a:gd name="connsiteX1258" fmla="*/ 16849 w 20295"/>
              <a:gd name="connsiteY1258" fmla="*/ 4266 h 21600"/>
              <a:gd name="connsiteX1259" fmla="*/ 16938 w 20295"/>
              <a:gd name="connsiteY1259" fmla="*/ 4426 h 21600"/>
              <a:gd name="connsiteX1260" fmla="*/ 17004 w 20295"/>
              <a:gd name="connsiteY1260" fmla="*/ 4633 h 21600"/>
              <a:gd name="connsiteX1261" fmla="*/ 17030 w 20295"/>
              <a:gd name="connsiteY1261" fmla="*/ 4755 h 21600"/>
              <a:gd name="connsiteX1262" fmla="*/ 17088 w 20295"/>
              <a:gd name="connsiteY1262" fmla="*/ 4927 h 21600"/>
              <a:gd name="connsiteX1263" fmla="*/ 17129 w 20295"/>
              <a:gd name="connsiteY1263" fmla="*/ 5076 h 21600"/>
              <a:gd name="connsiteX1264" fmla="*/ 17181 w 20295"/>
              <a:gd name="connsiteY1264" fmla="*/ 5210 h 21600"/>
              <a:gd name="connsiteX1265" fmla="*/ 17181 w 20295"/>
              <a:gd name="connsiteY1265" fmla="*/ 5088 h 21600"/>
              <a:gd name="connsiteX1266" fmla="*/ 17249 w 20295"/>
              <a:gd name="connsiteY1266" fmla="*/ 5183 h 21600"/>
              <a:gd name="connsiteX1267" fmla="*/ 17218 w 20295"/>
              <a:gd name="connsiteY1267" fmla="*/ 5076 h 21600"/>
              <a:gd name="connsiteX1268" fmla="*/ 17114 w 20295"/>
              <a:gd name="connsiteY1268" fmla="*/ 4916 h 21600"/>
              <a:gd name="connsiteX1269" fmla="*/ 17072 w 20295"/>
              <a:gd name="connsiteY1269" fmla="*/ 4682 h 21600"/>
              <a:gd name="connsiteX1270" fmla="*/ 17171 w 20295"/>
              <a:gd name="connsiteY1270" fmla="*/ 4732 h 21600"/>
              <a:gd name="connsiteX1271" fmla="*/ 17025 w 20295"/>
              <a:gd name="connsiteY1271" fmla="*/ 4449 h 21600"/>
              <a:gd name="connsiteX1272" fmla="*/ 16947 w 20295"/>
              <a:gd name="connsiteY1272" fmla="*/ 4304 h 21600"/>
              <a:gd name="connsiteX1273" fmla="*/ 16891 w 20295"/>
              <a:gd name="connsiteY1273" fmla="*/ 4143 h 21600"/>
              <a:gd name="connsiteX1274" fmla="*/ 16818 w 20295"/>
              <a:gd name="connsiteY1274" fmla="*/ 3998 h 21600"/>
              <a:gd name="connsiteX1275" fmla="*/ 16766 w 20295"/>
              <a:gd name="connsiteY1275" fmla="*/ 3887 h 21600"/>
              <a:gd name="connsiteX1276" fmla="*/ 16751 w 20295"/>
              <a:gd name="connsiteY1276" fmla="*/ 3914 h 21600"/>
              <a:gd name="connsiteX1277" fmla="*/ 16797 w 20295"/>
              <a:gd name="connsiteY1277" fmla="*/ 3987 h 21600"/>
              <a:gd name="connsiteX1278" fmla="*/ 16777 w 20295"/>
              <a:gd name="connsiteY1278" fmla="*/ 4059 h 21600"/>
              <a:gd name="connsiteX1279" fmla="*/ 16636 w 20295"/>
              <a:gd name="connsiteY1279" fmla="*/ 3887 h 21600"/>
              <a:gd name="connsiteX1280" fmla="*/ 16575 w 20295"/>
              <a:gd name="connsiteY1280" fmla="*/ 3876 h 21600"/>
              <a:gd name="connsiteX1281" fmla="*/ 16570 w 20295"/>
              <a:gd name="connsiteY1281" fmla="*/ 3948 h 21600"/>
              <a:gd name="connsiteX1282" fmla="*/ 16507 w 20295"/>
              <a:gd name="connsiteY1282" fmla="*/ 3914 h 21600"/>
              <a:gd name="connsiteX1283" fmla="*/ 16445 w 20295"/>
              <a:gd name="connsiteY1283" fmla="*/ 3815 h 21600"/>
              <a:gd name="connsiteX1284" fmla="*/ 16356 w 20295"/>
              <a:gd name="connsiteY1284" fmla="*/ 3792 h 21600"/>
              <a:gd name="connsiteX1285" fmla="*/ 16408 w 20295"/>
              <a:gd name="connsiteY1285" fmla="*/ 3436 h 21600"/>
              <a:gd name="connsiteX1286" fmla="*/ 16445 w 20295"/>
              <a:gd name="connsiteY1286" fmla="*/ 3142 h 21600"/>
              <a:gd name="connsiteX1287" fmla="*/ 16585 w 20295"/>
              <a:gd name="connsiteY1287" fmla="*/ 3092 h 21600"/>
              <a:gd name="connsiteX1288" fmla="*/ 16745 w 20295"/>
              <a:gd name="connsiteY1288" fmla="*/ 3119 h 21600"/>
              <a:gd name="connsiteX1289" fmla="*/ 16771 w 20295"/>
              <a:gd name="connsiteY1289" fmla="*/ 3043 h 21600"/>
              <a:gd name="connsiteX1290" fmla="*/ 16860 w 20295"/>
              <a:gd name="connsiteY1290" fmla="*/ 3069 h 21600"/>
              <a:gd name="connsiteX1291" fmla="*/ 16907 w 20295"/>
              <a:gd name="connsiteY1291" fmla="*/ 3180 h 21600"/>
              <a:gd name="connsiteX1292" fmla="*/ 16973 w 20295"/>
              <a:gd name="connsiteY1292" fmla="*/ 3165 h 21600"/>
              <a:gd name="connsiteX1293" fmla="*/ 17067 w 20295"/>
              <a:gd name="connsiteY1293" fmla="*/ 3130 h 21600"/>
              <a:gd name="connsiteX1294" fmla="*/ 16985 w 20295"/>
              <a:gd name="connsiteY1294" fmla="*/ 3043 h 21600"/>
              <a:gd name="connsiteX1295" fmla="*/ 16985 w 20295"/>
              <a:gd name="connsiteY1295" fmla="*/ 2798 h 21600"/>
              <a:gd name="connsiteX1296" fmla="*/ 17082 w 20295"/>
              <a:gd name="connsiteY1296" fmla="*/ 2752 h 21600"/>
              <a:gd name="connsiteX1297" fmla="*/ 17211 w 20295"/>
              <a:gd name="connsiteY1297" fmla="*/ 2936 h 21600"/>
              <a:gd name="connsiteX1298" fmla="*/ 17253 w 20295"/>
              <a:gd name="connsiteY1298" fmla="*/ 2775 h 21600"/>
              <a:gd name="connsiteX1299" fmla="*/ 17218 w 20295"/>
              <a:gd name="connsiteY1299" fmla="*/ 2653 h 21600"/>
              <a:gd name="connsiteX1300" fmla="*/ 17270 w 20295"/>
              <a:gd name="connsiteY1300" fmla="*/ 2641 h 21600"/>
              <a:gd name="connsiteX1301" fmla="*/ 17341 w 20295"/>
              <a:gd name="connsiteY1301" fmla="*/ 2848 h 21600"/>
              <a:gd name="connsiteX1302" fmla="*/ 17315 w 20295"/>
              <a:gd name="connsiteY1302" fmla="*/ 2970 h 21600"/>
              <a:gd name="connsiteX1303" fmla="*/ 17310 w 20295"/>
              <a:gd name="connsiteY1303" fmla="*/ 3130 h 21600"/>
              <a:gd name="connsiteX1304" fmla="*/ 17315 w 20295"/>
              <a:gd name="connsiteY1304" fmla="*/ 3314 h 21600"/>
              <a:gd name="connsiteX1305" fmla="*/ 17253 w 20295"/>
              <a:gd name="connsiteY1305" fmla="*/ 3348 h 21600"/>
              <a:gd name="connsiteX1306" fmla="*/ 17284 w 20295"/>
              <a:gd name="connsiteY1306" fmla="*/ 3425 h 21600"/>
              <a:gd name="connsiteX1307" fmla="*/ 17284 w 20295"/>
              <a:gd name="connsiteY1307" fmla="*/ 3509 h 21600"/>
              <a:gd name="connsiteX1308" fmla="*/ 17352 w 20295"/>
              <a:gd name="connsiteY1308" fmla="*/ 3715 h 21600"/>
              <a:gd name="connsiteX1309" fmla="*/ 17522 w 20295"/>
              <a:gd name="connsiteY1309" fmla="*/ 4059 h 21600"/>
              <a:gd name="connsiteX1310" fmla="*/ 17637 w 20295"/>
              <a:gd name="connsiteY1310" fmla="*/ 4292 h 21600"/>
              <a:gd name="connsiteX1311" fmla="*/ 17699 w 20295"/>
              <a:gd name="connsiteY1311" fmla="*/ 4403 h 21600"/>
              <a:gd name="connsiteX1312" fmla="*/ 17720 w 20295"/>
              <a:gd name="connsiteY1312" fmla="*/ 4254 h 21600"/>
              <a:gd name="connsiteX1313" fmla="*/ 17673 w 20295"/>
              <a:gd name="connsiteY1313" fmla="*/ 4098 h 21600"/>
              <a:gd name="connsiteX1314" fmla="*/ 17736 w 20295"/>
              <a:gd name="connsiteY1314" fmla="*/ 4059 h 21600"/>
              <a:gd name="connsiteX1315" fmla="*/ 17678 w 20295"/>
              <a:gd name="connsiteY1315" fmla="*/ 3887 h 21600"/>
              <a:gd name="connsiteX1316" fmla="*/ 17730 w 20295"/>
              <a:gd name="connsiteY1316" fmla="*/ 3815 h 21600"/>
              <a:gd name="connsiteX1317" fmla="*/ 17678 w 20295"/>
              <a:gd name="connsiteY1317" fmla="*/ 3754 h 21600"/>
              <a:gd name="connsiteX1318" fmla="*/ 17642 w 20295"/>
              <a:gd name="connsiteY1318" fmla="*/ 3631 h 21600"/>
              <a:gd name="connsiteX1319" fmla="*/ 17684 w 20295"/>
              <a:gd name="connsiteY1319" fmla="*/ 3631 h 21600"/>
              <a:gd name="connsiteX1320" fmla="*/ 17585 w 20295"/>
              <a:gd name="connsiteY1320" fmla="*/ 3410 h 21600"/>
              <a:gd name="connsiteX1321" fmla="*/ 17513 w 20295"/>
              <a:gd name="connsiteY1321" fmla="*/ 3375 h 21600"/>
              <a:gd name="connsiteX1322" fmla="*/ 17482 w 20295"/>
              <a:gd name="connsiteY1322" fmla="*/ 3314 h 21600"/>
              <a:gd name="connsiteX1323" fmla="*/ 17470 w 20295"/>
              <a:gd name="connsiteY1323" fmla="*/ 3165 h 21600"/>
              <a:gd name="connsiteX1324" fmla="*/ 17440 w 20295"/>
              <a:gd name="connsiteY1324" fmla="*/ 3069 h 21600"/>
              <a:gd name="connsiteX1325" fmla="*/ 17517 w 20295"/>
              <a:gd name="connsiteY1325" fmla="*/ 3092 h 21600"/>
              <a:gd name="connsiteX1326" fmla="*/ 17534 w 20295"/>
              <a:gd name="connsiteY1326" fmla="*/ 3031 h 21600"/>
              <a:gd name="connsiteX1327" fmla="*/ 17585 w 20295"/>
              <a:gd name="connsiteY1327" fmla="*/ 3092 h 21600"/>
              <a:gd name="connsiteX1328" fmla="*/ 17652 w 20295"/>
              <a:gd name="connsiteY1328" fmla="*/ 2970 h 21600"/>
              <a:gd name="connsiteX1329" fmla="*/ 17777 w 20295"/>
              <a:gd name="connsiteY1329" fmla="*/ 3069 h 21600"/>
              <a:gd name="connsiteX1330" fmla="*/ 17762 w 20295"/>
              <a:gd name="connsiteY1330" fmla="*/ 2997 h 21600"/>
              <a:gd name="connsiteX1331" fmla="*/ 17781 w 20295"/>
              <a:gd name="connsiteY1331" fmla="*/ 2909 h 21600"/>
              <a:gd name="connsiteX1332" fmla="*/ 17798 w 20295"/>
              <a:gd name="connsiteY1332" fmla="*/ 2813 h 21600"/>
              <a:gd name="connsiteX1333" fmla="*/ 17828 w 20295"/>
              <a:gd name="connsiteY1333" fmla="*/ 2798 h 21600"/>
              <a:gd name="connsiteX1334" fmla="*/ 17901 w 20295"/>
              <a:gd name="connsiteY1334" fmla="*/ 2691 h 21600"/>
              <a:gd name="connsiteX1335" fmla="*/ 18010 w 20295"/>
              <a:gd name="connsiteY1335" fmla="*/ 2725 h 21600"/>
              <a:gd name="connsiteX1336" fmla="*/ 18000 w 20295"/>
              <a:gd name="connsiteY1336" fmla="*/ 2691 h 21600"/>
              <a:gd name="connsiteX1337" fmla="*/ 17958 w 20295"/>
              <a:gd name="connsiteY1337" fmla="*/ 2630 h 21600"/>
              <a:gd name="connsiteX1338" fmla="*/ 17911 w 20295"/>
              <a:gd name="connsiteY1338" fmla="*/ 2592 h 21600"/>
              <a:gd name="connsiteX1339" fmla="*/ 17814 w 20295"/>
              <a:gd name="connsiteY1339" fmla="*/ 2469 h 21600"/>
              <a:gd name="connsiteX1340" fmla="*/ 17725 w 20295"/>
              <a:gd name="connsiteY1340" fmla="*/ 2397 h 21600"/>
              <a:gd name="connsiteX1341" fmla="*/ 17793 w 20295"/>
              <a:gd name="connsiteY1341" fmla="*/ 2408 h 21600"/>
              <a:gd name="connsiteX1342" fmla="*/ 17814 w 20295"/>
              <a:gd name="connsiteY1342" fmla="*/ 2347 h 21600"/>
              <a:gd name="connsiteX1343" fmla="*/ 17456 w 20295"/>
              <a:gd name="connsiteY1343" fmla="*/ 1785 h 21600"/>
              <a:gd name="connsiteX1344" fmla="*/ 17352 w 20295"/>
              <a:gd name="connsiteY1344" fmla="*/ 1724 h 21600"/>
              <a:gd name="connsiteX1345" fmla="*/ 17181 w 20295"/>
              <a:gd name="connsiteY1345" fmla="*/ 1663 h 21600"/>
              <a:gd name="connsiteX1346" fmla="*/ 17093 w 20295"/>
              <a:gd name="connsiteY1346" fmla="*/ 1674 h 21600"/>
              <a:gd name="connsiteX1347" fmla="*/ 16926 w 20295"/>
              <a:gd name="connsiteY1347" fmla="*/ 1636 h 21600"/>
              <a:gd name="connsiteX1348" fmla="*/ 16947 w 20295"/>
              <a:gd name="connsiteY1348" fmla="*/ 1697 h 21600"/>
              <a:gd name="connsiteX1349" fmla="*/ 17041 w 20295"/>
              <a:gd name="connsiteY1349" fmla="*/ 1785 h 21600"/>
              <a:gd name="connsiteX1350" fmla="*/ 17015 w 20295"/>
              <a:gd name="connsiteY1350" fmla="*/ 1835 h 21600"/>
              <a:gd name="connsiteX1351" fmla="*/ 16860 w 20295"/>
              <a:gd name="connsiteY1351" fmla="*/ 1712 h 21600"/>
              <a:gd name="connsiteX1352" fmla="*/ 16787 w 20295"/>
              <a:gd name="connsiteY1352" fmla="*/ 1724 h 21600"/>
              <a:gd name="connsiteX1353" fmla="*/ 16688 w 20295"/>
              <a:gd name="connsiteY1353" fmla="*/ 1697 h 21600"/>
              <a:gd name="connsiteX1354" fmla="*/ 16611 w 20295"/>
              <a:gd name="connsiteY1354" fmla="*/ 1697 h 21600"/>
              <a:gd name="connsiteX1355" fmla="*/ 16570 w 20295"/>
              <a:gd name="connsiteY1355" fmla="*/ 1724 h 21600"/>
              <a:gd name="connsiteX1356" fmla="*/ 16492 w 20295"/>
              <a:gd name="connsiteY1356" fmla="*/ 1686 h 21600"/>
              <a:gd name="connsiteX1357" fmla="*/ 16434 w 20295"/>
              <a:gd name="connsiteY1357" fmla="*/ 1590 h 21600"/>
              <a:gd name="connsiteX1358" fmla="*/ 16363 w 20295"/>
              <a:gd name="connsiteY1358" fmla="*/ 1529 h 21600"/>
              <a:gd name="connsiteX1359" fmla="*/ 16264 w 20295"/>
              <a:gd name="connsiteY1359" fmla="*/ 1502 h 21600"/>
              <a:gd name="connsiteX1360" fmla="*/ 16104 w 20295"/>
              <a:gd name="connsiteY1360" fmla="*/ 1529 h 21600"/>
              <a:gd name="connsiteX1361" fmla="*/ 15927 w 20295"/>
              <a:gd name="connsiteY1361" fmla="*/ 1430 h 21600"/>
              <a:gd name="connsiteX1362" fmla="*/ 15844 w 20295"/>
              <a:gd name="connsiteY1362" fmla="*/ 1357 h 21600"/>
              <a:gd name="connsiteX1363" fmla="*/ 15409 w 20295"/>
              <a:gd name="connsiteY1363" fmla="*/ 1269 h 21600"/>
              <a:gd name="connsiteX1364" fmla="*/ 15388 w 20295"/>
              <a:gd name="connsiteY1364" fmla="*/ 1330 h 21600"/>
              <a:gd name="connsiteX1365" fmla="*/ 15491 w 20295"/>
              <a:gd name="connsiteY1365" fmla="*/ 1452 h 21600"/>
              <a:gd name="connsiteX1366" fmla="*/ 15409 w 20295"/>
              <a:gd name="connsiteY1366" fmla="*/ 1430 h 21600"/>
              <a:gd name="connsiteX1367" fmla="*/ 15397 w 20295"/>
              <a:gd name="connsiteY1367" fmla="*/ 1468 h 21600"/>
              <a:gd name="connsiteX1368" fmla="*/ 15294 w 20295"/>
              <a:gd name="connsiteY1368" fmla="*/ 1430 h 21600"/>
              <a:gd name="connsiteX1369" fmla="*/ 15242 w 20295"/>
              <a:gd name="connsiteY1369" fmla="*/ 1468 h 21600"/>
              <a:gd name="connsiteX1370" fmla="*/ 15145 w 20295"/>
              <a:gd name="connsiteY1370" fmla="*/ 1407 h 21600"/>
              <a:gd name="connsiteX1371" fmla="*/ 15176 w 20295"/>
              <a:gd name="connsiteY1371" fmla="*/ 1540 h 21600"/>
              <a:gd name="connsiteX1372" fmla="*/ 15077 w 20295"/>
              <a:gd name="connsiteY1372" fmla="*/ 1491 h 21600"/>
              <a:gd name="connsiteX1373" fmla="*/ 14968 w 20295"/>
              <a:gd name="connsiteY1373" fmla="*/ 1380 h 21600"/>
              <a:gd name="connsiteX1374" fmla="*/ 14963 w 20295"/>
              <a:gd name="connsiteY1374" fmla="*/ 1319 h 21600"/>
              <a:gd name="connsiteX1375" fmla="*/ 14895 w 20295"/>
              <a:gd name="connsiteY1375" fmla="*/ 1235 h 21600"/>
              <a:gd name="connsiteX1376" fmla="*/ 14792 w 20295"/>
              <a:gd name="connsiteY1376" fmla="*/ 1162 h 21600"/>
              <a:gd name="connsiteX1377" fmla="*/ 14724 w 20295"/>
              <a:gd name="connsiteY1377" fmla="*/ 1162 h 21600"/>
              <a:gd name="connsiteX1378" fmla="*/ 14627 w 20295"/>
              <a:gd name="connsiteY1378" fmla="*/ 1135 h 21600"/>
              <a:gd name="connsiteX1379" fmla="*/ 14678 w 20295"/>
              <a:gd name="connsiteY1379" fmla="*/ 1235 h 21600"/>
              <a:gd name="connsiteX1380" fmla="*/ 14491 w 20295"/>
              <a:gd name="connsiteY1380" fmla="*/ 1208 h 21600"/>
              <a:gd name="connsiteX1381" fmla="*/ 14450 w 20295"/>
              <a:gd name="connsiteY1381" fmla="*/ 1147 h 21600"/>
              <a:gd name="connsiteX1382" fmla="*/ 14304 w 20295"/>
              <a:gd name="connsiteY1382" fmla="*/ 1124 h 21600"/>
              <a:gd name="connsiteX1383" fmla="*/ 14248 w 20295"/>
              <a:gd name="connsiteY1383" fmla="*/ 1147 h 21600"/>
              <a:gd name="connsiteX1384" fmla="*/ 14248 w 20295"/>
              <a:gd name="connsiteY1384" fmla="*/ 1185 h 21600"/>
              <a:gd name="connsiteX1385" fmla="*/ 14186 w 20295"/>
              <a:gd name="connsiteY1385" fmla="*/ 1101 h 21600"/>
              <a:gd name="connsiteX1386" fmla="*/ 14160 w 20295"/>
              <a:gd name="connsiteY1386" fmla="*/ 1124 h 21600"/>
              <a:gd name="connsiteX1387" fmla="*/ 14082 w 20295"/>
              <a:gd name="connsiteY1387" fmla="*/ 1086 h 21600"/>
              <a:gd name="connsiteX1388" fmla="*/ 14019 w 20295"/>
              <a:gd name="connsiteY1388" fmla="*/ 1074 h 21600"/>
              <a:gd name="connsiteX1389" fmla="*/ 14031 w 20295"/>
              <a:gd name="connsiteY1389" fmla="*/ 1040 h 21600"/>
              <a:gd name="connsiteX1390" fmla="*/ 14102 w 20295"/>
              <a:gd name="connsiteY1390" fmla="*/ 963 h 21600"/>
              <a:gd name="connsiteX1391" fmla="*/ 14128 w 20295"/>
              <a:gd name="connsiteY1391" fmla="*/ 929 h 21600"/>
              <a:gd name="connsiteX1392" fmla="*/ 14102 w 20295"/>
              <a:gd name="connsiteY1392" fmla="*/ 868 h 21600"/>
              <a:gd name="connsiteX1393" fmla="*/ 14045 w 20295"/>
              <a:gd name="connsiteY1393" fmla="*/ 818 h 21600"/>
              <a:gd name="connsiteX1394" fmla="*/ 13920 w 20295"/>
              <a:gd name="connsiteY1394" fmla="*/ 757 h 21600"/>
              <a:gd name="connsiteX1395" fmla="*/ 13802 w 20295"/>
              <a:gd name="connsiteY1395" fmla="*/ 757 h 21600"/>
              <a:gd name="connsiteX1396" fmla="*/ 13781 w 20295"/>
              <a:gd name="connsiteY1396" fmla="*/ 780 h 21600"/>
              <a:gd name="connsiteX1397" fmla="*/ 13739 w 20295"/>
              <a:gd name="connsiteY1397" fmla="*/ 719 h 21600"/>
              <a:gd name="connsiteX1398" fmla="*/ 13652 w 20295"/>
              <a:gd name="connsiteY1398" fmla="*/ 707 h 21600"/>
              <a:gd name="connsiteX1399" fmla="*/ 13687 w 20295"/>
              <a:gd name="connsiteY1399" fmla="*/ 684 h 21600"/>
              <a:gd name="connsiteX1400" fmla="*/ 13600 w 20295"/>
              <a:gd name="connsiteY1400" fmla="*/ 646 h 21600"/>
              <a:gd name="connsiteX1401" fmla="*/ 5670 w 20295"/>
              <a:gd name="connsiteY1401" fmla="*/ 696 h 21600"/>
              <a:gd name="connsiteX1402" fmla="*/ 5628 w 20295"/>
              <a:gd name="connsiteY1402" fmla="*/ 745 h 21600"/>
              <a:gd name="connsiteX1403" fmla="*/ 5654 w 20295"/>
              <a:gd name="connsiteY1403" fmla="*/ 780 h 21600"/>
              <a:gd name="connsiteX1404" fmla="*/ 5732 w 20295"/>
              <a:gd name="connsiteY1404" fmla="*/ 795 h 21600"/>
              <a:gd name="connsiteX1405" fmla="*/ 5748 w 20295"/>
              <a:gd name="connsiteY1405" fmla="*/ 856 h 21600"/>
              <a:gd name="connsiteX1406" fmla="*/ 5727 w 20295"/>
              <a:gd name="connsiteY1406" fmla="*/ 917 h 21600"/>
              <a:gd name="connsiteX1407" fmla="*/ 5713 w 20295"/>
              <a:gd name="connsiteY1407" fmla="*/ 979 h 21600"/>
              <a:gd name="connsiteX1408" fmla="*/ 5800 w 20295"/>
              <a:gd name="connsiteY1408" fmla="*/ 1024 h 21600"/>
              <a:gd name="connsiteX1409" fmla="*/ 5862 w 20295"/>
              <a:gd name="connsiteY1409" fmla="*/ 1040 h 21600"/>
              <a:gd name="connsiteX1410" fmla="*/ 5946 w 20295"/>
              <a:gd name="connsiteY1410" fmla="*/ 1040 h 21600"/>
              <a:gd name="connsiteX1411" fmla="*/ 6075 w 20295"/>
              <a:gd name="connsiteY1411" fmla="*/ 1013 h 21600"/>
              <a:gd name="connsiteX1412" fmla="*/ 6121 w 20295"/>
              <a:gd name="connsiteY1412" fmla="*/ 1040 h 21600"/>
              <a:gd name="connsiteX1413" fmla="*/ 6194 w 20295"/>
              <a:gd name="connsiteY1413" fmla="*/ 1001 h 21600"/>
              <a:gd name="connsiteX1414" fmla="*/ 6231 w 20295"/>
              <a:gd name="connsiteY1414" fmla="*/ 979 h 21600"/>
              <a:gd name="connsiteX1415" fmla="*/ 6241 w 20295"/>
              <a:gd name="connsiteY1415" fmla="*/ 917 h 21600"/>
              <a:gd name="connsiteX1416" fmla="*/ 6215 w 20295"/>
              <a:gd name="connsiteY1416" fmla="*/ 879 h 21600"/>
              <a:gd name="connsiteX1417" fmla="*/ 6153 w 20295"/>
              <a:gd name="connsiteY1417" fmla="*/ 868 h 21600"/>
              <a:gd name="connsiteX1418" fmla="*/ 6064 w 20295"/>
              <a:gd name="connsiteY1418" fmla="*/ 879 h 21600"/>
              <a:gd name="connsiteX1419" fmla="*/ 5991 w 20295"/>
              <a:gd name="connsiteY1419" fmla="*/ 902 h 21600"/>
              <a:gd name="connsiteX1420" fmla="*/ 5934 w 20295"/>
              <a:gd name="connsiteY1420" fmla="*/ 891 h 21600"/>
              <a:gd name="connsiteX1421" fmla="*/ 5883 w 20295"/>
              <a:gd name="connsiteY1421" fmla="*/ 891 h 21600"/>
              <a:gd name="connsiteX1422" fmla="*/ 5873 w 20295"/>
              <a:gd name="connsiteY1422" fmla="*/ 856 h 21600"/>
              <a:gd name="connsiteX1423" fmla="*/ 5836 w 20295"/>
              <a:gd name="connsiteY1423" fmla="*/ 829 h 21600"/>
              <a:gd name="connsiteX1424" fmla="*/ 5868 w 20295"/>
              <a:gd name="connsiteY1424" fmla="*/ 780 h 21600"/>
              <a:gd name="connsiteX1425" fmla="*/ 5852 w 20295"/>
              <a:gd name="connsiteY1425" fmla="*/ 745 h 21600"/>
              <a:gd name="connsiteX1426" fmla="*/ 5774 w 20295"/>
              <a:gd name="connsiteY1426" fmla="*/ 745 h 21600"/>
              <a:gd name="connsiteX1427" fmla="*/ 5748 w 20295"/>
              <a:gd name="connsiteY1427" fmla="*/ 707 h 21600"/>
              <a:gd name="connsiteX1428" fmla="*/ 5670 w 20295"/>
              <a:gd name="connsiteY1428" fmla="*/ 696 h 21600"/>
              <a:gd name="connsiteX1429" fmla="*/ 12200 w 20295"/>
              <a:gd name="connsiteY1429" fmla="*/ 719 h 21600"/>
              <a:gd name="connsiteX1430" fmla="*/ 12128 w 20295"/>
              <a:gd name="connsiteY1430" fmla="*/ 745 h 21600"/>
              <a:gd name="connsiteX1431" fmla="*/ 12076 w 20295"/>
              <a:gd name="connsiteY1431" fmla="*/ 780 h 21600"/>
              <a:gd name="connsiteX1432" fmla="*/ 11946 w 20295"/>
              <a:gd name="connsiteY1432" fmla="*/ 807 h 21600"/>
              <a:gd name="connsiteX1433" fmla="*/ 11838 w 20295"/>
              <a:gd name="connsiteY1433" fmla="*/ 891 h 21600"/>
              <a:gd name="connsiteX1434" fmla="*/ 11765 w 20295"/>
              <a:gd name="connsiteY1434" fmla="*/ 952 h 21600"/>
              <a:gd name="connsiteX1435" fmla="*/ 11791 w 20295"/>
              <a:gd name="connsiteY1435" fmla="*/ 1013 h 21600"/>
              <a:gd name="connsiteX1436" fmla="*/ 11718 w 20295"/>
              <a:gd name="connsiteY1436" fmla="*/ 1124 h 21600"/>
              <a:gd name="connsiteX1437" fmla="*/ 11760 w 20295"/>
              <a:gd name="connsiteY1437" fmla="*/ 1135 h 21600"/>
              <a:gd name="connsiteX1438" fmla="*/ 11703 w 20295"/>
              <a:gd name="connsiteY1438" fmla="*/ 1246 h 21600"/>
              <a:gd name="connsiteX1439" fmla="*/ 11724 w 20295"/>
              <a:gd name="connsiteY1439" fmla="*/ 1319 h 21600"/>
              <a:gd name="connsiteX1440" fmla="*/ 11682 w 20295"/>
              <a:gd name="connsiteY1440" fmla="*/ 1345 h 21600"/>
              <a:gd name="connsiteX1441" fmla="*/ 11708 w 20295"/>
              <a:gd name="connsiteY1441" fmla="*/ 1418 h 21600"/>
              <a:gd name="connsiteX1442" fmla="*/ 11791 w 20295"/>
              <a:gd name="connsiteY1442" fmla="*/ 1452 h 21600"/>
              <a:gd name="connsiteX1443" fmla="*/ 11817 w 20295"/>
              <a:gd name="connsiteY1443" fmla="*/ 1514 h 21600"/>
              <a:gd name="connsiteX1444" fmla="*/ 11962 w 20295"/>
              <a:gd name="connsiteY1444" fmla="*/ 1529 h 21600"/>
              <a:gd name="connsiteX1445" fmla="*/ 11983 w 20295"/>
              <a:gd name="connsiteY1445" fmla="*/ 1514 h 21600"/>
              <a:gd name="connsiteX1446" fmla="*/ 11873 w 20295"/>
              <a:gd name="connsiteY1446" fmla="*/ 1418 h 21600"/>
              <a:gd name="connsiteX1447" fmla="*/ 11843 w 20295"/>
              <a:gd name="connsiteY1447" fmla="*/ 1307 h 21600"/>
              <a:gd name="connsiteX1448" fmla="*/ 11880 w 20295"/>
              <a:gd name="connsiteY1448" fmla="*/ 1173 h 21600"/>
              <a:gd name="connsiteX1449" fmla="*/ 11911 w 20295"/>
              <a:gd name="connsiteY1449" fmla="*/ 1051 h 21600"/>
              <a:gd name="connsiteX1450" fmla="*/ 12003 w 20295"/>
              <a:gd name="connsiteY1450" fmla="*/ 929 h 21600"/>
              <a:gd name="connsiteX1451" fmla="*/ 12107 w 20295"/>
              <a:gd name="connsiteY1451" fmla="*/ 868 h 21600"/>
              <a:gd name="connsiteX1452" fmla="*/ 12231 w 20295"/>
              <a:gd name="connsiteY1452" fmla="*/ 807 h 21600"/>
              <a:gd name="connsiteX1453" fmla="*/ 12247 w 20295"/>
              <a:gd name="connsiteY1453" fmla="*/ 768 h 21600"/>
              <a:gd name="connsiteX1454" fmla="*/ 12200 w 20295"/>
              <a:gd name="connsiteY1454" fmla="*/ 719 h 21600"/>
              <a:gd name="connsiteX1455" fmla="*/ 5136 w 20295"/>
              <a:gd name="connsiteY1455" fmla="*/ 745 h 21600"/>
              <a:gd name="connsiteX1456" fmla="*/ 5074 w 20295"/>
              <a:gd name="connsiteY1456" fmla="*/ 780 h 21600"/>
              <a:gd name="connsiteX1457" fmla="*/ 5070 w 20295"/>
              <a:gd name="connsiteY1457" fmla="*/ 902 h 21600"/>
              <a:gd name="connsiteX1458" fmla="*/ 5002 w 20295"/>
              <a:gd name="connsiteY1458" fmla="*/ 891 h 21600"/>
              <a:gd name="connsiteX1459" fmla="*/ 4971 w 20295"/>
              <a:gd name="connsiteY1459" fmla="*/ 818 h 21600"/>
              <a:gd name="connsiteX1460" fmla="*/ 4883 w 20295"/>
              <a:gd name="connsiteY1460" fmla="*/ 780 h 21600"/>
              <a:gd name="connsiteX1461" fmla="*/ 4825 w 20295"/>
              <a:gd name="connsiteY1461" fmla="*/ 818 h 21600"/>
              <a:gd name="connsiteX1462" fmla="*/ 4702 w 20295"/>
              <a:gd name="connsiteY1462" fmla="*/ 940 h 21600"/>
              <a:gd name="connsiteX1463" fmla="*/ 4742 w 20295"/>
              <a:gd name="connsiteY1463" fmla="*/ 952 h 21600"/>
              <a:gd name="connsiteX1464" fmla="*/ 4940 w 20295"/>
              <a:gd name="connsiteY1464" fmla="*/ 940 h 21600"/>
              <a:gd name="connsiteX1465" fmla="*/ 4825 w 20295"/>
              <a:gd name="connsiteY1465" fmla="*/ 1001 h 21600"/>
              <a:gd name="connsiteX1466" fmla="*/ 4806 w 20295"/>
              <a:gd name="connsiteY1466" fmla="*/ 1040 h 21600"/>
              <a:gd name="connsiteX1467" fmla="*/ 4872 w 20295"/>
              <a:gd name="connsiteY1467" fmla="*/ 1040 h 21600"/>
              <a:gd name="connsiteX1468" fmla="*/ 5002 w 20295"/>
              <a:gd name="connsiteY1468" fmla="*/ 979 h 21600"/>
              <a:gd name="connsiteX1469" fmla="*/ 5152 w 20295"/>
              <a:gd name="connsiteY1469" fmla="*/ 963 h 21600"/>
              <a:gd name="connsiteX1470" fmla="*/ 5204 w 20295"/>
              <a:gd name="connsiteY1470" fmla="*/ 902 h 21600"/>
              <a:gd name="connsiteX1471" fmla="*/ 5230 w 20295"/>
              <a:gd name="connsiteY1471" fmla="*/ 841 h 21600"/>
              <a:gd name="connsiteX1472" fmla="*/ 5188 w 20295"/>
              <a:gd name="connsiteY1472" fmla="*/ 841 h 21600"/>
              <a:gd name="connsiteX1473" fmla="*/ 5142 w 20295"/>
              <a:gd name="connsiteY1473" fmla="*/ 856 h 21600"/>
              <a:gd name="connsiteX1474" fmla="*/ 5152 w 20295"/>
              <a:gd name="connsiteY1474" fmla="*/ 818 h 21600"/>
              <a:gd name="connsiteX1475" fmla="*/ 5168 w 20295"/>
              <a:gd name="connsiteY1475" fmla="*/ 757 h 21600"/>
              <a:gd name="connsiteX1476" fmla="*/ 5136 w 20295"/>
              <a:gd name="connsiteY1476" fmla="*/ 745 h 21600"/>
              <a:gd name="connsiteX1477" fmla="*/ 5572 w 20295"/>
              <a:gd name="connsiteY1477" fmla="*/ 745 h 21600"/>
              <a:gd name="connsiteX1478" fmla="*/ 5562 w 20295"/>
              <a:gd name="connsiteY1478" fmla="*/ 768 h 21600"/>
              <a:gd name="connsiteX1479" fmla="*/ 5510 w 20295"/>
              <a:gd name="connsiteY1479" fmla="*/ 757 h 21600"/>
              <a:gd name="connsiteX1480" fmla="*/ 5427 w 20295"/>
              <a:gd name="connsiteY1480" fmla="*/ 807 h 21600"/>
              <a:gd name="connsiteX1481" fmla="*/ 5385 w 20295"/>
              <a:gd name="connsiteY1481" fmla="*/ 795 h 21600"/>
              <a:gd name="connsiteX1482" fmla="*/ 5338 w 20295"/>
              <a:gd name="connsiteY1482" fmla="*/ 891 h 21600"/>
              <a:gd name="connsiteX1483" fmla="*/ 5411 w 20295"/>
              <a:gd name="connsiteY1483" fmla="*/ 879 h 21600"/>
              <a:gd name="connsiteX1484" fmla="*/ 5376 w 20295"/>
              <a:gd name="connsiteY1484" fmla="*/ 952 h 21600"/>
              <a:gd name="connsiteX1485" fmla="*/ 5411 w 20295"/>
              <a:gd name="connsiteY1485" fmla="*/ 979 h 21600"/>
              <a:gd name="connsiteX1486" fmla="*/ 5484 w 20295"/>
              <a:gd name="connsiteY1486" fmla="*/ 963 h 21600"/>
              <a:gd name="connsiteX1487" fmla="*/ 5546 w 20295"/>
              <a:gd name="connsiteY1487" fmla="*/ 868 h 21600"/>
              <a:gd name="connsiteX1488" fmla="*/ 5576 w 20295"/>
              <a:gd name="connsiteY1488" fmla="*/ 807 h 21600"/>
              <a:gd name="connsiteX1489" fmla="*/ 5572 w 20295"/>
              <a:gd name="connsiteY1489" fmla="*/ 745 h 21600"/>
              <a:gd name="connsiteX1490" fmla="*/ 15072 w 20295"/>
              <a:gd name="connsiteY1490" fmla="*/ 818 h 21600"/>
              <a:gd name="connsiteX1491" fmla="*/ 15035 w 20295"/>
              <a:gd name="connsiteY1491" fmla="*/ 841 h 21600"/>
              <a:gd name="connsiteX1492" fmla="*/ 15072 w 20295"/>
              <a:gd name="connsiteY1492" fmla="*/ 929 h 21600"/>
              <a:gd name="connsiteX1493" fmla="*/ 15206 w 20295"/>
              <a:gd name="connsiteY1493" fmla="*/ 1013 h 21600"/>
              <a:gd name="connsiteX1494" fmla="*/ 15253 w 20295"/>
              <a:gd name="connsiteY1494" fmla="*/ 979 h 21600"/>
              <a:gd name="connsiteX1495" fmla="*/ 15409 w 20295"/>
              <a:gd name="connsiteY1495" fmla="*/ 990 h 21600"/>
              <a:gd name="connsiteX1496" fmla="*/ 15378 w 20295"/>
              <a:gd name="connsiteY1496" fmla="*/ 891 h 21600"/>
              <a:gd name="connsiteX1497" fmla="*/ 15185 w 20295"/>
              <a:gd name="connsiteY1497" fmla="*/ 829 h 21600"/>
              <a:gd name="connsiteX1498" fmla="*/ 15072 w 20295"/>
              <a:gd name="connsiteY1498" fmla="*/ 818 h 21600"/>
              <a:gd name="connsiteX1499" fmla="*/ 5654 w 20295"/>
              <a:gd name="connsiteY1499" fmla="*/ 879 h 21600"/>
              <a:gd name="connsiteX1500" fmla="*/ 5583 w 20295"/>
              <a:gd name="connsiteY1500" fmla="*/ 917 h 21600"/>
              <a:gd name="connsiteX1501" fmla="*/ 5536 w 20295"/>
              <a:gd name="connsiteY1501" fmla="*/ 979 h 21600"/>
              <a:gd name="connsiteX1502" fmla="*/ 5572 w 20295"/>
              <a:gd name="connsiteY1502" fmla="*/ 1001 h 21600"/>
              <a:gd name="connsiteX1503" fmla="*/ 5623 w 20295"/>
              <a:gd name="connsiteY1503" fmla="*/ 1013 h 21600"/>
              <a:gd name="connsiteX1504" fmla="*/ 5670 w 20295"/>
              <a:gd name="connsiteY1504" fmla="*/ 963 h 21600"/>
              <a:gd name="connsiteX1505" fmla="*/ 5670 w 20295"/>
              <a:gd name="connsiteY1505" fmla="*/ 929 h 21600"/>
              <a:gd name="connsiteX1506" fmla="*/ 5654 w 20295"/>
              <a:gd name="connsiteY1506" fmla="*/ 879 h 21600"/>
              <a:gd name="connsiteX1507" fmla="*/ 15435 w 20295"/>
              <a:gd name="connsiteY1507" fmla="*/ 902 h 21600"/>
              <a:gd name="connsiteX1508" fmla="*/ 15449 w 20295"/>
              <a:gd name="connsiteY1508" fmla="*/ 940 h 21600"/>
              <a:gd name="connsiteX1509" fmla="*/ 15564 w 20295"/>
              <a:gd name="connsiteY1509" fmla="*/ 990 h 21600"/>
              <a:gd name="connsiteX1510" fmla="*/ 15637 w 20295"/>
              <a:gd name="connsiteY1510" fmla="*/ 1001 h 21600"/>
              <a:gd name="connsiteX1511" fmla="*/ 15647 w 20295"/>
              <a:gd name="connsiteY1511" fmla="*/ 952 h 21600"/>
              <a:gd name="connsiteX1512" fmla="*/ 15522 w 20295"/>
              <a:gd name="connsiteY1512" fmla="*/ 917 h 21600"/>
              <a:gd name="connsiteX1513" fmla="*/ 15435 w 20295"/>
              <a:gd name="connsiteY1513" fmla="*/ 902 h 21600"/>
              <a:gd name="connsiteX1514" fmla="*/ 4488 w 20295"/>
              <a:gd name="connsiteY1514" fmla="*/ 1040 h 21600"/>
              <a:gd name="connsiteX1515" fmla="*/ 4339 w 20295"/>
              <a:gd name="connsiteY1515" fmla="*/ 1051 h 21600"/>
              <a:gd name="connsiteX1516" fmla="*/ 4339 w 20295"/>
              <a:gd name="connsiteY1516" fmla="*/ 1135 h 21600"/>
              <a:gd name="connsiteX1517" fmla="*/ 4255 w 20295"/>
              <a:gd name="connsiteY1517" fmla="*/ 1223 h 21600"/>
              <a:gd name="connsiteX1518" fmla="*/ 4163 w 20295"/>
              <a:gd name="connsiteY1518" fmla="*/ 1319 h 21600"/>
              <a:gd name="connsiteX1519" fmla="*/ 4125 w 20295"/>
              <a:gd name="connsiteY1519" fmla="*/ 1368 h 21600"/>
              <a:gd name="connsiteX1520" fmla="*/ 4189 w 20295"/>
              <a:gd name="connsiteY1520" fmla="*/ 1441 h 21600"/>
              <a:gd name="connsiteX1521" fmla="*/ 4184 w 20295"/>
              <a:gd name="connsiteY1521" fmla="*/ 1491 h 21600"/>
              <a:gd name="connsiteX1522" fmla="*/ 4328 w 20295"/>
              <a:gd name="connsiteY1522" fmla="*/ 1430 h 21600"/>
              <a:gd name="connsiteX1523" fmla="*/ 4359 w 20295"/>
              <a:gd name="connsiteY1523" fmla="*/ 1368 h 21600"/>
              <a:gd name="connsiteX1524" fmla="*/ 4457 w 20295"/>
              <a:gd name="connsiteY1524" fmla="*/ 1284 h 21600"/>
              <a:gd name="connsiteX1525" fmla="*/ 4608 w 20295"/>
              <a:gd name="connsiteY1525" fmla="*/ 1185 h 21600"/>
              <a:gd name="connsiteX1526" fmla="*/ 4676 w 20295"/>
              <a:gd name="connsiteY1526" fmla="*/ 1162 h 21600"/>
              <a:gd name="connsiteX1527" fmla="*/ 4660 w 20295"/>
              <a:gd name="connsiteY1527" fmla="*/ 1101 h 21600"/>
              <a:gd name="connsiteX1528" fmla="*/ 4634 w 20295"/>
              <a:gd name="connsiteY1528" fmla="*/ 1063 h 21600"/>
              <a:gd name="connsiteX1529" fmla="*/ 4535 w 20295"/>
              <a:gd name="connsiteY1529" fmla="*/ 1063 h 21600"/>
              <a:gd name="connsiteX1530" fmla="*/ 4488 w 20295"/>
              <a:gd name="connsiteY1530" fmla="*/ 1040 h 21600"/>
              <a:gd name="connsiteX1531" fmla="*/ 5588 w 20295"/>
              <a:gd name="connsiteY1531" fmla="*/ 1074 h 21600"/>
              <a:gd name="connsiteX1532" fmla="*/ 5531 w 20295"/>
              <a:gd name="connsiteY1532" fmla="*/ 1112 h 21600"/>
              <a:gd name="connsiteX1533" fmla="*/ 5484 w 20295"/>
              <a:gd name="connsiteY1533" fmla="*/ 1162 h 21600"/>
              <a:gd name="connsiteX1534" fmla="*/ 5458 w 20295"/>
              <a:gd name="connsiteY1534" fmla="*/ 1223 h 21600"/>
              <a:gd name="connsiteX1535" fmla="*/ 5437 w 20295"/>
              <a:gd name="connsiteY1535" fmla="*/ 1345 h 21600"/>
              <a:gd name="connsiteX1536" fmla="*/ 5484 w 20295"/>
              <a:gd name="connsiteY1536" fmla="*/ 1345 h 21600"/>
              <a:gd name="connsiteX1537" fmla="*/ 5567 w 20295"/>
              <a:gd name="connsiteY1537" fmla="*/ 1246 h 21600"/>
              <a:gd name="connsiteX1538" fmla="*/ 5628 w 20295"/>
              <a:gd name="connsiteY1538" fmla="*/ 1223 h 21600"/>
              <a:gd name="connsiteX1539" fmla="*/ 5738 w 20295"/>
              <a:gd name="connsiteY1539" fmla="*/ 1112 h 21600"/>
              <a:gd name="connsiteX1540" fmla="*/ 5670 w 20295"/>
              <a:gd name="connsiteY1540" fmla="*/ 1074 h 21600"/>
              <a:gd name="connsiteX1541" fmla="*/ 5588 w 20295"/>
              <a:gd name="connsiteY1541" fmla="*/ 1074 h 21600"/>
              <a:gd name="connsiteX1542" fmla="*/ 5329 w 20295"/>
              <a:gd name="connsiteY1542" fmla="*/ 1112 h 21600"/>
              <a:gd name="connsiteX1543" fmla="*/ 5251 w 20295"/>
              <a:gd name="connsiteY1543" fmla="*/ 1173 h 21600"/>
              <a:gd name="connsiteX1544" fmla="*/ 5261 w 20295"/>
              <a:gd name="connsiteY1544" fmla="*/ 1258 h 21600"/>
              <a:gd name="connsiteX1545" fmla="*/ 5183 w 20295"/>
              <a:gd name="connsiteY1545" fmla="*/ 1246 h 21600"/>
              <a:gd name="connsiteX1546" fmla="*/ 5162 w 20295"/>
              <a:gd name="connsiteY1546" fmla="*/ 1284 h 21600"/>
              <a:gd name="connsiteX1547" fmla="*/ 5225 w 20295"/>
              <a:gd name="connsiteY1547" fmla="*/ 1380 h 21600"/>
              <a:gd name="connsiteX1548" fmla="*/ 5235 w 20295"/>
              <a:gd name="connsiteY1548" fmla="*/ 1441 h 21600"/>
              <a:gd name="connsiteX1549" fmla="*/ 5272 w 20295"/>
              <a:gd name="connsiteY1549" fmla="*/ 1441 h 21600"/>
              <a:gd name="connsiteX1550" fmla="*/ 5359 w 20295"/>
              <a:gd name="connsiteY1550" fmla="*/ 1391 h 21600"/>
              <a:gd name="connsiteX1551" fmla="*/ 5416 w 20295"/>
              <a:gd name="connsiteY1551" fmla="*/ 1284 h 21600"/>
              <a:gd name="connsiteX1552" fmla="*/ 5376 w 20295"/>
              <a:gd name="connsiteY1552" fmla="*/ 1223 h 21600"/>
              <a:gd name="connsiteX1553" fmla="*/ 5442 w 20295"/>
              <a:gd name="connsiteY1553" fmla="*/ 1162 h 21600"/>
              <a:gd name="connsiteX1554" fmla="*/ 5447 w 20295"/>
              <a:gd name="connsiteY1554" fmla="*/ 1124 h 21600"/>
              <a:gd name="connsiteX1555" fmla="*/ 5364 w 20295"/>
              <a:gd name="connsiteY1555" fmla="*/ 1135 h 21600"/>
              <a:gd name="connsiteX1556" fmla="*/ 5329 w 20295"/>
              <a:gd name="connsiteY1556" fmla="*/ 1112 h 21600"/>
              <a:gd name="connsiteX1557" fmla="*/ 5930 w 20295"/>
              <a:gd name="connsiteY1557" fmla="*/ 1112 h 21600"/>
              <a:gd name="connsiteX1558" fmla="*/ 5810 w 20295"/>
              <a:gd name="connsiteY1558" fmla="*/ 1147 h 21600"/>
              <a:gd name="connsiteX1559" fmla="*/ 5743 w 20295"/>
              <a:gd name="connsiteY1559" fmla="*/ 1196 h 21600"/>
              <a:gd name="connsiteX1560" fmla="*/ 5670 w 20295"/>
              <a:gd name="connsiteY1560" fmla="*/ 1319 h 21600"/>
              <a:gd name="connsiteX1561" fmla="*/ 5635 w 20295"/>
              <a:gd name="connsiteY1561" fmla="*/ 1452 h 21600"/>
              <a:gd name="connsiteX1562" fmla="*/ 5691 w 20295"/>
              <a:gd name="connsiteY1562" fmla="*/ 1452 h 21600"/>
              <a:gd name="connsiteX1563" fmla="*/ 5628 w 20295"/>
              <a:gd name="connsiteY1563" fmla="*/ 1514 h 21600"/>
              <a:gd name="connsiteX1564" fmla="*/ 5645 w 20295"/>
              <a:gd name="connsiteY1564" fmla="*/ 1563 h 21600"/>
              <a:gd name="connsiteX1565" fmla="*/ 5713 w 20295"/>
              <a:gd name="connsiteY1565" fmla="*/ 1590 h 21600"/>
              <a:gd name="connsiteX1566" fmla="*/ 5790 w 20295"/>
              <a:gd name="connsiteY1566" fmla="*/ 1624 h 21600"/>
              <a:gd name="connsiteX1567" fmla="*/ 5939 w 20295"/>
              <a:gd name="connsiteY1567" fmla="*/ 1651 h 21600"/>
              <a:gd name="connsiteX1568" fmla="*/ 6023 w 20295"/>
              <a:gd name="connsiteY1568" fmla="*/ 1636 h 21600"/>
              <a:gd name="connsiteX1569" fmla="*/ 6059 w 20295"/>
              <a:gd name="connsiteY1569" fmla="*/ 1602 h 21600"/>
              <a:gd name="connsiteX1570" fmla="*/ 6080 w 20295"/>
              <a:gd name="connsiteY1570" fmla="*/ 1636 h 21600"/>
              <a:gd name="connsiteX1571" fmla="*/ 6116 w 20295"/>
              <a:gd name="connsiteY1571" fmla="*/ 1651 h 21600"/>
              <a:gd name="connsiteX1572" fmla="*/ 6137 w 20295"/>
              <a:gd name="connsiteY1572" fmla="*/ 1735 h 21600"/>
              <a:gd name="connsiteX1573" fmla="*/ 6101 w 20295"/>
              <a:gd name="connsiteY1573" fmla="*/ 1774 h 21600"/>
              <a:gd name="connsiteX1574" fmla="*/ 6172 w 20295"/>
              <a:gd name="connsiteY1574" fmla="*/ 1819 h 21600"/>
              <a:gd name="connsiteX1575" fmla="*/ 6224 w 20295"/>
              <a:gd name="connsiteY1575" fmla="*/ 1881 h 21600"/>
              <a:gd name="connsiteX1576" fmla="*/ 6231 w 20295"/>
              <a:gd name="connsiteY1576" fmla="*/ 1930 h 21600"/>
              <a:gd name="connsiteX1577" fmla="*/ 6224 w 20295"/>
              <a:gd name="connsiteY1577" fmla="*/ 1991 h 21600"/>
              <a:gd name="connsiteX1578" fmla="*/ 6132 w 20295"/>
              <a:gd name="connsiteY1578" fmla="*/ 2125 h 21600"/>
              <a:gd name="connsiteX1579" fmla="*/ 6101 w 20295"/>
              <a:gd name="connsiteY1579" fmla="*/ 2202 h 21600"/>
              <a:gd name="connsiteX1580" fmla="*/ 6101 w 20295"/>
              <a:gd name="connsiteY1580" fmla="*/ 2248 h 21600"/>
              <a:gd name="connsiteX1581" fmla="*/ 6002 w 20295"/>
              <a:gd name="connsiteY1581" fmla="*/ 2263 h 21600"/>
              <a:gd name="connsiteX1582" fmla="*/ 5913 w 20295"/>
              <a:gd name="connsiteY1582" fmla="*/ 2274 h 21600"/>
              <a:gd name="connsiteX1583" fmla="*/ 5857 w 20295"/>
              <a:gd name="connsiteY1583" fmla="*/ 2370 h 21600"/>
              <a:gd name="connsiteX1584" fmla="*/ 5883 w 20295"/>
              <a:gd name="connsiteY1584" fmla="*/ 2420 h 21600"/>
              <a:gd name="connsiteX1585" fmla="*/ 6023 w 20295"/>
              <a:gd name="connsiteY1585" fmla="*/ 2397 h 21600"/>
              <a:gd name="connsiteX1586" fmla="*/ 6033 w 20295"/>
              <a:gd name="connsiteY1586" fmla="*/ 2358 h 21600"/>
              <a:gd name="connsiteX1587" fmla="*/ 6085 w 20295"/>
              <a:gd name="connsiteY1587" fmla="*/ 2431 h 21600"/>
              <a:gd name="connsiteX1588" fmla="*/ 6132 w 20295"/>
              <a:gd name="connsiteY1588" fmla="*/ 2507 h 21600"/>
              <a:gd name="connsiteX1589" fmla="*/ 6106 w 20295"/>
              <a:gd name="connsiteY1589" fmla="*/ 2542 h 21600"/>
              <a:gd name="connsiteX1590" fmla="*/ 6147 w 20295"/>
              <a:gd name="connsiteY1590" fmla="*/ 2614 h 21600"/>
              <a:gd name="connsiteX1591" fmla="*/ 6231 w 20295"/>
              <a:gd name="connsiteY1591" fmla="*/ 2702 h 21600"/>
              <a:gd name="connsiteX1592" fmla="*/ 6344 w 20295"/>
              <a:gd name="connsiteY1592" fmla="*/ 2764 h 21600"/>
              <a:gd name="connsiteX1593" fmla="*/ 6349 w 20295"/>
              <a:gd name="connsiteY1593" fmla="*/ 2702 h 21600"/>
              <a:gd name="connsiteX1594" fmla="*/ 6318 w 20295"/>
              <a:gd name="connsiteY1594" fmla="*/ 2614 h 21600"/>
              <a:gd name="connsiteX1595" fmla="*/ 6283 w 20295"/>
              <a:gd name="connsiteY1595" fmla="*/ 2492 h 21600"/>
              <a:gd name="connsiteX1596" fmla="*/ 6375 w 20295"/>
              <a:gd name="connsiteY1596" fmla="*/ 2603 h 21600"/>
              <a:gd name="connsiteX1597" fmla="*/ 6422 w 20295"/>
              <a:gd name="connsiteY1597" fmla="*/ 2653 h 21600"/>
              <a:gd name="connsiteX1598" fmla="*/ 6464 w 20295"/>
              <a:gd name="connsiteY1598" fmla="*/ 2542 h 21600"/>
              <a:gd name="connsiteX1599" fmla="*/ 6464 w 20295"/>
              <a:gd name="connsiteY1599" fmla="*/ 2397 h 21600"/>
              <a:gd name="connsiteX1600" fmla="*/ 6453 w 20295"/>
              <a:gd name="connsiteY1600" fmla="*/ 2358 h 21600"/>
              <a:gd name="connsiteX1601" fmla="*/ 6406 w 20295"/>
              <a:gd name="connsiteY1601" fmla="*/ 2297 h 21600"/>
              <a:gd name="connsiteX1602" fmla="*/ 6375 w 20295"/>
              <a:gd name="connsiteY1602" fmla="*/ 2213 h 21600"/>
              <a:gd name="connsiteX1603" fmla="*/ 6401 w 20295"/>
              <a:gd name="connsiteY1603" fmla="*/ 2141 h 21600"/>
              <a:gd name="connsiteX1604" fmla="*/ 6464 w 20295"/>
              <a:gd name="connsiteY1604" fmla="*/ 2114 h 21600"/>
              <a:gd name="connsiteX1605" fmla="*/ 6504 w 20295"/>
              <a:gd name="connsiteY1605" fmla="*/ 2248 h 21600"/>
              <a:gd name="connsiteX1606" fmla="*/ 6547 w 20295"/>
              <a:gd name="connsiteY1606" fmla="*/ 2309 h 21600"/>
              <a:gd name="connsiteX1607" fmla="*/ 6665 w 20295"/>
              <a:gd name="connsiteY1607" fmla="*/ 2152 h 21600"/>
              <a:gd name="connsiteX1608" fmla="*/ 6702 w 20295"/>
              <a:gd name="connsiteY1608" fmla="*/ 2053 h 21600"/>
              <a:gd name="connsiteX1609" fmla="*/ 6629 w 20295"/>
              <a:gd name="connsiteY1609" fmla="*/ 2041 h 21600"/>
              <a:gd name="connsiteX1610" fmla="*/ 6594 w 20295"/>
              <a:gd name="connsiteY1610" fmla="*/ 1919 h 21600"/>
              <a:gd name="connsiteX1611" fmla="*/ 6530 w 20295"/>
              <a:gd name="connsiteY1611" fmla="*/ 1881 h 21600"/>
              <a:gd name="connsiteX1612" fmla="*/ 6448 w 20295"/>
              <a:gd name="connsiteY1612" fmla="*/ 1796 h 21600"/>
              <a:gd name="connsiteX1613" fmla="*/ 6547 w 20295"/>
              <a:gd name="connsiteY1613" fmla="*/ 1724 h 21600"/>
              <a:gd name="connsiteX1614" fmla="*/ 6535 w 20295"/>
              <a:gd name="connsiteY1614" fmla="*/ 1602 h 21600"/>
              <a:gd name="connsiteX1615" fmla="*/ 6516 w 20295"/>
              <a:gd name="connsiteY1615" fmla="*/ 1552 h 21600"/>
              <a:gd name="connsiteX1616" fmla="*/ 6422 w 20295"/>
              <a:gd name="connsiteY1616" fmla="*/ 1491 h 21600"/>
              <a:gd name="connsiteX1617" fmla="*/ 6406 w 20295"/>
              <a:gd name="connsiteY1617" fmla="*/ 1407 h 21600"/>
              <a:gd name="connsiteX1618" fmla="*/ 6313 w 20295"/>
              <a:gd name="connsiteY1618" fmla="*/ 1441 h 21600"/>
              <a:gd name="connsiteX1619" fmla="*/ 6328 w 20295"/>
              <a:gd name="connsiteY1619" fmla="*/ 1380 h 21600"/>
              <a:gd name="connsiteX1620" fmla="*/ 6287 w 20295"/>
              <a:gd name="connsiteY1620" fmla="*/ 1319 h 21600"/>
              <a:gd name="connsiteX1621" fmla="*/ 6215 w 20295"/>
              <a:gd name="connsiteY1621" fmla="*/ 1246 h 21600"/>
              <a:gd name="connsiteX1622" fmla="*/ 6158 w 20295"/>
              <a:gd name="connsiteY1622" fmla="*/ 1307 h 21600"/>
              <a:gd name="connsiteX1623" fmla="*/ 6064 w 20295"/>
              <a:gd name="connsiteY1623" fmla="*/ 1345 h 21600"/>
              <a:gd name="connsiteX1624" fmla="*/ 6095 w 20295"/>
              <a:gd name="connsiteY1624" fmla="*/ 1258 h 21600"/>
              <a:gd name="connsiteX1625" fmla="*/ 6075 w 20295"/>
              <a:gd name="connsiteY1625" fmla="*/ 1124 h 21600"/>
              <a:gd name="connsiteX1626" fmla="*/ 5946 w 20295"/>
              <a:gd name="connsiteY1626" fmla="*/ 1173 h 21600"/>
              <a:gd name="connsiteX1627" fmla="*/ 5873 w 20295"/>
              <a:gd name="connsiteY1627" fmla="*/ 1284 h 21600"/>
              <a:gd name="connsiteX1628" fmla="*/ 5868 w 20295"/>
              <a:gd name="connsiteY1628" fmla="*/ 1196 h 21600"/>
              <a:gd name="connsiteX1629" fmla="*/ 5930 w 20295"/>
              <a:gd name="connsiteY1629" fmla="*/ 1112 h 21600"/>
              <a:gd name="connsiteX1630" fmla="*/ 15393 w 20295"/>
              <a:gd name="connsiteY1630" fmla="*/ 1112 h 21600"/>
              <a:gd name="connsiteX1631" fmla="*/ 15352 w 20295"/>
              <a:gd name="connsiteY1631" fmla="*/ 1124 h 21600"/>
              <a:gd name="connsiteX1632" fmla="*/ 15341 w 20295"/>
              <a:gd name="connsiteY1632" fmla="*/ 1173 h 21600"/>
              <a:gd name="connsiteX1633" fmla="*/ 15352 w 20295"/>
              <a:gd name="connsiteY1633" fmla="*/ 1173 h 21600"/>
              <a:gd name="connsiteX1634" fmla="*/ 15444 w 20295"/>
              <a:gd name="connsiteY1634" fmla="*/ 1196 h 21600"/>
              <a:gd name="connsiteX1635" fmla="*/ 15512 w 20295"/>
              <a:gd name="connsiteY1635" fmla="*/ 1196 h 21600"/>
              <a:gd name="connsiteX1636" fmla="*/ 15482 w 20295"/>
              <a:gd name="connsiteY1636" fmla="*/ 1162 h 21600"/>
              <a:gd name="connsiteX1637" fmla="*/ 15393 w 20295"/>
              <a:gd name="connsiteY1637" fmla="*/ 1112 h 21600"/>
              <a:gd name="connsiteX1638" fmla="*/ 6132 w 20295"/>
              <a:gd name="connsiteY1638" fmla="*/ 1124 h 21600"/>
              <a:gd name="connsiteX1639" fmla="*/ 6111 w 20295"/>
              <a:gd name="connsiteY1639" fmla="*/ 1173 h 21600"/>
              <a:gd name="connsiteX1640" fmla="*/ 6137 w 20295"/>
              <a:gd name="connsiteY1640" fmla="*/ 1246 h 21600"/>
              <a:gd name="connsiteX1641" fmla="*/ 6147 w 20295"/>
              <a:gd name="connsiteY1641" fmla="*/ 1258 h 21600"/>
              <a:gd name="connsiteX1642" fmla="*/ 6198 w 20295"/>
              <a:gd name="connsiteY1642" fmla="*/ 1235 h 21600"/>
              <a:gd name="connsiteX1643" fmla="*/ 6241 w 20295"/>
              <a:gd name="connsiteY1643" fmla="*/ 1235 h 21600"/>
              <a:gd name="connsiteX1644" fmla="*/ 6287 w 20295"/>
              <a:gd name="connsiteY1644" fmla="*/ 1246 h 21600"/>
              <a:gd name="connsiteX1645" fmla="*/ 6292 w 20295"/>
              <a:gd name="connsiteY1645" fmla="*/ 1208 h 21600"/>
              <a:gd name="connsiteX1646" fmla="*/ 6245 w 20295"/>
              <a:gd name="connsiteY1646" fmla="*/ 1135 h 21600"/>
              <a:gd name="connsiteX1647" fmla="*/ 6153 w 20295"/>
              <a:gd name="connsiteY1647" fmla="*/ 1124 h 21600"/>
              <a:gd name="connsiteX1648" fmla="*/ 6132 w 20295"/>
              <a:gd name="connsiteY1648" fmla="*/ 1124 h 21600"/>
              <a:gd name="connsiteX1649" fmla="*/ 5053 w 20295"/>
              <a:gd name="connsiteY1649" fmla="*/ 1135 h 21600"/>
              <a:gd name="connsiteX1650" fmla="*/ 5032 w 20295"/>
              <a:gd name="connsiteY1650" fmla="*/ 1162 h 21600"/>
              <a:gd name="connsiteX1651" fmla="*/ 5053 w 20295"/>
              <a:gd name="connsiteY1651" fmla="*/ 1246 h 21600"/>
              <a:gd name="connsiteX1652" fmla="*/ 5131 w 20295"/>
              <a:gd name="connsiteY1652" fmla="*/ 1162 h 21600"/>
              <a:gd name="connsiteX1653" fmla="*/ 5110 w 20295"/>
              <a:gd name="connsiteY1653" fmla="*/ 1135 h 21600"/>
              <a:gd name="connsiteX1654" fmla="*/ 5053 w 20295"/>
              <a:gd name="connsiteY1654" fmla="*/ 1135 h 21600"/>
              <a:gd name="connsiteX1655" fmla="*/ 4676 w 20295"/>
              <a:gd name="connsiteY1655" fmla="*/ 1173 h 21600"/>
              <a:gd name="connsiteX1656" fmla="*/ 4525 w 20295"/>
              <a:gd name="connsiteY1656" fmla="*/ 1258 h 21600"/>
              <a:gd name="connsiteX1657" fmla="*/ 4469 w 20295"/>
              <a:gd name="connsiteY1657" fmla="*/ 1307 h 21600"/>
              <a:gd name="connsiteX1658" fmla="*/ 4384 w 20295"/>
              <a:gd name="connsiteY1658" fmla="*/ 1407 h 21600"/>
              <a:gd name="connsiteX1659" fmla="*/ 4443 w 20295"/>
              <a:gd name="connsiteY1659" fmla="*/ 1441 h 21600"/>
              <a:gd name="connsiteX1660" fmla="*/ 4509 w 20295"/>
              <a:gd name="connsiteY1660" fmla="*/ 1441 h 21600"/>
              <a:gd name="connsiteX1661" fmla="*/ 4384 w 20295"/>
              <a:gd name="connsiteY1661" fmla="*/ 1491 h 21600"/>
              <a:gd name="connsiteX1662" fmla="*/ 4384 w 20295"/>
              <a:gd name="connsiteY1662" fmla="*/ 1540 h 21600"/>
              <a:gd name="connsiteX1663" fmla="*/ 4448 w 20295"/>
              <a:gd name="connsiteY1663" fmla="*/ 1552 h 21600"/>
              <a:gd name="connsiteX1664" fmla="*/ 4546 w 20295"/>
              <a:gd name="connsiteY1664" fmla="*/ 1540 h 21600"/>
              <a:gd name="connsiteX1665" fmla="*/ 4613 w 20295"/>
              <a:gd name="connsiteY1665" fmla="*/ 1563 h 21600"/>
              <a:gd name="connsiteX1666" fmla="*/ 4546 w 20295"/>
              <a:gd name="connsiteY1666" fmla="*/ 1590 h 21600"/>
              <a:gd name="connsiteX1667" fmla="*/ 4488 w 20295"/>
              <a:gd name="connsiteY1667" fmla="*/ 1590 h 21600"/>
              <a:gd name="connsiteX1668" fmla="*/ 4410 w 20295"/>
              <a:gd name="connsiteY1668" fmla="*/ 1613 h 21600"/>
              <a:gd name="connsiteX1669" fmla="*/ 4375 w 20295"/>
              <a:gd name="connsiteY1669" fmla="*/ 1624 h 21600"/>
              <a:gd name="connsiteX1670" fmla="*/ 4380 w 20295"/>
              <a:gd name="connsiteY1670" fmla="*/ 1735 h 21600"/>
              <a:gd name="connsiteX1671" fmla="*/ 4427 w 20295"/>
              <a:gd name="connsiteY1671" fmla="*/ 1712 h 21600"/>
              <a:gd name="connsiteX1672" fmla="*/ 4474 w 20295"/>
              <a:gd name="connsiteY1672" fmla="*/ 1747 h 21600"/>
              <a:gd name="connsiteX1673" fmla="*/ 4469 w 20295"/>
              <a:gd name="connsiteY1673" fmla="*/ 1819 h 21600"/>
              <a:gd name="connsiteX1674" fmla="*/ 4530 w 20295"/>
              <a:gd name="connsiteY1674" fmla="*/ 1808 h 21600"/>
              <a:gd name="connsiteX1675" fmla="*/ 4670 w 20295"/>
              <a:gd name="connsiteY1675" fmla="*/ 1785 h 21600"/>
              <a:gd name="connsiteX1676" fmla="*/ 4773 w 20295"/>
              <a:gd name="connsiteY1676" fmla="*/ 1735 h 21600"/>
              <a:gd name="connsiteX1677" fmla="*/ 4831 w 20295"/>
              <a:gd name="connsiteY1677" fmla="*/ 1735 h 21600"/>
              <a:gd name="connsiteX1678" fmla="*/ 4888 w 20295"/>
              <a:gd name="connsiteY1678" fmla="*/ 1774 h 21600"/>
              <a:gd name="connsiteX1679" fmla="*/ 4961 w 20295"/>
              <a:gd name="connsiteY1679" fmla="*/ 1785 h 21600"/>
              <a:gd name="connsiteX1680" fmla="*/ 4997 w 20295"/>
              <a:gd name="connsiteY1680" fmla="*/ 1735 h 21600"/>
              <a:gd name="connsiteX1681" fmla="*/ 4987 w 20295"/>
              <a:gd name="connsiteY1681" fmla="*/ 1686 h 21600"/>
              <a:gd name="connsiteX1682" fmla="*/ 5065 w 20295"/>
              <a:gd name="connsiteY1682" fmla="*/ 1674 h 21600"/>
              <a:gd name="connsiteX1683" fmla="*/ 5091 w 20295"/>
              <a:gd name="connsiteY1683" fmla="*/ 1613 h 21600"/>
              <a:gd name="connsiteX1684" fmla="*/ 5039 w 20295"/>
              <a:gd name="connsiteY1684" fmla="*/ 1552 h 21600"/>
              <a:gd name="connsiteX1685" fmla="*/ 4992 w 20295"/>
              <a:gd name="connsiteY1685" fmla="*/ 1479 h 21600"/>
              <a:gd name="connsiteX1686" fmla="*/ 5018 w 20295"/>
              <a:gd name="connsiteY1686" fmla="*/ 1391 h 21600"/>
              <a:gd name="connsiteX1687" fmla="*/ 5049 w 20295"/>
              <a:gd name="connsiteY1687" fmla="*/ 1258 h 21600"/>
              <a:gd name="connsiteX1688" fmla="*/ 5027 w 20295"/>
              <a:gd name="connsiteY1688" fmla="*/ 1208 h 21600"/>
              <a:gd name="connsiteX1689" fmla="*/ 4992 w 20295"/>
              <a:gd name="connsiteY1689" fmla="*/ 1185 h 21600"/>
              <a:gd name="connsiteX1690" fmla="*/ 4950 w 20295"/>
              <a:gd name="connsiteY1690" fmla="*/ 1208 h 21600"/>
              <a:gd name="connsiteX1691" fmla="*/ 4919 w 20295"/>
              <a:gd name="connsiteY1691" fmla="*/ 1345 h 21600"/>
              <a:gd name="connsiteX1692" fmla="*/ 4872 w 20295"/>
              <a:gd name="connsiteY1692" fmla="*/ 1391 h 21600"/>
              <a:gd name="connsiteX1693" fmla="*/ 4893 w 20295"/>
              <a:gd name="connsiteY1693" fmla="*/ 1269 h 21600"/>
              <a:gd name="connsiteX1694" fmla="*/ 4877 w 20295"/>
              <a:gd name="connsiteY1694" fmla="*/ 1223 h 21600"/>
              <a:gd name="connsiteX1695" fmla="*/ 4799 w 20295"/>
              <a:gd name="connsiteY1695" fmla="*/ 1296 h 21600"/>
              <a:gd name="connsiteX1696" fmla="*/ 4768 w 20295"/>
              <a:gd name="connsiteY1696" fmla="*/ 1223 h 21600"/>
              <a:gd name="connsiteX1697" fmla="*/ 4655 w 20295"/>
              <a:gd name="connsiteY1697" fmla="*/ 1269 h 21600"/>
              <a:gd name="connsiteX1698" fmla="*/ 4707 w 20295"/>
              <a:gd name="connsiteY1698" fmla="*/ 1208 h 21600"/>
              <a:gd name="connsiteX1699" fmla="*/ 4676 w 20295"/>
              <a:gd name="connsiteY1699" fmla="*/ 1173 h 21600"/>
              <a:gd name="connsiteX1700" fmla="*/ 5442 w 20295"/>
              <a:gd name="connsiteY1700" fmla="*/ 1357 h 21600"/>
              <a:gd name="connsiteX1701" fmla="*/ 5350 w 20295"/>
              <a:gd name="connsiteY1701" fmla="*/ 1452 h 21600"/>
              <a:gd name="connsiteX1702" fmla="*/ 5291 w 20295"/>
              <a:gd name="connsiteY1702" fmla="*/ 1602 h 21600"/>
              <a:gd name="connsiteX1703" fmla="*/ 5324 w 20295"/>
              <a:gd name="connsiteY1703" fmla="*/ 1663 h 21600"/>
              <a:gd name="connsiteX1704" fmla="*/ 5338 w 20295"/>
              <a:gd name="connsiteY1704" fmla="*/ 1747 h 21600"/>
              <a:gd name="connsiteX1705" fmla="*/ 5272 w 20295"/>
              <a:gd name="connsiteY1705" fmla="*/ 1881 h 21600"/>
              <a:gd name="connsiteX1706" fmla="*/ 5235 w 20295"/>
              <a:gd name="connsiteY1706" fmla="*/ 1881 h 21600"/>
              <a:gd name="connsiteX1707" fmla="*/ 5173 w 20295"/>
              <a:gd name="connsiteY1707" fmla="*/ 1991 h 21600"/>
              <a:gd name="connsiteX1708" fmla="*/ 5214 w 20295"/>
              <a:gd name="connsiteY1708" fmla="*/ 1858 h 21600"/>
              <a:gd name="connsiteX1709" fmla="*/ 5162 w 20295"/>
              <a:gd name="connsiteY1709" fmla="*/ 1808 h 21600"/>
              <a:gd name="connsiteX1710" fmla="*/ 5117 w 20295"/>
              <a:gd name="connsiteY1710" fmla="*/ 1835 h 21600"/>
              <a:gd name="connsiteX1711" fmla="*/ 5091 w 20295"/>
              <a:gd name="connsiteY1711" fmla="*/ 1919 h 21600"/>
              <a:gd name="connsiteX1712" fmla="*/ 5027 w 20295"/>
              <a:gd name="connsiteY1712" fmla="*/ 1919 h 21600"/>
              <a:gd name="connsiteX1713" fmla="*/ 4950 w 20295"/>
              <a:gd name="connsiteY1713" fmla="*/ 1942 h 21600"/>
              <a:gd name="connsiteX1714" fmla="*/ 4893 w 20295"/>
              <a:gd name="connsiteY1714" fmla="*/ 1881 h 21600"/>
              <a:gd name="connsiteX1715" fmla="*/ 4841 w 20295"/>
              <a:gd name="connsiteY1715" fmla="*/ 1896 h 21600"/>
              <a:gd name="connsiteX1716" fmla="*/ 4820 w 20295"/>
              <a:gd name="connsiteY1716" fmla="*/ 1808 h 21600"/>
              <a:gd name="connsiteX1717" fmla="*/ 4799 w 20295"/>
              <a:gd name="connsiteY1717" fmla="*/ 1785 h 21600"/>
              <a:gd name="connsiteX1718" fmla="*/ 4759 w 20295"/>
              <a:gd name="connsiteY1718" fmla="*/ 1796 h 21600"/>
              <a:gd name="connsiteX1719" fmla="*/ 4702 w 20295"/>
              <a:gd name="connsiteY1719" fmla="*/ 1796 h 21600"/>
              <a:gd name="connsiteX1720" fmla="*/ 4655 w 20295"/>
              <a:gd name="connsiteY1720" fmla="*/ 1846 h 21600"/>
              <a:gd name="connsiteX1721" fmla="*/ 4676 w 20295"/>
              <a:gd name="connsiteY1721" fmla="*/ 1907 h 21600"/>
              <a:gd name="connsiteX1722" fmla="*/ 4603 w 20295"/>
              <a:gd name="connsiteY1722" fmla="*/ 1980 h 21600"/>
              <a:gd name="connsiteX1723" fmla="*/ 4587 w 20295"/>
              <a:gd name="connsiteY1723" fmla="*/ 1896 h 21600"/>
              <a:gd name="connsiteX1724" fmla="*/ 4540 w 20295"/>
              <a:gd name="connsiteY1724" fmla="*/ 1919 h 21600"/>
              <a:gd name="connsiteX1725" fmla="*/ 4410 w 20295"/>
              <a:gd name="connsiteY1725" fmla="*/ 1930 h 21600"/>
              <a:gd name="connsiteX1726" fmla="*/ 4344 w 20295"/>
              <a:gd name="connsiteY1726" fmla="*/ 1907 h 21600"/>
              <a:gd name="connsiteX1727" fmla="*/ 4431 w 20295"/>
              <a:gd name="connsiteY1727" fmla="*/ 1835 h 21600"/>
              <a:gd name="connsiteX1728" fmla="*/ 4406 w 20295"/>
              <a:gd name="connsiteY1728" fmla="*/ 1774 h 21600"/>
              <a:gd name="connsiteX1729" fmla="*/ 4354 w 20295"/>
              <a:gd name="connsiteY1729" fmla="*/ 1774 h 21600"/>
              <a:gd name="connsiteX1730" fmla="*/ 4307 w 20295"/>
              <a:gd name="connsiteY1730" fmla="*/ 1747 h 21600"/>
              <a:gd name="connsiteX1731" fmla="*/ 4224 w 20295"/>
              <a:gd name="connsiteY1731" fmla="*/ 1697 h 21600"/>
              <a:gd name="connsiteX1732" fmla="*/ 4184 w 20295"/>
              <a:gd name="connsiteY1732" fmla="*/ 1651 h 21600"/>
              <a:gd name="connsiteX1733" fmla="*/ 4137 w 20295"/>
              <a:gd name="connsiteY1733" fmla="*/ 1636 h 21600"/>
              <a:gd name="connsiteX1734" fmla="*/ 4099 w 20295"/>
              <a:gd name="connsiteY1734" fmla="*/ 1674 h 21600"/>
              <a:gd name="connsiteX1735" fmla="*/ 4033 w 20295"/>
              <a:gd name="connsiteY1735" fmla="*/ 1697 h 21600"/>
              <a:gd name="connsiteX1736" fmla="*/ 4080 w 20295"/>
              <a:gd name="connsiteY1736" fmla="*/ 1602 h 21600"/>
              <a:gd name="connsiteX1737" fmla="*/ 3976 w 20295"/>
              <a:gd name="connsiteY1737" fmla="*/ 1686 h 21600"/>
              <a:gd name="connsiteX1738" fmla="*/ 3960 w 20295"/>
              <a:gd name="connsiteY1738" fmla="*/ 1563 h 21600"/>
              <a:gd name="connsiteX1739" fmla="*/ 3939 w 20295"/>
              <a:gd name="connsiteY1739" fmla="*/ 1552 h 21600"/>
              <a:gd name="connsiteX1740" fmla="*/ 3899 w 20295"/>
              <a:gd name="connsiteY1740" fmla="*/ 1613 h 21600"/>
              <a:gd name="connsiteX1741" fmla="*/ 3847 w 20295"/>
              <a:gd name="connsiteY1741" fmla="*/ 1651 h 21600"/>
              <a:gd name="connsiteX1742" fmla="*/ 3847 w 20295"/>
              <a:gd name="connsiteY1742" fmla="*/ 1590 h 21600"/>
              <a:gd name="connsiteX1743" fmla="*/ 3758 w 20295"/>
              <a:gd name="connsiteY1743" fmla="*/ 1624 h 21600"/>
              <a:gd name="connsiteX1744" fmla="*/ 3665 w 20295"/>
              <a:gd name="connsiteY1744" fmla="*/ 1686 h 21600"/>
              <a:gd name="connsiteX1745" fmla="*/ 3607 w 20295"/>
              <a:gd name="connsiteY1745" fmla="*/ 1674 h 21600"/>
              <a:gd name="connsiteX1746" fmla="*/ 3529 w 20295"/>
              <a:gd name="connsiteY1746" fmla="*/ 1712 h 21600"/>
              <a:gd name="connsiteX1747" fmla="*/ 3463 w 20295"/>
              <a:gd name="connsiteY1747" fmla="*/ 1774 h 21600"/>
              <a:gd name="connsiteX1748" fmla="*/ 3426 w 20295"/>
              <a:gd name="connsiteY1748" fmla="*/ 1758 h 21600"/>
              <a:gd name="connsiteX1749" fmla="*/ 3390 w 20295"/>
              <a:gd name="connsiteY1749" fmla="*/ 1686 h 21600"/>
              <a:gd name="connsiteX1750" fmla="*/ 3322 w 20295"/>
              <a:gd name="connsiteY1750" fmla="*/ 1663 h 21600"/>
              <a:gd name="connsiteX1751" fmla="*/ 3286 w 20295"/>
              <a:gd name="connsiteY1751" fmla="*/ 1636 h 21600"/>
              <a:gd name="connsiteX1752" fmla="*/ 3244 w 20295"/>
              <a:gd name="connsiteY1752" fmla="*/ 1602 h 21600"/>
              <a:gd name="connsiteX1753" fmla="*/ 3173 w 20295"/>
              <a:gd name="connsiteY1753" fmla="*/ 1613 h 21600"/>
              <a:gd name="connsiteX1754" fmla="*/ 3147 w 20295"/>
              <a:gd name="connsiteY1754" fmla="*/ 1602 h 21600"/>
              <a:gd name="connsiteX1755" fmla="*/ 3074 w 20295"/>
              <a:gd name="connsiteY1755" fmla="*/ 1590 h 21600"/>
              <a:gd name="connsiteX1756" fmla="*/ 3006 w 20295"/>
              <a:gd name="connsiteY1756" fmla="*/ 1552 h 21600"/>
              <a:gd name="connsiteX1757" fmla="*/ 2954 w 20295"/>
              <a:gd name="connsiteY1757" fmla="*/ 1563 h 21600"/>
              <a:gd name="connsiteX1758" fmla="*/ 2903 w 20295"/>
              <a:gd name="connsiteY1758" fmla="*/ 1540 h 21600"/>
              <a:gd name="connsiteX1759" fmla="*/ 2924 w 20295"/>
              <a:gd name="connsiteY1759" fmla="*/ 1502 h 21600"/>
              <a:gd name="connsiteX1760" fmla="*/ 2856 w 20295"/>
              <a:gd name="connsiteY1760" fmla="*/ 1502 h 21600"/>
              <a:gd name="connsiteX1761" fmla="*/ 2820 w 20295"/>
              <a:gd name="connsiteY1761" fmla="*/ 1529 h 21600"/>
              <a:gd name="connsiteX1762" fmla="*/ 2825 w 20295"/>
              <a:gd name="connsiteY1762" fmla="*/ 1468 h 21600"/>
              <a:gd name="connsiteX1763" fmla="*/ 2778 w 20295"/>
              <a:gd name="connsiteY1763" fmla="*/ 1430 h 21600"/>
              <a:gd name="connsiteX1764" fmla="*/ 2665 w 20295"/>
              <a:gd name="connsiteY1764" fmla="*/ 1502 h 21600"/>
              <a:gd name="connsiteX1765" fmla="*/ 2634 w 20295"/>
              <a:gd name="connsiteY1765" fmla="*/ 1502 h 21600"/>
              <a:gd name="connsiteX1766" fmla="*/ 2514 w 20295"/>
              <a:gd name="connsiteY1766" fmla="*/ 1552 h 21600"/>
              <a:gd name="connsiteX1767" fmla="*/ 2462 w 20295"/>
              <a:gd name="connsiteY1767" fmla="*/ 1575 h 21600"/>
              <a:gd name="connsiteX1768" fmla="*/ 2375 w 20295"/>
              <a:gd name="connsiteY1768" fmla="*/ 1636 h 21600"/>
              <a:gd name="connsiteX1769" fmla="*/ 2323 w 20295"/>
              <a:gd name="connsiteY1769" fmla="*/ 1697 h 21600"/>
              <a:gd name="connsiteX1770" fmla="*/ 2229 w 20295"/>
              <a:gd name="connsiteY1770" fmla="*/ 1758 h 21600"/>
              <a:gd name="connsiteX1771" fmla="*/ 2151 w 20295"/>
              <a:gd name="connsiteY1771" fmla="*/ 1774 h 21600"/>
              <a:gd name="connsiteX1772" fmla="*/ 2085 w 20295"/>
              <a:gd name="connsiteY1772" fmla="*/ 1846 h 21600"/>
              <a:gd name="connsiteX1773" fmla="*/ 2115 w 20295"/>
              <a:gd name="connsiteY1773" fmla="*/ 1881 h 21600"/>
              <a:gd name="connsiteX1774" fmla="*/ 2125 w 20295"/>
              <a:gd name="connsiteY1774" fmla="*/ 1942 h 21600"/>
              <a:gd name="connsiteX1775" fmla="*/ 2115 w 20295"/>
              <a:gd name="connsiteY1775" fmla="*/ 2018 h 21600"/>
              <a:gd name="connsiteX1776" fmla="*/ 2141 w 20295"/>
              <a:gd name="connsiteY1776" fmla="*/ 2064 h 21600"/>
              <a:gd name="connsiteX1777" fmla="*/ 2125 w 20295"/>
              <a:gd name="connsiteY1777" fmla="*/ 2152 h 21600"/>
              <a:gd name="connsiteX1778" fmla="*/ 2026 w 20295"/>
              <a:gd name="connsiteY1778" fmla="*/ 2163 h 21600"/>
              <a:gd name="connsiteX1779" fmla="*/ 2073 w 20295"/>
              <a:gd name="connsiteY1779" fmla="*/ 2091 h 21600"/>
              <a:gd name="connsiteX1780" fmla="*/ 2038 w 20295"/>
              <a:gd name="connsiteY1780" fmla="*/ 2091 h 21600"/>
              <a:gd name="connsiteX1781" fmla="*/ 1897 w 20295"/>
              <a:gd name="connsiteY1781" fmla="*/ 2163 h 21600"/>
              <a:gd name="connsiteX1782" fmla="*/ 1800 w 20295"/>
              <a:gd name="connsiteY1782" fmla="*/ 2213 h 21600"/>
              <a:gd name="connsiteX1783" fmla="*/ 1809 w 20295"/>
              <a:gd name="connsiteY1783" fmla="*/ 2297 h 21600"/>
              <a:gd name="connsiteX1784" fmla="*/ 1793 w 20295"/>
              <a:gd name="connsiteY1784" fmla="*/ 2358 h 21600"/>
              <a:gd name="connsiteX1785" fmla="*/ 1845 w 20295"/>
              <a:gd name="connsiteY1785" fmla="*/ 2397 h 21600"/>
              <a:gd name="connsiteX1786" fmla="*/ 1918 w 20295"/>
              <a:gd name="connsiteY1786" fmla="*/ 2370 h 21600"/>
              <a:gd name="connsiteX1787" fmla="*/ 1939 w 20295"/>
              <a:gd name="connsiteY1787" fmla="*/ 2408 h 21600"/>
              <a:gd name="connsiteX1788" fmla="*/ 1970 w 20295"/>
              <a:gd name="connsiteY1788" fmla="*/ 2370 h 21600"/>
              <a:gd name="connsiteX1789" fmla="*/ 2033 w 20295"/>
              <a:gd name="connsiteY1789" fmla="*/ 2347 h 21600"/>
              <a:gd name="connsiteX1790" fmla="*/ 2064 w 20295"/>
              <a:gd name="connsiteY1790" fmla="*/ 2347 h 21600"/>
              <a:gd name="connsiteX1791" fmla="*/ 2001 w 20295"/>
              <a:gd name="connsiteY1791" fmla="*/ 2397 h 21600"/>
              <a:gd name="connsiteX1792" fmla="*/ 2012 w 20295"/>
              <a:gd name="connsiteY1792" fmla="*/ 2420 h 21600"/>
              <a:gd name="connsiteX1793" fmla="*/ 1986 w 20295"/>
              <a:gd name="connsiteY1793" fmla="*/ 2492 h 21600"/>
              <a:gd name="connsiteX1794" fmla="*/ 1923 w 20295"/>
              <a:gd name="connsiteY1794" fmla="*/ 2530 h 21600"/>
              <a:gd name="connsiteX1795" fmla="*/ 1897 w 20295"/>
              <a:gd name="connsiteY1795" fmla="*/ 2519 h 21600"/>
              <a:gd name="connsiteX1796" fmla="*/ 1826 w 20295"/>
              <a:gd name="connsiteY1796" fmla="*/ 2592 h 21600"/>
              <a:gd name="connsiteX1797" fmla="*/ 1805 w 20295"/>
              <a:gd name="connsiteY1797" fmla="*/ 2569 h 21600"/>
              <a:gd name="connsiteX1798" fmla="*/ 1758 w 20295"/>
              <a:gd name="connsiteY1798" fmla="*/ 2580 h 21600"/>
              <a:gd name="connsiteX1799" fmla="*/ 1701 w 20295"/>
              <a:gd name="connsiteY1799" fmla="*/ 2653 h 21600"/>
              <a:gd name="connsiteX1800" fmla="*/ 1618 w 20295"/>
              <a:gd name="connsiteY1800" fmla="*/ 2737 h 21600"/>
              <a:gd name="connsiteX1801" fmla="*/ 1555 w 20295"/>
              <a:gd name="connsiteY1801" fmla="*/ 2825 h 21600"/>
              <a:gd name="connsiteX1802" fmla="*/ 1560 w 20295"/>
              <a:gd name="connsiteY1802" fmla="*/ 2886 h 21600"/>
              <a:gd name="connsiteX1803" fmla="*/ 1520 w 20295"/>
              <a:gd name="connsiteY1803" fmla="*/ 2970 h 21600"/>
              <a:gd name="connsiteX1804" fmla="*/ 1534 w 20295"/>
              <a:gd name="connsiteY1804" fmla="*/ 3008 h 21600"/>
              <a:gd name="connsiteX1805" fmla="*/ 1541 w 20295"/>
              <a:gd name="connsiteY1805" fmla="*/ 3069 h 21600"/>
              <a:gd name="connsiteX1806" fmla="*/ 1618 w 20295"/>
              <a:gd name="connsiteY1806" fmla="*/ 3043 h 21600"/>
              <a:gd name="connsiteX1807" fmla="*/ 1623 w 20295"/>
              <a:gd name="connsiteY1807" fmla="*/ 3092 h 21600"/>
              <a:gd name="connsiteX1808" fmla="*/ 1586 w 20295"/>
              <a:gd name="connsiteY1808" fmla="*/ 3153 h 21600"/>
              <a:gd name="connsiteX1809" fmla="*/ 1545 w 20295"/>
              <a:gd name="connsiteY1809" fmla="*/ 3241 h 21600"/>
              <a:gd name="connsiteX1810" fmla="*/ 1576 w 20295"/>
              <a:gd name="connsiteY1810" fmla="*/ 3241 h 21600"/>
              <a:gd name="connsiteX1811" fmla="*/ 1654 w 20295"/>
              <a:gd name="connsiteY1811" fmla="*/ 3180 h 21600"/>
              <a:gd name="connsiteX1812" fmla="*/ 1633 w 20295"/>
              <a:gd name="connsiteY1812" fmla="*/ 3253 h 21600"/>
              <a:gd name="connsiteX1813" fmla="*/ 1675 w 20295"/>
              <a:gd name="connsiteY1813" fmla="*/ 3203 h 21600"/>
              <a:gd name="connsiteX1814" fmla="*/ 1670 w 20295"/>
              <a:gd name="connsiteY1814" fmla="*/ 3276 h 21600"/>
              <a:gd name="connsiteX1815" fmla="*/ 1722 w 20295"/>
              <a:gd name="connsiteY1815" fmla="*/ 3226 h 21600"/>
              <a:gd name="connsiteX1816" fmla="*/ 1727 w 20295"/>
              <a:gd name="connsiteY1816" fmla="*/ 3253 h 21600"/>
              <a:gd name="connsiteX1817" fmla="*/ 1805 w 20295"/>
              <a:gd name="connsiteY1817" fmla="*/ 3203 h 21600"/>
              <a:gd name="connsiteX1818" fmla="*/ 1737 w 20295"/>
              <a:gd name="connsiteY1818" fmla="*/ 3287 h 21600"/>
              <a:gd name="connsiteX1819" fmla="*/ 1675 w 20295"/>
              <a:gd name="connsiteY1819" fmla="*/ 3410 h 21600"/>
              <a:gd name="connsiteX1820" fmla="*/ 1612 w 20295"/>
              <a:gd name="connsiteY1820" fmla="*/ 3459 h 21600"/>
              <a:gd name="connsiteX1821" fmla="*/ 1586 w 20295"/>
              <a:gd name="connsiteY1821" fmla="*/ 3486 h 21600"/>
              <a:gd name="connsiteX1822" fmla="*/ 1477 w 20295"/>
              <a:gd name="connsiteY1822" fmla="*/ 3582 h 21600"/>
              <a:gd name="connsiteX1823" fmla="*/ 1426 w 20295"/>
              <a:gd name="connsiteY1823" fmla="*/ 3643 h 21600"/>
              <a:gd name="connsiteX1824" fmla="*/ 1353 w 20295"/>
              <a:gd name="connsiteY1824" fmla="*/ 3654 h 21600"/>
              <a:gd name="connsiteX1825" fmla="*/ 1265 w 20295"/>
              <a:gd name="connsiteY1825" fmla="*/ 3742 h 21600"/>
              <a:gd name="connsiteX1826" fmla="*/ 1192 w 20295"/>
              <a:gd name="connsiteY1826" fmla="*/ 3792 h 21600"/>
              <a:gd name="connsiteX1827" fmla="*/ 1105 w 20295"/>
              <a:gd name="connsiteY1827" fmla="*/ 3864 h 21600"/>
              <a:gd name="connsiteX1828" fmla="*/ 1100 w 20295"/>
              <a:gd name="connsiteY1828" fmla="*/ 3887 h 21600"/>
              <a:gd name="connsiteX1829" fmla="*/ 1209 w 20295"/>
              <a:gd name="connsiteY1829" fmla="*/ 3838 h 21600"/>
              <a:gd name="connsiteX1830" fmla="*/ 1275 w 20295"/>
              <a:gd name="connsiteY1830" fmla="*/ 3792 h 21600"/>
              <a:gd name="connsiteX1831" fmla="*/ 1348 w 20295"/>
              <a:gd name="connsiteY1831" fmla="*/ 3742 h 21600"/>
              <a:gd name="connsiteX1832" fmla="*/ 1416 w 20295"/>
              <a:gd name="connsiteY1832" fmla="*/ 3692 h 21600"/>
              <a:gd name="connsiteX1833" fmla="*/ 1442 w 20295"/>
              <a:gd name="connsiteY1833" fmla="*/ 3704 h 21600"/>
              <a:gd name="connsiteX1834" fmla="*/ 1529 w 20295"/>
              <a:gd name="connsiteY1834" fmla="*/ 3643 h 21600"/>
              <a:gd name="connsiteX1835" fmla="*/ 1581 w 20295"/>
              <a:gd name="connsiteY1835" fmla="*/ 3570 h 21600"/>
              <a:gd name="connsiteX1836" fmla="*/ 1690 w 20295"/>
              <a:gd name="connsiteY1836" fmla="*/ 3497 h 21600"/>
              <a:gd name="connsiteX1837" fmla="*/ 1737 w 20295"/>
              <a:gd name="connsiteY1837" fmla="*/ 3425 h 21600"/>
              <a:gd name="connsiteX1838" fmla="*/ 1805 w 20295"/>
              <a:gd name="connsiteY1838" fmla="*/ 3387 h 21600"/>
              <a:gd name="connsiteX1839" fmla="*/ 1887 w 20295"/>
              <a:gd name="connsiteY1839" fmla="*/ 3314 h 21600"/>
              <a:gd name="connsiteX1840" fmla="*/ 1986 w 20295"/>
              <a:gd name="connsiteY1840" fmla="*/ 3215 h 21600"/>
              <a:gd name="connsiteX1841" fmla="*/ 1981 w 20295"/>
              <a:gd name="connsiteY1841" fmla="*/ 3142 h 21600"/>
              <a:gd name="connsiteX1842" fmla="*/ 2104 w 20295"/>
              <a:gd name="connsiteY1842" fmla="*/ 3031 h 21600"/>
              <a:gd name="connsiteX1843" fmla="*/ 2182 w 20295"/>
              <a:gd name="connsiteY1843" fmla="*/ 2936 h 21600"/>
              <a:gd name="connsiteX1844" fmla="*/ 2281 w 20295"/>
              <a:gd name="connsiteY1844" fmla="*/ 2848 h 21600"/>
              <a:gd name="connsiteX1845" fmla="*/ 2276 w 20295"/>
              <a:gd name="connsiteY1845" fmla="*/ 2886 h 21600"/>
              <a:gd name="connsiteX1846" fmla="*/ 2203 w 20295"/>
              <a:gd name="connsiteY1846" fmla="*/ 2936 h 21600"/>
              <a:gd name="connsiteX1847" fmla="*/ 2115 w 20295"/>
              <a:gd name="connsiteY1847" fmla="*/ 3081 h 21600"/>
              <a:gd name="connsiteX1848" fmla="*/ 2078 w 20295"/>
              <a:gd name="connsiteY1848" fmla="*/ 3165 h 21600"/>
              <a:gd name="connsiteX1849" fmla="*/ 2151 w 20295"/>
              <a:gd name="connsiteY1849" fmla="*/ 3142 h 21600"/>
              <a:gd name="connsiteX1850" fmla="*/ 2214 w 20295"/>
              <a:gd name="connsiteY1850" fmla="*/ 3081 h 21600"/>
              <a:gd name="connsiteX1851" fmla="*/ 2286 w 20295"/>
              <a:gd name="connsiteY1851" fmla="*/ 3058 h 21600"/>
              <a:gd name="connsiteX1852" fmla="*/ 2318 w 20295"/>
              <a:gd name="connsiteY1852" fmla="*/ 3043 h 21600"/>
              <a:gd name="connsiteX1853" fmla="*/ 2354 w 20295"/>
              <a:gd name="connsiteY1853" fmla="*/ 2947 h 21600"/>
              <a:gd name="connsiteX1854" fmla="*/ 2422 w 20295"/>
              <a:gd name="connsiteY1854" fmla="*/ 2909 h 21600"/>
              <a:gd name="connsiteX1855" fmla="*/ 2452 w 20295"/>
              <a:gd name="connsiteY1855" fmla="*/ 2970 h 21600"/>
              <a:gd name="connsiteX1856" fmla="*/ 2514 w 20295"/>
              <a:gd name="connsiteY1856" fmla="*/ 3043 h 21600"/>
              <a:gd name="connsiteX1857" fmla="*/ 2587 w 20295"/>
              <a:gd name="connsiteY1857" fmla="*/ 3031 h 21600"/>
              <a:gd name="connsiteX1858" fmla="*/ 2648 w 20295"/>
              <a:gd name="connsiteY1858" fmla="*/ 3081 h 21600"/>
              <a:gd name="connsiteX1859" fmla="*/ 2686 w 20295"/>
              <a:gd name="connsiteY1859" fmla="*/ 3104 h 21600"/>
              <a:gd name="connsiteX1860" fmla="*/ 2721 w 20295"/>
              <a:gd name="connsiteY1860" fmla="*/ 3264 h 21600"/>
              <a:gd name="connsiteX1861" fmla="*/ 2758 w 20295"/>
              <a:gd name="connsiteY1861" fmla="*/ 3314 h 21600"/>
              <a:gd name="connsiteX1862" fmla="*/ 2836 w 20295"/>
              <a:gd name="connsiteY1862" fmla="*/ 3314 h 21600"/>
              <a:gd name="connsiteX1863" fmla="*/ 2882 w 20295"/>
              <a:gd name="connsiteY1863" fmla="*/ 3325 h 21600"/>
              <a:gd name="connsiteX1864" fmla="*/ 2851 w 20295"/>
              <a:gd name="connsiteY1864" fmla="*/ 3459 h 21600"/>
              <a:gd name="connsiteX1865" fmla="*/ 2867 w 20295"/>
              <a:gd name="connsiteY1865" fmla="*/ 3582 h 21600"/>
              <a:gd name="connsiteX1866" fmla="*/ 2836 w 20295"/>
              <a:gd name="connsiteY1866" fmla="*/ 3715 h 21600"/>
              <a:gd name="connsiteX1867" fmla="*/ 2862 w 20295"/>
              <a:gd name="connsiteY1867" fmla="*/ 3765 h 21600"/>
              <a:gd name="connsiteX1868" fmla="*/ 2867 w 20295"/>
              <a:gd name="connsiteY1868" fmla="*/ 3826 h 21600"/>
              <a:gd name="connsiteX1869" fmla="*/ 2841 w 20295"/>
              <a:gd name="connsiteY1869" fmla="*/ 3899 h 21600"/>
              <a:gd name="connsiteX1870" fmla="*/ 2862 w 20295"/>
              <a:gd name="connsiteY1870" fmla="*/ 4021 h 21600"/>
              <a:gd name="connsiteX1871" fmla="*/ 2830 w 20295"/>
              <a:gd name="connsiteY1871" fmla="*/ 4143 h 21600"/>
              <a:gd name="connsiteX1872" fmla="*/ 2872 w 20295"/>
              <a:gd name="connsiteY1872" fmla="*/ 4205 h 21600"/>
              <a:gd name="connsiteX1873" fmla="*/ 2836 w 20295"/>
              <a:gd name="connsiteY1873" fmla="*/ 4304 h 21600"/>
              <a:gd name="connsiteX1874" fmla="*/ 2820 w 20295"/>
              <a:gd name="connsiteY1874" fmla="*/ 4438 h 21600"/>
              <a:gd name="connsiteX1875" fmla="*/ 2898 w 20295"/>
              <a:gd name="connsiteY1875" fmla="*/ 4510 h 21600"/>
              <a:gd name="connsiteX1876" fmla="*/ 2914 w 20295"/>
              <a:gd name="connsiteY1876" fmla="*/ 4572 h 21600"/>
              <a:gd name="connsiteX1877" fmla="*/ 2971 w 20295"/>
              <a:gd name="connsiteY1877" fmla="*/ 4732 h 21600"/>
              <a:gd name="connsiteX1878" fmla="*/ 2980 w 20295"/>
              <a:gd name="connsiteY1878" fmla="*/ 4732 h 21600"/>
              <a:gd name="connsiteX1879" fmla="*/ 2959 w 20295"/>
              <a:gd name="connsiteY1879" fmla="*/ 4854 h 21600"/>
              <a:gd name="connsiteX1880" fmla="*/ 2933 w 20295"/>
              <a:gd name="connsiteY1880" fmla="*/ 4988 h 21600"/>
              <a:gd name="connsiteX1881" fmla="*/ 2914 w 20295"/>
              <a:gd name="connsiteY1881" fmla="*/ 5026 h 21600"/>
              <a:gd name="connsiteX1882" fmla="*/ 2924 w 20295"/>
              <a:gd name="connsiteY1882" fmla="*/ 4877 h 21600"/>
              <a:gd name="connsiteX1883" fmla="*/ 2862 w 20295"/>
              <a:gd name="connsiteY1883" fmla="*/ 4831 h 21600"/>
              <a:gd name="connsiteX1884" fmla="*/ 2846 w 20295"/>
              <a:gd name="connsiteY1884" fmla="*/ 4854 h 21600"/>
              <a:gd name="connsiteX1885" fmla="*/ 2841 w 20295"/>
              <a:gd name="connsiteY1885" fmla="*/ 4927 h 21600"/>
              <a:gd name="connsiteX1886" fmla="*/ 2820 w 20295"/>
              <a:gd name="connsiteY1886" fmla="*/ 5061 h 21600"/>
              <a:gd name="connsiteX1887" fmla="*/ 2773 w 20295"/>
              <a:gd name="connsiteY1887" fmla="*/ 5282 h 21600"/>
              <a:gd name="connsiteX1888" fmla="*/ 2690 w 20295"/>
              <a:gd name="connsiteY1888" fmla="*/ 5577 h 21600"/>
              <a:gd name="connsiteX1889" fmla="*/ 2629 w 20295"/>
              <a:gd name="connsiteY1889" fmla="*/ 5722 h 21600"/>
              <a:gd name="connsiteX1890" fmla="*/ 2618 w 20295"/>
              <a:gd name="connsiteY1890" fmla="*/ 5844 h 21600"/>
              <a:gd name="connsiteX1891" fmla="*/ 2587 w 20295"/>
              <a:gd name="connsiteY1891" fmla="*/ 5978 h 21600"/>
              <a:gd name="connsiteX1892" fmla="*/ 2545 w 20295"/>
              <a:gd name="connsiteY1892" fmla="*/ 6116 h 21600"/>
              <a:gd name="connsiteX1893" fmla="*/ 2556 w 20295"/>
              <a:gd name="connsiteY1893" fmla="*/ 6200 h 21600"/>
              <a:gd name="connsiteX1894" fmla="*/ 2540 w 20295"/>
              <a:gd name="connsiteY1894" fmla="*/ 6334 h 21600"/>
              <a:gd name="connsiteX1895" fmla="*/ 2556 w 20295"/>
              <a:gd name="connsiteY1895" fmla="*/ 6467 h 21600"/>
              <a:gd name="connsiteX1896" fmla="*/ 2566 w 20295"/>
              <a:gd name="connsiteY1896" fmla="*/ 6517 h 21600"/>
              <a:gd name="connsiteX1897" fmla="*/ 2561 w 20295"/>
              <a:gd name="connsiteY1897" fmla="*/ 6567 h 21600"/>
              <a:gd name="connsiteX1898" fmla="*/ 2566 w 20295"/>
              <a:gd name="connsiteY1898" fmla="*/ 6788 h 21600"/>
              <a:gd name="connsiteX1899" fmla="*/ 2592 w 20295"/>
              <a:gd name="connsiteY1899" fmla="*/ 6945 h 21600"/>
              <a:gd name="connsiteX1900" fmla="*/ 2582 w 20295"/>
              <a:gd name="connsiteY1900" fmla="*/ 7033 h 21600"/>
              <a:gd name="connsiteX1901" fmla="*/ 2592 w 20295"/>
              <a:gd name="connsiteY1901" fmla="*/ 7067 h 21600"/>
              <a:gd name="connsiteX1902" fmla="*/ 2643 w 20295"/>
              <a:gd name="connsiteY1902" fmla="*/ 7079 h 21600"/>
              <a:gd name="connsiteX1903" fmla="*/ 2655 w 20295"/>
              <a:gd name="connsiteY1903" fmla="*/ 7129 h 21600"/>
              <a:gd name="connsiteX1904" fmla="*/ 2686 w 20295"/>
              <a:gd name="connsiteY1904" fmla="*/ 7129 h 21600"/>
              <a:gd name="connsiteX1905" fmla="*/ 2686 w 20295"/>
              <a:gd name="connsiteY1905" fmla="*/ 7178 h 21600"/>
              <a:gd name="connsiteX1906" fmla="*/ 2707 w 20295"/>
              <a:gd name="connsiteY1906" fmla="*/ 7201 h 21600"/>
              <a:gd name="connsiteX1907" fmla="*/ 2733 w 20295"/>
              <a:gd name="connsiteY1907" fmla="*/ 7289 h 21600"/>
              <a:gd name="connsiteX1908" fmla="*/ 2726 w 20295"/>
              <a:gd name="connsiteY1908" fmla="*/ 7373 h 21600"/>
              <a:gd name="connsiteX1909" fmla="*/ 2733 w 20295"/>
              <a:gd name="connsiteY1909" fmla="*/ 7522 h 21600"/>
              <a:gd name="connsiteX1910" fmla="*/ 2737 w 20295"/>
              <a:gd name="connsiteY1910" fmla="*/ 7645 h 21600"/>
              <a:gd name="connsiteX1911" fmla="*/ 2747 w 20295"/>
              <a:gd name="connsiteY1911" fmla="*/ 7752 h 21600"/>
              <a:gd name="connsiteX1912" fmla="*/ 2752 w 20295"/>
              <a:gd name="connsiteY1912" fmla="*/ 7851 h 21600"/>
              <a:gd name="connsiteX1913" fmla="*/ 2784 w 20295"/>
              <a:gd name="connsiteY1913" fmla="*/ 7901 h 21600"/>
              <a:gd name="connsiteX1914" fmla="*/ 2815 w 20295"/>
              <a:gd name="connsiteY1914" fmla="*/ 8023 h 21600"/>
              <a:gd name="connsiteX1915" fmla="*/ 2804 w 20295"/>
              <a:gd name="connsiteY1915" fmla="*/ 8096 h 21600"/>
              <a:gd name="connsiteX1916" fmla="*/ 2773 w 20295"/>
              <a:gd name="connsiteY1916" fmla="*/ 8157 h 21600"/>
              <a:gd name="connsiteX1917" fmla="*/ 2752 w 20295"/>
              <a:gd name="connsiteY1917" fmla="*/ 8145 h 21600"/>
              <a:gd name="connsiteX1918" fmla="*/ 2747 w 20295"/>
              <a:gd name="connsiteY1918" fmla="*/ 8157 h 21600"/>
              <a:gd name="connsiteX1919" fmla="*/ 2768 w 20295"/>
              <a:gd name="connsiteY1919" fmla="*/ 8241 h 21600"/>
              <a:gd name="connsiteX1920" fmla="*/ 2799 w 20295"/>
              <a:gd name="connsiteY1920" fmla="*/ 8291 h 21600"/>
              <a:gd name="connsiteX1921" fmla="*/ 2810 w 20295"/>
              <a:gd name="connsiteY1921" fmla="*/ 8329 h 21600"/>
              <a:gd name="connsiteX1922" fmla="*/ 2820 w 20295"/>
              <a:gd name="connsiteY1922" fmla="*/ 8302 h 21600"/>
              <a:gd name="connsiteX1923" fmla="*/ 2856 w 20295"/>
              <a:gd name="connsiteY1923" fmla="*/ 8379 h 21600"/>
              <a:gd name="connsiteX1924" fmla="*/ 2877 w 20295"/>
              <a:gd name="connsiteY1924" fmla="*/ 8424 h 21600"/>
              <a:gd name="connsiteX1925" fmla="*/ 2877 w 20295"/>
              <a:gd name="connsiteY1925" fmla="*/ 8524 h 21600"/>
              <a:gd name="connsiteX1926" fmla="*/ 2867 w 20295"/>
              <a:gd name="connsiteY1926" fmla="*/ 8635 h 21600"/>
              <a:gd name="connsiteX1927" fmla="*/ 2893 w 20295"/>
              <a:gd name="connsiteY1927" fmla="*/ 8684 h 21600"/>
              <a:gd name="connsiteX1928" fmla="*/ 2929 w 20295"/>
              <a:gd name="connsiteY1928" fmla="*/ 8757 h 21600"/>
              <a:gd name="connsiteX1929" fmla="*/ 2959 w 20295"/>
              <a:gd name="connsiteY1929" fmla="*/ 8853 h 21600"/>
              <a:gd name="connsiteX1930" fmla="*/ 2971 w 20295"/>
              <a:gd name="connsiteY1930" fmla="*/ 8952 h 21600"/>
              <a:gd name="connsiteX1931" fmla="*/ 2980 w 20295"/>
              <a:gd name="connsiteY1931" fmla="*/ 8952 h 21600"/>
              <a:gd name="connsiteX1932" fmla="*/ 3006 w 20295"/>
              <a:gd name="connsiteY1932" fmla="*/ 8891 h 21600"/>
              <a:gd name="connsiteX1933" fmla="*/ 3011 w 20295"/>
              <a:gd name="connsiteY1933" fmla="*/ 8868 h 21600"/>
              <a:gd name="connsiteX1934" fmla="*/ 2997 w 20295"/>
              <a:gd name="connsiteY1934" fmla="*/ 8791 h 21600"/>
              <a:gd name="connsiteX1935" fmla="*/ 2980 w 20295"/>
              <a:gd name="connsiteY1935" fmla="*/ 8719 h 21600"/>
              <a:gd name="connsiteX1936" fmla="*/ 2950 w 20295"/>
              <a:gd name="connsiteY1936" fmla="*/ 8707 h 21600"/>
              <a:gd name="connsiteX1937" fmla="*/ 2954 w 20295"/>
              <a:gd name="connsiteY1937" fmla="*/ 8623 h 21600"/>
              <a:gd name="connsiteX1938" fmla="*/ 2945 w 20295"/>
              <a:gd name="connsiteY1938" fmla="*/ 8547 h 21600"/>
              <a:gd name="connsiteX1939" fmla="*/ 2933 w 20295"/>
              <a:gd name="connsiteY1939" fmla="*/ 8474 h 21600"/>
              <a:gd name="connsiteX1940" fmla="*/ 2929 w 20295"/>
              <a:gd name="connsiteY1940" fmla="*/ 8329 h 21600"/>
              <a:gd name="connsiteX1941" fmla="*/ 2903 w 20295"/>
              <a:gd name="connsiteY1941" fmla="*/ 8241 h 21600"/>
              <a:gd name="connsiteX1942" fmla="*/ 2893 w 20295"/>
              <a:gd name="connsiteY1942" fmla="*/ 8180 h 21600"/>
              <a:gd name="connsiteX1943" fmla="*/ 2882 w 20295"/>
              <a:gd name="connsiteY1943" fmla="*/ 8145 h 21600"/>
              <a:gd name="connsiteX1944" fmla="*/ 2882 w 20295"/>
              <a:gd name="connsiteY1944" fmla="*/ 8035 h 21600"/>
              <a:gd name="connsiteX1945" fmla="*/ 2872 w 20295"/>
              <a:gd name="connsiteY1945" fmla="*/ 8046 h 21600"/>
              <a:gd name="connsiteX1946" fmla="*/ 2872 w 20295"/>
              <a:gd name="connsiteY1946" fmla="*/ 7985 h 21600"/>
              <a:gd name="connsiteX1947" fmla="*/ 2862 w 20295"/>
              <a:gd name="connsiteY1947" fmla="*/ 7973 h 21600"/>
              <a:gd name="connsiteX1948" fmla="*/ 2856 w 20295"/>
              <a:gd name="connsiteY1948" fmla="*/ 7935 h 21600"/>
              <a:gd name="connsiteX1949" fmla="*/ 2825 w 20295"/>
              <a:gd name="connsiteY1949" fmla="*/ 7828 h 21600"/>
              <a:gd name="connsiteX1950" fmla="*/ 2815 w 20295"/>
              <a:gd name="connsiteY1950" fmla="*/ 7752 h 21600"/>
              <a:gd name="connsiteX1951" fmla="*/ 2825 w 20295"/>
              <a:gd name="connsiteY1951" fmla="*/ 7629 h 21600"/>
              <a:gd name="connsiteX1952" fmla="*/ 2825 w 20295"/>
              <a:gd name="connsiteY1952" fmla="*/ 7557 h 21600"/>
              <a:gd name="connsiteX1953" fmla="*/ 2846 w 20295"/>
              <a:gd name="connsiteY1953" fmla="*/ 7496 h 21600"/>
              <a:gd name="connsiteX1954" fmla="*/ 2872 w 20295"/>
              <a:gd name="connsiteY1954" fmla="*/ 7534 h 21600"/>
              <a:gd name="connsiteX1955" fmla="*/ 2893 w 20295"/>
              <a:gd name="connsiteY1955" fmla="*/ 7534 h 21600"/>
              <a:gd name="connsiteX1956" fmla="*/ 2929 w 20295"/>
              <a:gd name="connsiteY1956" fmla="*/ 7595 h 21600"/>
              <a:gd name="connsiteX1957" fmla="*/ 2919 w 20295"/>
              <a:gd name="connsiteY1957" fmla="*/ 7656 h 21600"/>
              <a:gd name="connsiteX1958" fmla="*/ 2924 w 20295"/>
              <a:gd name="connsiteY1958" fmla="*/ 7778 h 21600"/>
              <a:gd name="connsiteX1959" fmla="*/ 2940 w 20295"/>
              <a:gd name="connsiteY1959" fmla="*/ 7901 h 21600"/>
              <a:gd name="connsiteX1960" fmla="*/ 2933 w 20295"/>
              <a:gd name="connsiteY1960" fmla="*/ 7950 h 21600"/>
              <a:gd name="connsiteX1961" fmla="*/ 2954 w 20295"/>
              <a:gd name="connsiteY1961" fmla="*/ 8035 h 21600"/>
              <a:gd name="connsiteX1962" fmla="*/ 2975 w 20295"/>
              <a:gd name="connsiteY1962" fmla="*/ 8119 h 21600"/>
              <a:gd name="connsiteX1963" fmla="*/ 3006 w 20295"/>
              <a:gd name="connsiteY1963" fmla="*/ 8134 h 21600"/>
              <a:gd name="connsiteX1964" fmla="*/ 3011 w 20295"/>
              <a:gd name="connsiteY1964" fmla="*/ 8241 h 21600"/>
              <a:gd name="connsiteX1965" fmla="*/ 3037 w 20295"/>
              <a:gd name="connsiteY1965" fmla="*/ 8329 h 21600"/>
              <a:gd name="connsiteX1966" fmla="*/ 3063 w 20295"/>
              <a:gd name="connsiteY1966" fmla="*/ 8363 h 21600"/>
              <a:gd name="connsiteX1967" fmla="*/ 3044 w 20295"/>
              <a:gd name="connsiteY1967" fmla="*/ 8463 h 21600"/>
              <a:gd name="connsiteX1968" fmla="*/ 3048 w 20295"/>
              <a:gd name="connsiteY1968" fmla="*/ 8501 h 21600"/>
              <a:gd name="connsiteX1969" fmla="*/ 3095 w 20295"/>
              <a:gd name="connsiteY1969" fmla="*/ 8573 h 21600"/>
              <a:gd name="connsiteX1970" fmla="*/ 3115 w 20295"/>
              <a:gd name="connsiteY1970" fmla="*/ 8669 h 21600"/>
              <a:gd name="connsiteX1971" fmla="*/ 3167 w 20295"/>
              <a:gd name="connsiteY1971" fmla="*/ 8791 h 21600"/>
              <a:gd name="connsiteX1972" fmla="*/ 3204 w 20295"/>
              <a:gd name="connsiteY1972" fmla="*/ 8952 h 21600"/>
              <a:gd name="connsiteX1973" fmla="*/ 3218 w 20295"/>
              <a:gd name="connsiteY1973" fmla="*/ 9036 h 21600"/>
              <a:gd name="connsiteX1974" fmla="*/ 3218 w 20295"/>
              <a:gd name="connsiteY1974" fmla="*/ 9097 h 21600"/>
              <a:gd name="connsiteX1975" fmla="*/ 3235 w 20295"/>
              <a:gd name="connsiteY1975" fmla="*/ 9174 h 21600"/>
              <a:gd name="connsiteX1976" fmla="*/ 3230 w 20295"/>
              <a:gd name="connsiteY1976" fmla="*/ 9235 h 21600"/>
              <a:gd name="connsiteX1977" fmla="*/ 3214 w 20295"/>
              <a:gd name="connsiteY1977" fmla="*/ 9269 h 21600"/>
              <a:gd name="connsiteX1978" fmla="*/ 3218 w 20295"/>
              <a:gd name="connsiteY1978" fmla="*/ 9319 h 21600"/>
              <a:gd name="connsiteX1979" fmla="*/ 3199 w 20295"/>
              <a:gd name="connsiteY1979" fmla="*/ 9330 h 21600"/>
              <a:gd name="connsiteX1980" fmla="*/ 3204 w 20295"/>
              <a:gd name="connsiteY1980" fmla="*/ 9418 h 21600"/>
              <a:gd name="connsiteX1981" fmla="*/ 3230 w 20295"/>
              <a:gd name="connsiteY1981" fmla="*/ 9514 h 21600"/>
              <a:gd name="connsiteX1982" fmla="*/ 3286 w 20295"/>
              <a:gd name="connsiteY1982" fmla="*/ 9613 h 21600"/>
              <a:gd name="connsiteX1983" fmla="*/ 3307 w 20295"/>
              <a:gd name="connsiteY1983" fmla="*/ 9686 h 21600"/>
              <a:gd name="connsiteX1984" fmla="*/ 3364 w 20295"/>
              <a:gd name="connsiteY1984" fmla="*/ 9735 h 21600"/>
              <a:gd name="connsiteX1985" fmla="*/ 3395 w 20295"/>
              <a:gd name="connsiteY1985" fmla="*/ 9747 h 21600"/>
              <a:gd name="connsiteX1986" fmla="*/ 3411 w 20295"/>
              <a:gd name="connsiteY1986" fmla="*/ 9785 h 21600"/>
              <a:gd name="connsiteX1987" fmla="*/ 3452 w 20295"/>
              <a:gd name="connsiteY1987" fmla="*/ 9869 h 21600"/>
              <a:gd name="connsiteX1988" fmla="*/ 3520 w 20295"/>
              <a:gd name="connsiteY1988" fmla="*/ 9942 h 21600"/>
              <a:gd name="connsiteX1989" fmla="*/ 3562 w 20295"/>
              <a:gd name="connsiteY1989" fmla="*/ 9969 h 21600"/>
              <a:gd name="connsiteX1990" fmla="*/ 3614 w 20295"/>
              <a:gd name="connsiteY1990" fmla="*/ 10041 h 21600"/>
              <a:gd name="connsiteX1991" fmla="*/ 3659 w 20295"/>
              <a:gd name="connsiteY1991" fmla="*/ 10064 h 21600"/>
              <a:gd name="connsiteX1992" fmla="*/ 3696 w 20295"/>
              <a:gd name="connsiteY1992" fmla="*/ 10114 h 21600"/>
              <a:gd name="connsiteX1993" fmla="*/ 3727 w 20295"/>
              <a:gd name="connsiteY1993" fmla="*/ 10102 h 21600"/>
              <a:gd name="connsiteX1994" fmla="*/ 3779 w 20295"/>
              <a:gd name="connsiteY1994" fmla="*/ 10041 h 21600"/>
              <a:gd name="connsiteX1995" fmla="*/ 3814 w 20295"/>
              <a:gd name="connsiteY1995" fmla="*/ 10030 h 21600"/>
              <a:gd name="connsiteX1996" fmla="*/ 3861 w 20295"/>
              <a:gd name="connsiteY1996" fmla="*/ 10064 h 21600"/>
              <a:gd name="connsiteX1997" fmla="*/ 3887 w 20295"/>
              <a:gd name="connsiteY1997" fmla="*/ 10114 h 21600"/>
              <a:gd name="connsiteX1998" fmla="*/ 3950 w 20295"/>
              <a:gd name="connsiteY1998" fmla="*/ 10297 h 21600"/>
              <a:gd name="connsiteX1999" fmla="*/ 3981 w 20295"/>
              <a:gd name="connsiteY1999" fmla="*/ 10359 h 21600"/>
              <a:gd name="connsiteX2000" fmla="*/ 4007 w 20295"/>
              <a:gd name="connsiteY2000" fmla="*/ 10397 h 21600"/>
              <a:gd name="connsiteX2001" fmla="*/ 4043 w 20295"/>
              <a:gd name="connsiteY2001" fmla="*/ 10397 h 21600"/>
              <a:gd name="connsiteX2002" fmla="*/ 4074 w 20295"/>
              <a:gd name="connsiteY2002" fmla="*/ 10420 h 21600"/>
              <a:gd name="connsiteX2003" fmla="*/ 4090 w 20295"/>
              <a:gd name="connsiteY2003" fmla="*/ 10458 h 21600"/>
              <a:gd name="connsiteX2004" fmla="*/ 4121 w 20295"/>
              <a:gd name="connsiteY2004" fmla="*/ 10469 h 21600"/>
              <a:gd name="connsiteX2005" fmla="*/ 4146 w 20295"/>
              <a:gd name="connsiteY2005" fmla="*/ 10504 h 21600"/>
              <a:gd name="connsiteX2006" fmla="*/ 4167 w 20295"/>
              <a:gd name="connsiteY2006" fmla="*/ 10519 h 21600"/>
              <a:gd name="connsiteX2007" fmla="*/ 4198 w 20295"/>
              <a:gd name="connsiteY2007" fmla="*/ 10519 h 21600"/>
              <a:gd name="connsiteX2008" fmla="*/ 4210 w 20295"/>
              <a:gd name="connsiteY2008" fmla="*/ 10481 h 21600"/>
              <a:gd name="connsiteX2009" fmla="*/ 4224 w 20295"/>
              <a:gd name="connsiteY2009" fmla="*/ 10492 h 21600"/>
              <a:gd name="connsiteX2010" fmla="*/ 4235 w 20295"/>
              <a:gd name="connsiteY2010" fmla="*/ 10542 h 21600"/>
              <a:gd name="connsiteX2011" fmla="*/ 4229 w 20295"/>
              <a:gd name="connsiteY2011" fmla="*/ 10553 h 21600"/>
              <a:gd name="connsiteX2012" fmla="*/ 4219 w 20295"/>
              <a:gd name="connsiteY2012" fmla="*/ 10531 h 21600"/>
              <a:gd name="connsiteX2013" fmla="*/ 4214 w 20295"/>
              <a:gd name="connsiteY2013" fmla="*/ 10553 h 21600"/>
              <a:gd name="connsiteX2014" fmla="*/ 4240 w 20295"/>
              <a:gd name="connsiteY2014" fmla="*/ 10626 h 21600"/>
              <a:gd name="connsiteX2015" fmla="*/ 4266 w 20295"/>
              <a:gd name="connsiteY2015" fmla="*/ 10676 h 21600"/>
              <a:gd name="connsiteX2016" fmla="*/ 4276 w 20295"/>
              <a:gd name="connsiteY2016" fmla="*/ 10737 h 21600"/>
              <a:gd name="connsiteX2017" fmla="*/ 4302 w 20295"/>
              <a:gd name="connsiteY2017" fmla="*/ 10798 h 21600"/>
              <a:gd name="connsiteX2018" fmla="*/ 4323 w 20295"/>
              <a:gd name="connsiteY2018" fmla="*/ 10848 h 21600"/>
              <a:gd name="connsiteX2019" fmla="*/ 4307 w 20295"/>
              <a:gd name="connsiteY2019" fmla="*/ 10886 h 21600"/>
              <a:gd name="connsiteX2020" fmla="*/ 4323 w 20295"/>
              <a:gd name="connsiteY2020" fmla="*/ 10909 h 21600"/>
              <a:gd name="connsiteX2021" fmla="*/ 4313 w 20295"/>
              <a:gd name="connsiteY2021" fmla="*/ 10959 h 21600"/>
              <a:gd name="connsiteX2022" fmla="*/ 4313 w 20295"/>
              <a:gd name="connsiteY2022" fmla="*/ 11008 h 21600"/>
              <a:gd name="connsiteX2023" fmla="*/ 4318 w 20295"/>
              <a:gd name="connsiteY2023" fmla="*/ 11043 h 21600"/>
              <a:gd name="connsiteX2024" fmla="*/ 4339 w 20295"/>
              <a:gd name="connsiteY2024" fmla="*/ 11054 h 21600"/>
              <a:gd name="connsiteX2025" fmla="*/ 4349 w 20295"/>
              <a:gd name="connsiteY2025" fmla="*/ 11104 h 21600"/>
              <a:gd name="connsiteX2026" fmla="*/ 4365 w 20295"/>
              <a:gd name="connsiteY2026" fmla="*/ 11054 h 21600"/>
              <a:gd name="connsiteX2027" fmla="*/ 4359 w 20295"/>
              <a:gd name="connsiteY2027" fmla="*/ 11020 h 21600"/>
              <a:gd name="connsiteX2028" fmla="*/ 4375 w 20295"/>
              <a:gd name="connsiteY2028" fmla="*/ 11043 h 21600"/>
              <a:gd name="connsiteX2029" fmla="*/ 4380 w 20295"/>
              <a:gd name="connsiteY2029" fmla="*/ 11092 h 21600"/>
              <a:gd name="connsiteX2030" fmla="*/ 4401 w 20295"/>
              <a:gd name="connsiteY2030" fmla="*/ 11115 h 21600"/>
              <a:gd name="connsiteX2031" fmla="*/ 4422 w 20295"/>
              <a:gd name="connsiteY2031" fmla="*/ 11142 h 21600"/>
              <a:gd name="connsiteX2032" fmla="*/ 4436 w 20295"/>
              <a:gd name="connsiteY2032" fmla="*/ 11176 h 21600"/>
              <a:gd name="connsiteX2033" fmla="*/ 4436 w 20295"/>
              <a:gd name="connsiteY2033" fmla="*/ 11215 h 21600"/>
              <a:gd name="connsiteX2034" fmla="*/ 4431 w 20295"/>
              <a:gd name="connsiteY2034" fmla="*/ 11253 h 21600"/>
              <a:gd name="connsiteX2035" fmla="*/ 4443 w 20295"/>
              <a:gd name="connsiteY2035" fmla="*/ 11276 h 21600"/>
              <a:gd name="connsiteX2036" fmla="*/ 4474 w 20295"/>
              <a:gd name="connsiteY2036" fmla="*/ 11314 h 21600"/>
              <a:gd name="connsiteX2037" fmla="*/ 4483 w 20295"/>
              <a:gd name="connsiteY2037" fmla="*/ 11337 h 21600"/>
              <a:gd name="connsiteX2038" fmla="*/ 4483 w 20295"/>
              <a:gd name="connsiteY2038" fmla="*/ 11299 h 21600"/>
              <a:gd name="connsiteX2039" fmla="*/ 4509 w 20295"/>
              <a:gd name="connsiteY2039" fmla="*/ 11299 h 21600"/>
              <a:gd name="connsiteX2040" fmla="*/ 4525 w 20295"/>
              <a:gd name="connsiteY2040" fmla="*/ 11326 h 21600"/>
              <a:gd name="connsiteX2041" fmla="*/ 4551 w 20295"/>
              <a:gd name="connsiteY2041" fmla="*/ 11337 h 21600"/>
              <a:gd name="connsiteX2042" fmla="*/ 4561 w 20295"/>
              <a:gd name="connsiteY2042" fmla="*/ 11398 h 21600"/>
              <a:gd name="connsiteX2043" fmla="*/ 4582 w 20295"/>
              <a:gd name="connsiteY2043" fmla="*/ 11410 h 21600"/>
              <a:gd name="connsiteX2044" fmla="*/ 4587 w 20295"/>
              <a:gd name="connsiteY2044" fmla="*/ 11387 h 21600"/>
              <a:gd name="connsiteX2045" fmla="*/ 4598 w 20295"/>
              <a:gd name="connsiteY2045" fmla="*/ 11482 h 21600"/>
              <a:gd name="connsiteX2046" fmla="*/ 4624 w 20295"/>
              <a:gd name="connsiteY2046" fmla="*/ 11471 h 21600"/>
              <a:gd name="connsiteX2047" fmla="*/ 4634 w 20295"/>
              <a:gd name="connsiteY2047" fmla="*/ 11448 h 21600"/>
              <a:gd name="connsiteX2048" fmla="*/ 4655 w 20295"/>
              <a:gd name="connsiteY2048" fmla="*/ 11421 h 21600"/>
              <a:gd name="connsiteX2049" fmla="*/ 4624 w 20295"/>
              <a:gd name="connsiteY2049" fmla="*/ 11337 h 21600"/>
              <a:gd name="connsiteX2050" fmla="*/ 4634 w 20295"/>
              <a:gd name="connsiteY2050" fmla="*/ 11299 h 21600"/>
              <a:gd name="connsiteX2051" fmla="*/ 4644 w 20295"/>
              <a:gd name="connsiteY2051" fmla="*/ 11299 h 21600"/>
              <a:gd name="connsiteX2052" fmla="*/ 4670 w 20295"/>
              <a:gd name="connsiteY2052" fmla="*/ 11264 h 21600"/>
              <a:gd name="connsiteX2053" fmla="*/ 4686 w 20295"/>
              <a:gd name="connsiteY2053" fmla="*/ 11203 h 21600"/>
              <a:gd name="connsiteX2054" fmla="*/ 4712 w 20295"/>
              <a:gd name="connsiteY2054" fmla="*/ 11192 h 21600"/>
              <a:gd name="connsiteX2055" fmla="*/ 4738 w 20295"/>
              <a:gd name="connsiteY2055" fmla="*/ 11238 h 21600"/>
              <a:gd name="connsiteX2056" fmla="*/ 4747 w 20295"/>
              <a:gd name="connsiteY2056" fmla="*/ 11287 h 21600"/>
              <a:gd name="connsiteX2057" fmla="*/ 4763 w 20295"/>
              <a:gd name="connsiteY2057" fmla="*/ 11299 h 21600"/>
              <a:gd name="connsiteX2058" fmla="*/ 4747 w 20295"/>
              <a:gd name="connsiteY2058" fmla="*/ 11349 h 21600"/>
              <a:gd name="connsiteX2059" fmla="*/ 4759 w 20295"/>
              <a:gd name="connsiteY2059" fmla="*/ 11436 h 21600"/>
              <a:gd name="connsiteX2060" fmla="*/ 4780 w 20295"/>
              <a:gd name="connsiteY2060" fmla="*/ 11482 h 21600"/>
              <a:gd name="connsiteX2061" fmla="*/ 4806 w 20295"/>
              <a:gd name="connsiteY2061" fmla="*/ 11570 h 21600"/>
              <a:gd name="connsiteX2062" fmla="*/ 4810 w 20295"/>
              <a:gd name="connsiteY2062" fmla="*/ 11704 h 21600"/>
              <a:gd name="connsiteX2063" fmla="*/ 4794 w 20295"/>
              <a:gd name="connsiteY2063" fmla="*/ 11742 h 21600"/>
              <a:gd name="connsiteX2064" fmla="*/ 4810 w 20295"/>
              <a:gd name="connsiteY2064" fmla="*/ 11887 h 21600"/>
              <a:gd name="connsiteX2065" fmla="*/ 4794 w 20295"/>
              <a:gd name="connsiteY2065" fmla="*/ 11987 h 21600"/>
              <a:gd name="connsiteX2066" fmla="*/ 4815 w 20295"/>
              <a:gd name="connsiteY2066" fmla="*/ 12021 h 21600"/>
              <a:gd name="connsiteX2067" fmla="*/ 4794 w 20295"/>
              <a:gd name="connsiteY2067" fmla="*/ 12109 h 21600"/>
              <a:gd name="connsiteX2068" fmla="*/ 4768 w 20295"/>
              <a:gd name="connsiteY2068" fmla="*/ 12216 h 21600"/>
              <a:gd name="connsiteX2069" fmla="*/ 4738 w 20295"/>
              <a:gd name="connsiteY2069" fmla="*/ 12231 h 21600"/>
              <a:gd name="connsiteX2070" fmla="*/ 4721 w 20295"/>
              <a:gd name="connsiteY2070" fmla="*/ 12277 h 21600"/>
              <a:gd name="connsiteX2071" fmla="*/ 4721 w 20295"/>
              <a:gd name="connsiteY2071" fmla="*/ 12365 h 21600"/>
              <a:gd name="connsiteX2072" fmla="*/ 4702 w 20295"/>
              <a:gd name="connsiteY2072" fmla="*/ 12377 h 21600"/>
              <a:gd name="connsiteX2073" fmla="*/ 4707 w 20295"/>
              <a:gd name="connsiteY2073" fmla="*/ 12426 h 21600"/>
              <a:gd name="connsiteX2074" fmla="*/ 4665 w 20295"/>
              <a:gd name="connsiteY2074" fmla="*/ 12488 h 21600"/>
              <a:gd name="connsiteX2075" fmla="*/ 4634 w 20295"/>
              <a:gd name="connsiteY2075" fmla="*/ 12522 h 21600"/>
              <a:gd name="connsiteX2076" fmla="*/ 4639 w 20295"/>
              <a:gd name="connsiteY2076" fmla="*/ 12598 h 21600"/>
              <a:gd name="connsiteX2077" fmla="*/ 4613 w 20295"/>
              <a:gd name="connsiteY2077" fmla="*/ 12694 h 21600"/>
              <a:gd name="connsiteX2078" fmla="*/ 4603 w 20295"/>
              <a:gd name="connsiteY2078" fmla="*/ 12793 h 21600"/>
              <a:gd name="connsiteX2079" fmla="*/ 4582 w 20295"/>
              <a:gd name="connsiteY2079" fmla="*/ 12816 h 21600"/>
              <a:gd name="connsiteX2080" fmla="*/ 4592 w 20295"/>
              <a:gd name="connsiteY2080" fmla="*/ 12965 h 21600"/>
              <a:gd name="connsiteX2081" fmla="*/ 4582 w 20295"/>
              <a:gd name="connsiteY2081" fmla="*/ 13011 h 21600"/>
              <a:gd name="connsiteX2082" fmla="*/ 4618 w 20295"/>
              <a:gd name="connsiteY2082" fmla="*/ 13088 h 21600"/>
              <a:gd name="connsiteX2083" fmla="*/ 4639 w 20295"/>
              <a:gd name="connsiteY2083" fmla="*/ 13011 h 21600"/>
              <a:gd name="connsiteX2084" fmla="*/ 4655 w 20295"/>
              <a:gd name="connsiteY2084" fmla="*/ 13088 h 21600"/>
              <a:gd name="connsiteX2085" fmla="*/ 4624 w 20295"/>
              <a:gd name="connsiteY2085" fmla="*/ 13210 h 21600"/>
              <a:gd name="connsiteX2086" fmla="*/ 4577 w 20295"/>
              <a:gd name="connsiteY2086" fmla="*/ 13306 h 21600"/>
              <a:gd name="connsiteX2087" fmla="*/ 4561 w 20295"/>
              <a:gd name="connsiteY2087" fmla="*/ 13416 h 21600"/>
              <a:gd name="connsiteX2088" fmla="*/ 4592 w 20295"/>
              <a:gd name="connsiteY2088" fmla="*/ 13577 h 21600"/>
              <a:gd name="connsiteX2089" fmla="*/ 4572 w 20295"/>
              <a:gd name="connsiteY2089" fmla="*/ 13650 h 21600"/>
              <a:gd name="connsiteX2090" fmla="*/ 4618 w 20295"/>
              <a:gd name="connsiteY2090" fmla="*/ 13711 h 21600"/>
              <a:gd name="connsiteX2091" fmla="*/ 4665 w 20295"/>
              <a:gd name="connsiteY2091" fmla="*/ 13822 h 21600"/>
              <a:gd name="connsiteX2092" fmla="*/ 4686 w 20295"/>
              <a:gd name="connsiteY2092" fmla="*/ 13944 h 21600"/>
              <a:gd name="connsiteX2093" fmla="*/ 4712 w 20295"/>
              <a:gd name="connsiteY2093" fmla="*/ 14016 h 21600"/>
              <a:gd name="connsiteX2094" fmla="*/ 4780 w 20295"/>
              <a:gd name="connsiteY2094" fmla="*/ 14334 h 21600"/>
              <a:gd name="connsiteX2095" fmla="*/ 4846 w 20295"/>
              <a:gd name="connsiteY2095" fmla="*/ 14628 h 21600"/>
              <a:gd name="connsiteX2096" fmla="*/ 4903 w 20295"/>
              <a:gd name="connsiteY2096" fmla="*/ 14846 h 21600"/>
              <a:gd name="connsiteX2097" fmla="*/ 4893 w 20295"/>
              <a:gd name="connsiteY2097" fmla="*/ 14896 h 21600"/>
              <a:gd name="connsiteX2098" fmla="*/ 4924 w 20295"/>
              <a:gd name="connsiteY2098" fmla="*/ 15029 h 21600"/>
              <a:gd name="connsiteX2099" fmla="*/ 4976 w 20295"/>
              <a:gd name="connsiteY2099" fmla="*/ 15129 h 21600"/>
              <a:gd name="connsiteX2100" fmla="*/ 5091 w 20295"/>
              <a:gd name="connsiteY2100" fmla="*/ 15301 h 21600"/>
              <a:gd name="connsiteX2101" fmla="*/ 5214 w 20295"/>
              <a:gd name="connsiteY2101" fmla="*/ 15473 h 21600"/>
              <a:gd name="connsiteX2102" fmla="*/ 5225 w 20295"/>
              <a:gd name="connsiteY2102" fmla="*/ 15534 h 21600"/>
              <a:gd name="connsiteX2103" fmla="*/ 5287 w 20295"/>
              <a:gd name="connsiteY2103" fmla="*/ 15630 h 21600"/>
              <a:gd name="connsiteX2104" fmla="*/ 5308 w 20295"/>
              <a:gd name="connsiteY2104" fmla="*/ 15851 h 21600"/>
              <a:gd name="connsiteX2105" fmla="*/ 5329 w 20295"/>
              <a:gd name="connsiteY2105" fmla="*/ 16119 h 21600"/>
              <a:gd name="connsiteX2106" fmla="*/ 5324 w 20295"/>
              <a:gd name="connsiteY2106" fmla="*/ 16486 h 21600"/>
              <a:gd name="connsiteX2107" fmla="*/ 5324 w 20295"/>
              <a:gd name="connsiteY2107" fmla="*/ 16818 h 21600"/>
              <a:gd name="connsiteX2108" fmla="*/ 5334 w 20295"/>
              <a:gd name="connsiteY2108" fmla="*/ 17136 h 21600"/>
              <a:gd name="connsiteX2109" fmla="*/ 5313 w 20295"/>
              <a:gd name="connsiteY2109" fmla="*/ 17330 h 21600"/>
              <a:gd name="connsiteX2110" fmla="*/ 5338 w 20295"/>
              <a:gd name="connsiteY2110" fmla="*/ 17525 h 21600"/>
              <a:gd name="connsiteX2111" fmla="*/ 5334 w 20295"/>
              <a:gd name="connsiteY2111" fmla="*/ 17659 h 21600"/>
              <a:gd name="connsiteX2112" fmla="*/ 5364 w 20295"/>
              <a:gd name="connsiteY2112" fmla="*/ 17904 h 21600"/>
              <a:gd name="connsiteX2113" fmla="*/ 5364 w 20295"/>
              <a:gd name="connsiteY2113" fmla="*/ 18148 h 21600"/>
              <a:gd name="connsiteX2114" fmla="*/ 5355 w 20295"/>
              <a:gd name="connsiteY2114" fmla="*/ 18408 h 21600"/>
              <a:gd name="connsiteX2115" fmla="*/ 5343 w 20295"/>
              <a:gd name="connsiteY2115" fmla="*/ 18676 h 21600"/>
              <a:gd name="connsiteX2116" fmla="*/ 5324 w 20295"/>
              <a:gd name="connsiteY2116" fmla="*/ 18676 h 21600"/>
              <a:gd name="connsiteX2117" fmla="*/ 5350 w 20295"/>
              <a:gd name="connsiteY2117" fmla="*/ 18859 h 21600"/>
              <a:gd name="connsiteX2118" fmla="*/ 5385 w 20295"/>
              <a:gd name="connsiteY2118" fmla="*/ 19020 h 21600"/>
              <a:gd name="connsiteX2119" fmla="*/ 5369 w 20295"/>
              <a:gd name="connsiteY2119" fmla="*/ 19127 h 21600"/>
              <a:gd name="connsiteX2120" fmla="*/ 5390 w 20295"/>
              <a:gd name="connsiteY2120" fmla="*/ 19421 h 21600"/>
              <a:gd name="connsiteX2121" fmla="*/ 5406 w 20295"/>
              <a:gd name="connsiteY2121" fmla="*/ 19654 h 21600"/>
              <a:gd name="connsiteX2122" fmla="*/ 5447 w 20295"/>
              <a:gd name="connsiteY2122" fmla="*/ 19677 h 21600"/>
              <a:gd name="connsiteX2123" fmla="*/ 5437 w 20295"/>
              <a:gd name="connsiteY2123" fmla="*/ 19471 h 21600"/>
              <a:gd name="connsiteX2124" fmla="*/ 5479 w 20295"/>
              <a:gd name="connsiteY2124" fmla="*/ 19521 h 21600"/>
              <a:gd name="connsiteX2125" fmla="*/ 5499 w 20295"/>
              <a:gd name="connsiteY2125" fmla="*/ 19849 h 21600"/>
              <a:gd name="connsiteX2126" fmla="*/ 5427 w 20295"/>
              <a:gd name="connsiteY2126" fmla="*/ 19788 h 21600"/>
              <a:gd name="connsiteX2127" fmla="*/ 5453 w 20295"/>
              <a:gd name="connsiteY2127" fmla="*/ 20060 h 21600"/>
              <a:gd name="connsiteX2128" fmla="*/ 5421 w 20295"/>
              <a:gd name="connsiteY2128" fmla="*/ 20205 h 21600"/>
              <a:gd name="connsiteX2129" fmla="*/ 5510 w 20295"/>
              <a:gd name="connsiteY2129" fmla="*/ 20243 h 21600"/>
              <a:gd name="connsiteX2130" fmla="*/ 5473 w 20295"/>
              <a:gd name="connsiteY2130" fmla="*/ 20365 h 21600"/>
              <a:gd name="connsiteX2131" fmla="*/ 5473 w 20295"/>
              <a:gd name="connsiteY2131" fmla="*/ 20522 h 21600"/>
              <a:gd name="connsiteX2132" fmla="*/ 5531 w 20295"/>
              <a:gd name="connsiteY2132" fmla="*/ 20793 h 21600"/>
              <a:gd name="connsiteX2133" fmla="*/ 5572 w 20295"/>
              <a:gd name="connsiteY2133" fmla="*/ 20889 h 21600"/>
              <a:gd name="connsiteX2134" fmla="*/ 5576 w 20295"/>
              <a:gd name="connsiteY2134" fmla="*/ 20988 h 21600"/>
              <a:gd name="connsiteX2135" fmla="*/ 5614 w 20295"/>
              <a:gd name="connsiteY2135" fmla="*/ 21084 h 21600"/>
              <a:gd name="connsiteX2136" fmla="*/ 5691 w 20295"/>
              <a:gd name="connsiteY2136" fmla="*/ 21172 h 21600"/>
              <a:gd name="connsiteX2137" fmla="*/ 5774 w 20295"/>
              <a:gd name="connsiteY2137" fmla="*/ 21283 h 21600"/>
              <a:gd name="connsiteX2138" fmla="*/ 5842 w 20295"/>
              <a:gd name="connsiteY2138" fmla="*/ 21329 h 21600"/>
              <a:gd name="connsiteX2139" fmla="*/ 5862 w 20295"/>
              <a:gd name="connsiteY2139" fmla="*/ 21329 h 21600"/>
              <a:gd name="connsiteX2140" fmla="*/ 5842 w 20295"/>
              <a:gd name="connsiteY2140" fmla="*/ 21183 h 21600"/>
              <a:gd name="connsiteX2141" fmla="*/ 5878 w 20295"/>
              <a:gd name="connsiteY2141" fmla="*/ 21122 h 21600"/>
              <a:gd name="connsiteX2142" fmla="*/ 5899 w 20295"/>
              <a:gd name="connsiteY2142" fmla="*/ 21084 h 21600"/>
              <a:gd name="connsiteX2143" fmla="*/ 5946 w 20295"/>
              <a:gd name="connsiteY2143" fmla="*/ 21084 h 21600"/>
              <a:gd name="connsiteX2144" fmla="*/ 5965 w 20295"/>
              <a:gd name="connsiteY2144" fmla="*/ 21099 h 21600"/>
              <a:gd name="connsiteX2145" fmla="*/ 5913 w 20295"/>
              <a:gd name="connsiteY2145" fmla="*/ 21000 h 21600"/>
              <a:gd name="connsiteX2146" fmla="*/ 5873 w 20295"/>
              <a:gd name="connsiteY2146" fmla="*/ 20839 h 21600"/>
              <a:gd name="connsiteX2147" fmla="*/ 5883 w 20295"/>
              <a:gd name="connsiteY2147" fmla="*/ 20767 h 21600"/>
              <a:gd name="connsiteX2148" fmla="*/ 5920 w 20295"/>
              <a:gd name="connsiteY2148" fmla="*/ 20706 h 21600"/>
              <a:gd name="connsiteX2149" fmla="*/ 5925 w 20295"/>
              <a:gd name="connsiteY2149" fmla="*/ 20522 h 21600"/>
              <a:gd name="connsiteX2150" fmla="*/ 5977 w 20295"/>
              <a:gd name="connsiteY2150" fmla="*/ 20438 h 21600"/>
              <a:gd name="connsiteX2151" fmla="*/ 5972 w 20295"/>
              <a:gd name="connsiteY2151" fmla="*/ 20289 h 21600"/>
              <a:gd name="connsiteX2152" fmla="*/ 5920 w 20295"/>
              <a:gd name="connsiteY2152" fmla="*/ 20266 h 21600"/>
              <a:gd name="connsiteX2153" fmla="*/ 5847 w 20295"/>
              <a:gd name="connsiteY2153" fmla="*/ 20144 h 21600"/>
              <a:gd name="connsiteX2154" fmla="*/ 5847 w 20295"/>
              <a:gd name="connsiteY2154" fmla="*/ 20021 h 21600"/>
              <a:gd name="connsiteX2155" fmla="*/ 5878 w 20295"/>
              <a:gd name="connsiteY2155" fmla="*/ 19949 h 21600"/>
              <a:gd name="connsiteX2156" fmla="*/ 5930 w 20295"/>
              <a:gd name="connsiteY2156" fmla="*/ 19949 h 21600"/>
              <a:gd name="connsiteX2157" fmla="*/ 5930 w 20295"/>
              <a:gd name="connsiteY2157" fmla="*/ 19861 h 21600"/>
              <a:gd name="connsiteX2158" fmla="*/ 5920 w 20295"/>
              <a:gd name="connsiteY2158" fmla="*/ 19693 h 21600"/>
              <a:gd name="connsiteX2159" fmla="*/ 5951 w 20295"/>
              <a:gd name="connsiteY2159" fmla="*/ 19593 h 21600"/>
              <a:gd name="connsiteX2160" fmla="*/ 5991 w 20295"/>
              <a:gd name="connsiteY2160" fmla="*/ 19544 h 21600"/>
              <a:gd name="connsiteX2161" fmla="*/ 5965 w 20295"/>
              <a:gd name="connsiteY2161" fmla="*/ 19459 h 21600"/>
              <a:gd name="connsiteX2162" fmla="*/ 5939 w 20295"/>
              <a:gd name="connsiteY2162" fmla="*/ 19521 h 21600"/>
              <a:gd name="connsiteX2163" fmla="*/ 5899 w 20295"/>
              <a:gd name="connsiteY2163" fmla="*/ 19471 h 21600"/>
              <a:gd name="connsiteX2164" fmla="*/ 5873 w 20295"/>
              <a:gd name="connsiteY2164" fmla="*/ 19310 h 21600"/>
              <a:gd name="connsiteX2165" fmla="*/ 5887 w 20295"/>
              <a:gd name="connsiteY2165" fmla="*/ 19265 h 21600"/>
              <a:gd name="connsiteX2166" fmla="*/ 5951 w 20295"/>
              <a:gd name="connsiteY2166" fmla="*/ 19326 h 21600"/>
              <a:gd name="connsiteX2167" fmla="*/ 6002 w 20295"/>
              <a:gd name="connsiteY2167" fmla="*/ 19299 h 21600"/>
              <a:gd name="connsiteX2168" fmla="*/ 6028 w 20295"/>
              <a:gd name="connsiteY2168" fmla="*/ 19238 h 21600"/>
              <a:gd name="connsiteX2169" fmla="*/ 6012 w 20295"/>
              <a:gd name="connsiteY2169" fmla="*/ 19165 h 21600"/>
              <a:gd name="connsiteX2170" fmla="*/ 6007 w 20295"/>
              <a:gd name="connsiteY2170" fmla="*/ 19043 h 21600"/>
              <a:gd name="connsiteX2171" fmla="*/ 5986 w 20295"/>
              <a:gd name="connsiteY2171" fmla="*/ 18943 h 21600"/>
              <a:gd name="connsiteX2172" fmla="*/ 6049 w 20295"/>
              <a:gd name="connsiteY2172" fmla="*/ 18959 h 21600"/>
              <a:gd name="connsiteX2173" fmla="*/ 6163 w 20295"/>
              <a:gd name="connsiteY2173" fmla="*/ 18932 h 21600"/>
              <a:gd name="connsiteX2174" fmla="*/ 6236 w 20295"/>
              <a:gd name="connsiteY2174" fmla="*/ 18848 h 21600"/>
              <a:gd name="connsiteX2175" fmla="*/ 6271 w 20295"/>
              <a:gd name="connsiteY2175" fmla="*/ 18638 h 21600"/>
              <a:gd name="connsiteX2176" fmla="*/ 6266 w 20295"/>
              <a:gd name="connsiteY2176" fmla="*/ 18554 h 21600"/>
              <a:gd name="connsiteX2177" fmla="*/ 6224 w 20295"/>
              <a:gd name="connsiteY2177" fmla="*/ 18481 h 21600"/>
              <a:gd name="connsiteX2178" fmla="*/ 6224 w 20295"/>
              <a:gd name="connsiteY2178" fmla="*/ 18370 h 21600"/>
              <a:gd name="connsiteX2179" fmla="*/ 6142 w 20295"/>
              <a:gd name="connsiteY2179" fmla="*/ 18236 h 21600"/>
              <a:gd name="connsiteX2180" fmla="*/ 6137 w 20295"/>
              <a:gd name="connsiteY2180" fmla="*/ 18148 h 21600"/>
              <a:gd name="connsiteX2181" fmla="*/ 6179 w 20295"/>
              <a:gd name="connsiteY2181" fmla="*/ 18236 h 21600"/>
              <a:gd name="connsiteX2182" fmla="*/ 6219 w 20295"/>
              <a:gd name="connsiteY2182" fmla="*/ 18236 h 21600"/>
              <a:gd name="connsiteX2183" fmla="*/ 6276 w 20295"/>
              <a:gd name="connsiteY2183" fmla="*/ 18309 h 21600"/>
              <a:gd name="connsiteX2184" fmla="*/ 6309 w 20295"/>
              <a:gd name="connsiteY2184" fmla="*/ 18286 h 21600"/>
              <a:gd name="connsiteX2185" fmla="*/ 6349 w 20295"/>
              <a:gd name="connsiteY2185" fmla="*/ 18320 h 21600"/>
              <a:gd name="connsiteX2186" fmla="*/ 6406 w 20295"/>
              <a:gd name="connsiteY2186" fmla="*/ 18225 h 21600"/>
              <a:gd name="connsiteX2187" fmla="*/ 6427 w 20295"/>
              <a:gd name="connsiteY2187" fmla="*/ 18125 h 21600"/>
              <a:gd name="connsiteX2188" fmla="*/ 6458 w 20295"/>
              <a:gd name="connsiteY2188" fmla="*/ 18041 h 21600"/>
              <a:gd name="connsiteX2189" fmla="*/ 6474 w 20295"/>
              <a:gd name="connsiteY2189" fmla="*/ 17881 h 21600"/>
              <a:gd name="connsiteX2190" fmla="*/ 6504 w 20295"/>
              <a:gd name="connsiteY2190" fmla="*/ 17808 h 21600"/>
              <a:gd name="connsiteX2191" fmla="*/ 6551 w 20295"/>
              <a:gd name="connsiteY2191" fmla="*/ 17674 h 21600"/>
              <a:gd name="connsiteX2192" fmla="*/ 6598 w 20295"/>
              <a:gd name="connsiteY2192" fmla="*/ 17392 h 21600"/>
              <a:gd name="connsiteX2193" fmla="*/ 6634 w 20295"/>
              <a:gd name="connsiteY2193" fmla="*/ 17308 h 21600"/>
              <a:gd name="connsiteX2194" fmla="*/ 6645 w 20295"/>
              <a:gd name="connsiteY2194" fmla="*/ 17220 h 21600"/>
              <a:gd name="connsiteX2195" fmla="*/ 6645 w 20295"/>
              <a:gd name="connsiteY2195" fmla="*/ 17063 h 21600"/>
              <a:gd name="connsiteX2196" fmla="*/ 6634 w 20295"/>
              <a:gd name="connsiteY2196" fmla="*/ 16964 h 21600"/>
              <a:gd name="connsiteX2197" fmla="*/ 6634 w 20295"/>
              <a:gd name="connsiteY2197" fmla="*/ 16853 h 21600"/>
              <a:gd name="connsiteX2198" fmla="*/ 6681 w 20295"/>
              <a:gd name="connsiteY2198" fmla="*/ 16681 h 21600"/>
              <a:gd name="connsiteX2199" fmla="*/ 6743 w 20295"/>
              <a:gd name="connsiteY2199" fmla="*/ 16558 h 21600"/>
              <a:gd name="connsiteX2200" fmla="*/ 6811 w 20295"/>
              <a:gd name="connsiteY2200" fmla="*/ 16512 h 21600"/>
              <a:gd name="connsiteX2201" fmla="*/ 6846 w 20295"/>
              <a:gd name="connsiteY2201" fmla="*/ 16436 h 21600"/>
              <a:gd name="connsiteX2202" fmla="*/ 6940 w 20295"/>
              <a:gd name="connsiteY2202" fmla="*/ 16375 h 21600"/>
              <a:gd name="connsiteX2203" fmla="*/ 7008 w 20295"/>
              <a:gd name="connsiteY2203" fmla="*/ 16375 h 21600"/>
              <a:gd name="connsiteX2204" fmla="*/ 7018 w 20295"/>
              <a:gd name="connsiteY2204" fmla="*/ 16279 h 21600"/>
              <a:gd name="connsiteX2205" fmla="*/ 7065 w 20295"/>
              <a:gd name="connsiteY2205" fmla="*/ 16207 h 21600"/>
              <a:gd name="connsiteX2206" fmla="*/ 7070 w 20295"/>
              <a:gd name="connsiteY2206" fmla="*/ 16046 h 21600"/>
              <a:gd name="connsiteX2207" fmla="*/ 7122 w 20295"/>
              <a:gd name="connsiteY2207" fmla="*/ 15824 h 21600"/>
              <a:gd name="connsiteX2208" fmla="*/ 7126 w 20295"/>
              <a:gd name="connsiteY2208" fmla="*/ 15618 h 21600"/>
              <a:gd name="connsiteX2209" fmla="*/ 7147 w 20295"/>
              <a:gd name="connsiteY2209" fmla="*/ 15545 h 21600"/>
              <a:gd name="connsiteX2210" fmla="*/ 7147 w 20295"/>
              <a:gd name="connsiteY2210" fmla="*/ 15446 h 21600"/>
              <a:gd name="connsiteX2211" fmla="*/ 7164 w 20295"/>
              <a:gd name="connsiteY2211" fmla="*/ 15190 h 21600"/>
              <a:gd name="connsiteX2212" fmla="*/ 7152 w 20295"/>
              <a:gd name="connsiteY2212" fmla="*/ 14884 h 21600"/>
              <a:gd name="connsiteX2213" fmla="*/ 7164 w 20295"/>
              <a:gd name="connsiteY2213" fmla="*/ 14773 h 21600"/>
              <a:gd name="connsiteX2214" fmla="*/ 7178 w 20295"/>
              <a:gd name="connsiteY2214" fmla="*/ 14762 h 21600"/>
              <a:gd name="connsiteX2215" fmla="*/ 7225 w 20295"/>
              <a:gd name="connsiteY2215" fmla="*/ 14628 h 21600"/>
              <a:gd name="connsiteX2216" fmla="*/ 7256 w 20295"/>
              <a:gd name="connsiteY2216" fmla="*/ 14445 h 21600"/>
              <a:gd name="connsiteX2217" fmla="*/ 7339 w 20295"/>
              <a:gd name="connsiteY2217" fmla="*/ 14211 h 21600"/>
              <a:gd name="connsiteX2218" fmla="*/ 7371 w 20295"/>
              <a:gd name="connsiteY2218" fmla="*/ 14112 h 21600"/>
              <a:gd name="connsiteX2219" fmla="*/ 7390 w 20295"/>
              <a:gd name="connsiteY2219" fmla="*/ 13844 h 21600"/>
              <a:gd name="connsiteX2220" fmla="*/ 7381 w 20295"/>
              <a:gd name="connsiteY2220" fmla="*/ 13745 h 21600"/>
              <a:gd name="connsiteX2221" fmla="*/ 7360 w 20295"/>
              <a:gd name="connsiteY2221" fmla="*/ 13539 h 21600"/>
              <a:gd name="connsiteX2222" fmla="*/ 7339 w 20295"/>
              <a:gd name="connsiteY2222" fmla="*/ 13489 h 21600"/>
              <a:gd name="connsiteX2223" fmla="*/ 7287 w 20295"/>
              <a:gd name="connsiteY2223" fmla="*/ 13478 h 21600"/>
              <a:gd name="connsiteX2224" fmla="*/ 7241 w 20295"/>
              <a:gd name="connsiteY2224" fmla="*/ 13428 h 21600"/>
              <a:gd name="connsiteX2225" fmla="*/ 7157 w 20295"/>
              <a:gd name="connsiteY2225" fmla="*/ 13244 h 21600"/>
              <a:gd name="connsiteX2226" fmla="*/ 7070 w 20295"/>
              <a:gd name="connsiteY2226" fmla="*/ 13111 h 21600"/>
              <a:gd name="connsiteX2227" fmla="*/ 6976 w 20295"/>
              <a:gd name="connsiteY2227" fmla="*/ 13122 h 21600"/>
              <a:gd name="connsiteX2228" fmla="*/ 6862 w 20295"/>
              <a:gd name="connsiteY2228" fmla="*/ 13038 h 21600"/>
              <a:gd name="connsiteX2229" fmla="*/ 6790 w 20295"/>
              <a:gd name="connsiteY2229" fmla="*/ 13088 h 21600"/>
              <a:gd name="connsiteX2230" fmla="*/ 6801 w 20295"/>
              <a:gd name="connsiteY2230" fmla="*/ 13000 h 21600"/>
              <a:gd name="connsiteX2231" fmla="*/ 6768 w 20295"/>
              <a:gd name="connsiteY2231" fmla="*/ 12904 h 21600"/>
              <a:gd name="connsiteX2232" fmla="*/ 6671 w 20295"/>
              <a:gd name="connsiteY2232" fmla="*/ 12805 h 21600"/>
              <a:gd name="connsiteX2233" fmla="*/ 6594 w 20295"/>
              <a:gd name="connsiteY2233" fmla="*/ 12744 h 21600"/>
              <a:gd name="connsiteX2234" fmla="*/ 6547 w 20295"/>
              <a:gd name="connsiteY2234" fmla="*/ 12855 h 21600"/>
              <a:gd name="connsiteX2235" fmla="*/ 6547 w 20295"/>
              <a:gd name="connsiteY2235" fmla="*/ 12694 h 21600"/>
              <a:gd name="connsiteX2236" fmla="*/ 6438 w 20295"/>
              <a:gd name="connsiteY2236" fmla="*/ 12660 h 21600"/>
              <a:gd name="connsiteX2237" fmla="*/ 6417 w 20295"/>
              <a:gd name="connsiteY2237" fmla="*/ 12610 h 21600"/>
              <a:gd name="connsiteX2238" fmla="*/ 6464 w 20295"/>
              <a:gd name="connsiteY2238" fmla="*/ 12488 h 21600"/>
              <a:gd name="connsiteX2239" fmla="*/ 6464 w 20295"/>
              <a:gd name="connsiteY2239" fmla="*/ 12365 h 21600"/>
              <a:gd name="connsiteX2240" fmla="*/ 6432 w 20295"/>
              <a:gd name="connsiteY2240" fmla="*/ 12338 h 21600"/>
              <a:gd name="connsiteX2241" fmla="*/ 6396 w 20295"/>
              <a:gd name="connsiteY2241" fmla="*/ 12059 h 21600"/>
              <a:gd name="connsiteX2242" fmla="*/ 6386 w 20295"/>
              <a:gd name="connsiteY2242" fmla="*/ 11972 h 21600"/>
              <a:gd name="connsiteX2243" fmla="*/ 6365 w 20295"/>
              <a:gd name="connsiteY2243" fmla="*/ 11972 h 21600"/>
              <a:gd name="connsiteX2244" fmla="*/ 6354 w 20295"/>
              <a:gd name="connsiteY2244" fmla="*/ 11910 h 21600"/>
              <a:gd name="connsiteX2245" fmla="*/ 6292 w 20295"/>
              <a:gd name="connsiteY2245" fmla="*/ 11777 h 21600"/>
              <a:gd name="connsiteX2246" fmla="*/ 6245 w 20295"/>
              <a:gd name="connsiteY2246" fmla="*/ 11742 h 21600"/>
              <a:gd name="connsiteX2247" fmla="*/ 6224 w 20295"/>
              <a:gd name="connsiteY2247" fmla="*/ 11715 h 21600"/>
              <a:gd name="connsiteX2248" fmla="*/ 6163 w 20295"/>
              <a:gd name="connsiteY2248" fmla="*/ 11666 h 21600"/>
              <a:gd name="connsiteX2249" fmla="*/ 6111 w 20295"/>
              <a:gd name="connsiteY2249" fmla="*/ 11681 h 21600"/>
              <a:gd name="connsiteX2250" fmla="*/ 6106 w 20295"/>
              <a:gd name="connsiteY2250" fmla="*/ 11715 h 21600"/>
              <a:gd name="connsiteX2251" fmla="*/ 6033 w 20295"/>
              <a:gd name="connsiteY2251" fmla="*/ 11681 h 21600"/>
              <a:gd name="connsiteX2252" fmla="*/ 6007 w 20295"/>
              <a:gd name="connsiteY2252" fmla="*/ 11631 h 21600"/>
              <a:gd name="connsiteX2253" fmla="*/ 5977 w 20295"/>
              <a:gd name="connsiteY2253" fmla="*/ 11543 h 21600"/>
              <a:gd name="connsiteX2254" fmla="*/ 5955 w 20295"/>
              <a:gd name="connsiteY2254" fmla="*/ 11543 h 21600"/>
              <a:gd name="connsiteX2255" fmla="*/ 5955 w 20295"/>
              <a:gd name="connsiteY2255" fmla="*/ 11459 h 21600"/>
              <a:gd name="connsiteX2256" fmla="*/ 5920 w 20295"/>
              <a:gd name="connsiteY2256" fmla="*/ 11349 h 21600"/>
              <a:gd name="connsiteX2257" fmla="*/ 5878 w 20295"/>
              <a:gd name="connsiteY2257" fmla="*/ 11287 h 21600"/>
              <a:gd name="connsiteX2258" fmla="*/ 5857 w 20295"/>
              <a:gd name="connsiteY2258" fmla="*/ 11253 h 21600"/>
              <a:gd name="connsiteX2259" fmla="*/ 5826 w 20295"/>
              <a:gd name="connsiteY2259" fmla="*/ 11264 h 21600"/>
              <a:gd name="connsiteX2260" fmla="*/ 5816 w 20295"/>
              <a:gd name="connsiteY2260" fmla="*/ 11131 h 21600"/>
              <a:gd name="connsiteX2261" fmla="*/ 5774 w 20295"/>
              <a:gd name="connsiteY2261" fmla="*/ 11043 h 21600"/>
              <a:gd name="connsiteX2262" fmla="*/ 5727 w 20295"/>
              <a:gd name="connsiteY2262" fmla="*/ 11031 h 21600"/>
              <a:gd name="connsiteX2263" fmla="*/ 5706 w 20295"/>
              <a:gd name="connsiteY2263" fmla="*/ 10959 h 21600"/>
              <a:gd name="connsiteX2264" fmla="*/ 5758 w 20295"/>
              <a:gd name="connsiteY2264" fmla="*/ 10909 h 21600"/>
              <a:gd name="connsiteX2265" fmla="*/ 5687 w 20295"/>
              <a:gd name="connsiteY2265" fmla="*/ 10909 h 21600"/>
              <a:gd name="connsiteX2266" fmla="*/ 5614 w 20295"/>
              <a:gd name="connsiteY2266" fmla="*/ 10920 h 21600"/>
              <a:gd name="connsiteX2267" fmla="*/ 5609 w 20295"/>
              <a:gd name="connsiteY2267" fmla="*/ 10970 h 21600"/>
              <a:gd name="connsiteX2268" fmla="*/ 5572 w 20295"/>
              <a:gd name="connsiteY2268" fmla="*/ 11020 h 21600"/>
              <a:gd name="connsiteX2269" fmla="*/ 5531 w 20295"/>
              <a:gd name="connsiteY2269" fmla="*/ 10993 h 21600"/>
              <a:gd name="connsiteX2270" fmla="*/ 5494 w 20295"/>
              <a:gd name="connsiteY2270" fmla="*/ 10920 h 21600"/>
              <a:gd name="connsiteX2271" fmla="*/ 5432 w 20295"/>
              <a:gd name="connsiteY2271" fmla="*/ 10947 h 21600"/>
              <a:gd name="connsiteX2272" fmla="*/ 5376 w 20295"/>
              <a:gd name="connsiteY2272" fmla="*/ 10932 h 21600"/>
              <a:gd name="connsiteX2273" fmla="*/ 5376 w 20295"/>
              <a:gd name="connsiteY2273" fmla="*/ 10886 h 21600"/>
              <a:gd name="connsiteX2274" fmla="*/ 5338 w 20295"/>
              <a:gd name="connsiteY2274" fmla="*/ 10798 h 21600"/>
              <a:gd name="connsiteX2275" fmla="*/ 5298 w 20295"/>
              <a:gd name="connsiteY2275" fmla="*/ 10787 h 21600"/>
              <a:gd name="connsiteX2276" fmla="*/ 5277 w 20295"/>
              <a:gd name="connsiteY2276" fmla="*/ 10676 h 21600"/>
              <a:gd name="connsiteX2277" fmla="*/ 5256 w 20295"/>
              <a:gd name="connsiteY2277" fmla="*/ 10725 h 21600"/>
              <a:gd name="connsiteX2278" fmla="*/ 5261 w 20295"/>
              <a:gd name="connsiteY2278" fmla="*/ 10810 h 21600"/>
              <a:gd name="connsiteX2279" fmla="*/ 5183 w 20295"/>
              <a:gd name="connsiteY2279" fmla="*/ 10871 h 21600"/>
              <a:gd name="connsiteX2280" fmla="*/ 5183 w 20295"/>
              <a:gd name="connsiteY2280" fmla="*/ 10993 h 21600"/>
              <a:gd name="connsiteX2281" fmla="*/ 5204 w 20295"/>
              <a:gd name="connsiteY2281" fmla="*/ 11054 h 21600"/>
              <a:gd name="connsiteX2282" fmla="*/ 5188 w 20295"/>
              <a:gd name="connsiteY2282" fmla="*/ 11165 h 21600"/>
              <a:gd name="connsiteX2283" fmla="*/ 5157 w 20295"/>
              <a:gd name="connsiteY2283" fmla="*/ 11176 h 21600"/>
              <a:gd name="connsiteX2284" fmla="*/ 5142 w 20295"/>
              <a:gd name="connsiteY2284" fmla="*/ 11054 h 21600"/>
              <a:gd name="connsiteX2285" fmla="*/ 5168 w 20295"/>
              <a:gd name="connsiteY2285" fmla="*/ 10959 h 21600"/>
              <a:gd name="connsiteX2286" fmla="*/ 5173 w 20295"/>
              <a:gd name="connsiteY2286" fmla="*/ 10871 h 21600"/>
              <a:gd name="connsiteX2287" fmla="*/ 5152 w 20295"/>
              <a:gd name="connsiteY2287" fmla="*/ 10798 h 21600"/>
              <a:gd name="connsiteX2288" fmla="*/ 5188 w 20295"/>
              <a:gd name="connsiteY2288" fmla="*/ 10775 h 21600"/>
              <a:gd name="connsiteX2289" fmla="*/ 5194 w 20295"/>
              <a:gd name="connsiteY2289" fmla="*/ 10737 h 21600"/>
              <a:gd name="connsiteX2290" fmla="*/ 5204 w 20295"/>
              <a:gd name="connsiteY2290" fmla="*/ 10687 h 21600"/>
              <a:gd name="connsiteX2291" fmla="*/ 5188 w 20295"/>
              <a:gd name="connsiteY2291" fmla="*/ 10641 h 21600"/>
              <a:gd name="connsiteX2292" fmla="*/ 5168 w 20295"/>
              <a:gd name="connsiteY2292" fmla="*/ 10626 h 21600"/>
              <a:gd name="connsiteX2293" fmla="*/ 5136 w 20295"/>
              <a:gd name="connsiteY2293" fmla="*/ 10714 h 21600"/>
              <a:gd name="connsiteX2294" fmla="*/ 5117 w 20295"/>
              <a:gd name="connsiteY2294" fmla="*/ 10748 h 21600"/>
              <a:gd name="connsiteX2295" fmla="*/ 5065 w 20295"/>
              <a:gd name="connsiteY2295" fmla="*/ 10836 h 21600"/>
              <a:gd name="connsiteX2296" fmla="*/ 5018 w 20295"/>
              <a:gd name="connsiteY2296" fmla="*/ 10810 h 21600"/>
              <a:gd name="connsiteX2297" fmla="*/ 5013 w 20295"/>
              <a:gd name="connsiteY2297" fmla="*/ 10848 h 21600"/>
              <a:gd name="connsiteX2298" fmla="*/ 4976 w 20295"/>
              <a:gd name="connsiteY2298" fmla="*/ 10848 h 21600"/>
              <a:gd name="connsiteX2299" fmla="*/ 4935 w 20295"/>
              <a:gd name="connsiteY2299" fmla="*/ 10932 h 21600"/>
              <a:gd name="connsiteX2300" fmla="*/ 4924 w 20295"/>
              <a:gd name="connsiteY2300" fmla="*/ 11069 h 21600"/>
              <a:gd name="connsiteX2301" fmla="*/ 4919 w 20295"/>
              <a:gd name="connsiteY2301" fmla="*/ 11115 h 21600"/>
              <a:gd name="connsiteX2302" fmla="*/ 4893 w 20295"/>
              <a:gd name="connsiteY2302" fmla="*/ 11142 h 21600"/>
              <a:gd name="connsiteX2303" fmla="*/ 4846 w 20295"/>
              <a:gd name="connsiteY2303" fmla="*/ 11253 h 21600"/>
              <a:gd name="connsiteX2304" fmla="*/ 4815 w 20295"/>
              <a:gd name="connsiteY2304" fmla="*/ 11238 h 21600"/>
              <a:gd name="connsiteX2305" fmla="*/ 4794 w 20295"/>
              <a:gd name="connsiteY2305" fmla="*/ 11203 h 21600"/>
              <a:gd name="connsiteX2306" fmla="*/ 4773 w 20295"/>
              <a:gd name="connsiteY2306" fmla="*/ 11154 h 21600"/>
              <a:gd name="connsiteX2307" fmla="*/ 4747 w 20295"/>
              <a:gd name="connsiteY2307" fmla="*/ 11115 h 21600"/>
              <a:gd name="connsiteX2308" fmla="*/ 4717 w 20295"/>
              <a:gd name="connsiteY2308" fmla="*/ 11115 h 21600"/>
              <a:gd name="connsiteX2309" fmla="*/ 4717 w 20295"/>
              <a:gd name="connsiteY2309" fmla="*/ 11104 h 21600"/>
              <a:gd name="connsiteX2310" fmla="*/ 4686 w 20295"/>
              <a:gd name="connsiteY2310" fmla="*/ 11092 h 21600"/>
              <a:gd name="connsiteX2311" fmla="*/ 4665 w 20295"/>
              <a:gd name="connsiteY2311" fmla="*/ 11142 h 21600"/>
              <a:gd name="connsiteX2312" fmla="*/ 4629 w 20295"/>
              <a:gd name="connsiteY2312" fmla="*/ 11176 h 21600"/>
              <a:gd name="connsiteX2313" fmla="*/ 4598 w 20295"/>
              <a:gd name="connsiteY2313" fmla="*/ 11215 h 21600"/>
              <a:gd name="connsiteX2314" fmla="*/ 4572 w 20295"/>
              <a:gd name="connsiteY2314" fmla="*/ 11226 h 21600"/>
              <a:gd name="connsiteX2315" fmla="*/ 4556 w 20295"/>
              <a:gd name="connsiteY2315" fmla="*/ 11192 h 21600"/>
              <a:gd name="connsiteX2316" fmla="*/ 4546 w 20295"/>
              <a:gd name="connsiteY2316" fmla="*/ 11203 h 21600"/>
              <a:gd name="connsiteX2317" fmla="*/ 4525 w 20295"/>
              <a:gd name="connsiteY2317" fmla="*/ 11192 h 21600"/>
              <a:gd name="connsiteX2318" fmla="*/ 4525 w 20295"/>
              <a:gd name="connsiteY2318" fmla="*/ 11154 h 21600"/>
              <a:gd name="connsiteX2319" fmla="*/ 4504 w 20295"/>
              <a:gd name="connsiteY2319" fmla="*/ 11104 h 21600"/>
              <a:gd name="connsiteX2320" fmla="*/ 4478 w 20295"/>
              <a:gd name="connsiteY2320" fmla="*/ 11031 h 21600"/>
              <a:gd name="connsiteX2321" fmla="*/ 4457 w 20295"/>
              <a:gd name="connsiteY2321" fmla="*/ 10970 h 21600"/>
              <a:gd name="connsiteX2322" fmla="*/ 4443 w 20295"/>
              <a:gd name="connsiteY2322" fmla="*/ 10871 h 21600"/>
              <a:gd name="connsiteX2323" fmla="*/ 4436 w 20295"/>
              <a:gd name="connsiteY2323" fmla="*/ 10848 h 21600"/>
              <a:gd name="connsiteX2324" fmla="*/ 4436 w 20295"/>
              <a:gd name="connsiteY2324" fmla="*/ 10810 h 21600"/>
              <a:gd name="connsiteX2325" fmla="*/ 4448 w 20295"/>
              <a:gd name="connsiteY2325" fmla="*/ 10764 h 21600"/>
              <a:gd name="connsiteX2326" fmla="*/ 4448 w 20295"/>
              <a:gd name="connsiteY2326" fmla="*/ 10725 h 21600"/>
              <a:gd name="connsiteX2327" fmla="*/ 4453 w 20295"/>
              <a:gd name="connsiteY2327" fmla="*/ 10653 h 21600"/>
              <a:gd name="connsiteX2328" fmla="*/ 4462 w 20295"/>
              <a:gd name="connsiteY2328" fmla="*/ 10641 h 21600"/>
              <a:gd name="connsiteX2329" fmla="*/ 4462 w 20295"/>
              <a:gd name="connsiteY2329" fmla="*/ 10565 h 21600"/>
              <a:gd name="connsiteX2330" fmla="*/ 4462 w 20295"/>
              <a:gd name="connsiteY2330" fmla="*/ 10519 h 21600"/>
              <a:gd name="connsiteX2331" fmla="*/ 4469 w 20295"/>
              <a:gd name="connsiteY2331" fmla="*/ 10443 h 21600"/>
              <a:gd name="connsiteX2332" fmla="*/ 4474 w 20295"/>
              <a:gd name="connsiteY2332" fmla="*/ 10381 h 21600"/>
              <a:gd name="connsiteX2333" fmla="*/ 4495 w 20295"/>
              <a:gd name="connsiteY2333" fmla="*/ 10336 h 21600"/>
              <a:gd name="connsiteX2334" fmla="*/ 4488 w 20295"/>
              <a:gd name="connsiteY2334" fmla="*/ 10274 h 21600"/>
              <a:gd name="connsiteX2335" fmla="*/ 4495 w 20295"/>
              <a:gd name="connsiteY2335" fmla="*/ 10236 h 21600"/>
              <a:gd name="connsiteX2336" fmla="*/ 4499 w 20295"/>
              <a:gd name="connsiteY2336" fmla="*/ 10225 h 21600"/>
              <a:gd name="connsiteX2337" fmla="*/ 4483 w 20295"/>
              <a:gd name="connsiteY2337" fmla="*/ 10175 h 21600"/>
              <a:gd name="connsiteX2338" fmla="*/ 4462 w 20295"/>
              <a:gd name="connsiteY2338" fmla="*/ 10152 h 21600"/>
              <a:gd name="connsiteX2339" fmla="*/ 4448 w 20295"/>
              <a:gd name="connsiteY2339" fmla="*/ 10114 h 21600"/>
              <a:gd name="connsiteX2340" fmla="*/ 4431 w 20295"/>
              <a:gd name="connsiteY2340" fmla="*/ 10076 h 21600"/>
              <a:gd name="connsiteX2341" fmla="*/ 4422 w 20295"/>
              <a:gd name="connsiteY2341" fmla="*/ 10076 h 21600"/>
              <a:gd name="connsiteX2342" fmla="*/ 4396 w 20295"/>
              <a:gd name="connsiteY2342" fmla="*/ 10053 h 21600"/>
              <a:gd name="connsiteX2343" fmla="*/ 4380 w 20295"/>
              <a:gd name="connsiteY2343" fmla="*/ 10064 h 21600"/>
              <a:gd name="connsiteX2344" fmla="*/ 4365 w 20295"/>
              <a:gd name="connsiteY2344" fmla="*/ 10076 h 21600"/>
              <a:gd name="connsiteX2345" fmla="*/ 4354 w 20295"/>
              <a:gd name="connsiteY2345" fmla="*/ 10064 h 21600"/>
              <a:gd name="connsiteX2346" fmla="*/ 4333 w 20295"/>
              <a:gd name="connsiteY2346" fmla="*/ 10053 h 21600"/>
              <a:gd name="connsiteX2347" fmla="*/ 4328 w 20295"/>
              <a:gd name="connsiteY2347" fmla="*/ 10076 h 21600"/>
              <a:gd name="connsiteX2348" fmla="*/ 4307 w 20295"/>
              <a:gd name="connsiteY2348" fmla="*/ 10091 h 21600"/>
              <a:gd name="connsiteX2349" fmla="*/ 4276 w 20295"/>
              <a:gd name="connsiteY2349" fmla="*/ 10091 h 21600"/>
              <a:gd name="connsiteX2350" fmla="*/ 4250 w 20295"/>
              <a:gd name="connsiteY2350" fmla="*/ 10076 h 21600"/>
              <a:gd name="connsiteX2351" fmla="*/ 4240 w 20295"/>
              <a:gd name="connsiteY2351" fmla="*/ 10091 h 21600"/>
              <a:gd name="connsiteX2352" fmla="*/ 4235 w 20295"/>
              <a:gd name="connsiteY2352" fmla="*/ 10076 h 21600"/>
              <a:gd name="connsiteX2353" fmla="*/ 4219 w 20295"/>
              <a:gd name="connsiteY2353" fmla="*/ 10076 h 21600"/>
              <a:gd name="connsiteX2354" fmla="*/ 4203 w 20295"/>
              <a:gd name="connsiteY2354" fmla="*/ 10102 h 21600"/>
              <a:gd name="connsiteX2355" fmla="*/ 4198 w 20295"/>
              <a:gd name="connsiteY2355" fmla="*/ 10102 h 21600"/>
              <a:gd name="connsiteX2356" fmla="*/ 4184 w 20295"/>
              <a:gd name="connsiteY2356" fmla="*/ 10076 h 21600"/>
              <a:gd name="connsiteX2357" fmla="*/ 4177 w 20295"/>
              <a:gd name="connsiteY2357" fmla="*/ 10102 h 21600"/>
              <a:gd name="connsiteX2358" fmla="*/ 4158 w 20295"/>
              <a:gd name="connsiteY2358" fmla="*/ 10076 h 21600"/>
              <a:gd name="connsiteX2359" fmla="*/ 4172 w 20295"/>
              <a:gd name="connsiteY2359" fmla="*/ 10015 h 21600"/>
              <a:gd name="connsiteX2360" fmla="*/ 4184 w 20295"/>
              <a:gd name="connsiteY2360" fmla="*/ 10015 h 21600"/>
              <a:gd name="connsiteX2361" fmla="*/ 4198 w 20295"/>
              <a:gd name="connsiteY2361" fmla="*/ 9969 h 21600"/>
              <a:gd name="connsiteX2362" fmla="*/ 4210 w 20295"/>
              <a:gd name="connsiteY2362" fmla="*/ 9881 h 21600"/>
              <a:gd name="connsiteX2363" fmla="*/ 4203 w 20295"/>
              <a:gd name="connsiteY2363" fmla="*/ 9869 h 21600"/>
              <a:gd name="connsiteX2364" fmla="*/ 4214 w 20295"/>
              <a:gd name="connsiteY2364" fmla="*/ 9808 h 21600"/>
              <a:gd name="connsiteX2365" fmla="*/ 4210 w 20295"/>
              <a:gd name="connsiteY2365" fmla="*/ 9785 h 21600"/>
              <a:gd name="connsiteX2366" fmla="*/ 4224 w 20295"/>
              <a:gd name="connsiteY2366" fmla="*/ 9724 h 21600"/>
              <a:gd name="connsiteX2367" fmla="*/ 4224 w 20295"/>
              <a:gd name="connsiteY2367" fmla="*/ 9674 h 21600"/>
              <a:gd name="connsiteX2368" fmla="*/ 4214 w 20295"/>
              <a:gd name="connsiteY2368" fmla="*/ 9674 h 21600"/>
              <a:gd name="connsiteX2369" fmla="*/ 4214 w 20295"/>
              <a:gd name="connsiteY2369" fmla="*/ 9648 h 21600"/>
              <a:gd name="connsiteX2370" fmla="*/ 4229 w 20295"/>
              <a:gd name="connsiteY2370" fmla="*/ 9648 h 21600"/>
              <a:gd name="connsiteX2371" fmla="*/ 4240 w 20295"/>
              <a:gd name="connsiteY2371" fmla="*/ 9686 h 21600"/>
              <a:gd name="connsiteX2372" fmla="*/ 4266 w 20295"/>
              <a:gd name="connsiteY2372" fmla="*/ 9563 h 21600"/>
              <a:gd name="connsiteX2373" fmla="*/ 4276 w 20295"/>
              <a:gd name="connsiteY2373" fmla="*/ 9491 h 21600"/>
              <a:gd name="connsiteX2374" fmla="*/ 4266 w 20295"/>
              <a:gd name="connsiteY2374" fmla="*/ 9464 h 21600"/>
              <a:gd name="connsiteX2375" fmla="*/ 4287 w 20295"/>
              <a:gd name="connsiteY2375" fmla="*/ 9369 h 21600"/>
              <a:gd name="connsiteX2376" fmla="*/ 4323 w 20295"/>
              <a:gd name="connsiteY2376" fmla="*/ 9269 h 21600"/>
              <a:gd name="connsiteX2377" fmla="*/ 4333 w 20295"/>
              <a:gd name="connsiteY2377" fmla="*/ 9197 h 21600"/>
              <a:gd name="connsiteX2378" fmla="*/ 4318 w 20295"/>
              <a:gd name="connsiteY2378" fmla="*/ 9158 h 21600"/>
              <a:gd name="connsiteX2379" fmla="*/ 4281 w 20295"/>
              <a:gd name="connsiteY2379" fmla="*/ 9174 h 21600"/>
              <a:gd name="connsiteX2380" fmla="*/ 4229 w 20295"/>
              <a:gd name="connsiteY2380" fmla="*/ 9158 h 21600"/>
              <a:gd name="connsiteX2381" fmla="*/ 4163 w 20295"/>
              <a:gd name="connsiteY2381" fmla="*/ 9197 h 21600"/>
              <a:gd name="connsiteX2382" fmla="*/ 4121 w 20295"/>
              <a:gd name="connsiteY2382" fmla="*/ 9246 h 21600"/>
              <a:gd name="connsiteX2383" fmla="*/ 4111 w 20295"/>
              <a:gd name="connsiteY2383" fmla="*/ 9296 h 21600"/>
              <a:gd name="connsiteX2384" fmla="*/ 4095 w 20295"/>
              <a:gd name="connsiteY2384" fmla="*/ 9430 h 21600"/>
              <a:gd name="connsiteX2385" fmla="*/ 4074 w 20295"/>
              <a:gd name="connsiteY2385" fmla="*/ 9525 h 21600"/>
              <a:gd name="connsiteX2386" fmla="*/ 4033 w 20295"/>
              <a:gd name="connsiteY2386" fmla="*/ 9586 h 21600"/>
              <a:gd name="connsiteX2387" fmla="*/ 3996 w 20295"/>
              <a:gd name="connsiteY2387" fmla="*/ 9613 h 21600"/>
              <a:gd name="connsiteX2388" fmla="*/ 3950 w 20295"/>
              <a:gd name="connsiteY2388" fmla="*/ 9648 h 21600"/>
              <a:gd name="connsiteX2389" fmla="*/ 3903 w 20295"/>
              <a:gd name="connsiteY2389" fmla="*/ 9663 h 21600"/>
              <a:gd name="connsiteX2390" fmla="*/ 3847 w 20295"/>
              <a:gd name="connsiteY2390" fmla="*/ 9709 h 21600"/>
              <a:gd name="connsiteX2391" fmla="*/ 3826 w 20295"/>
              <a:gd name="connsiteY2391" fmla="*/ 9636 h 21600"/>
              <a:gd name="connsiteX2392" fmla="*/ 3763 w 20295"/>
              <a:gd name="connsiteY2392" fmla="*/ 9602 h 21600"/>
              <a:gd name="connsiteX2393" fmla="*/ 3748 w 20295"/>
              <a:gd name="connsiteY2393" fmla="*/ 9514 h 21600"/>
              <a:gd name="connsiteX2394" fmla="*/ 3737 w 20295"/>
              <a:gd name="connsiteY2394" fmla="*/ 9430 h 21600"/>
              <a:gd name="connsiteX2395" fmla="*/ 3706 w 20295"/>
              <a:gd name="connsiteY2395" fmla="*/ 9307 h 21600"/>
              <a:gd name="connsiteX2396" fmla="*/ 3701 w 20295"/>
              <a:gd name="connsiteY2396" fmla="*/ 9174 h 21600"/>
              <a:gd name="connsiteX2397" fmla="*/ 3691 w 20295"/>
              <a:gd name="connsiteY2397" fmla="*/ 9097 h 21600"/>
              <a:gd name="connsiteX2398" fmla="*/ 3685 w 20295"/>
              <a:gd name="connsiteY2398" fmla="*/ 9013 h 21600"/>
              <a:gd name="connsiteX2399" fmla="*/ 3696 w 20295"/>
              <a:gd name="connsiteY2399" fmla="*/ 8929 h 21600"/>
              <a:gd name="connsiteX2400" fmla="*/ 3717 w 20295"/>
              <a:gd name="connsiteY2400" fmla="*/ 8719 h 21600"/>
              <a:gd name="connsiteX2401" fmla="*/ 3732 w 20295"/>
              <a:gd name="connsiteY2401" fmla="*/ 8596 h 21600"/>
              <a:gd name="connsiteX2402" fmla="*/ 3769 w 20295"/>
              <a:gd name="connsiteY2402" fmla="*/ 8451 h 21600"/>
              <a:gd name="connsiteX2403" fmla="*/ 3763 w 20295"/>
              <a:gd name="connsiteY2403" fmla="*/ 8401 h 21600"/>
              <a:gd name="connsiteX2404" fmla="*/ 3769 w 20295"/>
              <a:gd name="connsiteY2404" fmla="*/ 8317 h 21600"/>
              <a:gd name="connsiteX2405" fmla="*/ 3779 w 20295"/>
              <a:gd name="connsiteY2405" fmla="*/ 8207 h 21600"/>
              <a:gd name="connsiteX2406" fmla="*/ 3800 w 20295"/>
              <a:gd name="connsiteY2406" fmla="*/ 8134 h 21600"/>
              <a:gd name="connsiteX2407" fmla="*/ 3835 w 20295"/>
              <a:gd name="connsiteY2407" fmla="*/ 8057 h 21600"/>
              <a:gd name="connsiteX2408" fmla="*/ 3903 w 20295"/>
              <a:gd name="connsiteY2408" fmla="*/ 7985 h 21600"/>
              <a:gd name="connsiteX2409" fmla="*/ 3970 w 20295"/>
              <a:gd name="connsiteY2409" fmla="*/ 7863 h 21600"/>
              <a:gd name="connsiteX2410" fmla="*/ 4022 w 20295"/>
              <a:gd name="connsiteY2410" fmla="*/ 7828 h 21600"/>
              <a:gd name="connsiteX2411" fmla="*/ 4059 w 20295"/>
              <a:gd name="connsiteY2411" fmla="*/ 7813 h 21600"/>
              <a:gd name="connsiteX2412" fmla="*/ 4095 w 20295"/>
              <a:gd name="connsiteY2412" fmla="*/ 7863 h 21600"/>
              <a:gd name="connsiteX2413" fmla="*/ 4151 w 20295"/>
              <a:gd name="connsiteY2413" fmla="*/ 7840 h 21600"/>
              <a:gd name="connsiteX2414" fmla="*/ 4184 w 20295"/>
              <a:gd name="connsiteY2414" fmla="*/ 7924 h 21600"/>
              <a:gd name="connsiteX2415" fmla="*/ 4229 w 20295"/>
              <a:gd name="connsiteY2415" fmla="*/ 7924 h 21600"/>
              <a:gd name="connsiteX2416" fmla="*/ 4250 w 20295"/>
              <a:gd name="connsiteY2416" fmla="*/ 7901 h 21600"/>
              <a:gd name="connsiteX2417" fmla="*/ 4271 w 20295"/>
              <a:gd name="connsiteY2417" fmla="*/ 7924 h 21600"/>
              <a:gd name="connsiteX2418" fmla="*/ 4287 w 20295"/>
              <a:gd name="connsiteY2418" fmla="*/ 7901 h 21600"/>
              <a:gd name="connsiteX2419" fmla="*/ 4276 w 20295"/>
              <a:gd name="connsiteY2419" fmla="*/ 7863 h 21600"/>
              <a:gd name="connsiteX2420" fmla="*/ 4281 w 20295"/>
              <a:gd name="connsiteY2420" fmla="*/ 7801 h 21600"/>
              <a:gd name="connsiteX2421" fmla="*/ 4276 w 20295"/>
              <a:gd name="connsiteY2421" fmla="*/ 7752 h 21600"/>
              <a:gd name="connsiteX2422" fmla="*/ 4302 w 20295"/>
              <a:gd name="connsiteY2422" fmla="*/ 7729 h 21600"/>
              <a:gd name="connsiteX2423" fmla="*/ 4349 w 20295"/>
              <a:gd name="connsiteY2423" fmla="*/ 7717 h 21600"/>
              <a:gd name="connsiteX2424" fmla="*/ 4401 w 20295"/>
              <a:gd name="connsiteY2424" fmla="*/ 7740 h 21600"/>
              <a:gd name="connsiteX2425" fmla="*/ 4469 w 20295"/>
              <a:gd name="connsiteY2425" fmla="*/ 7717 h 21600"/>
              <a:gd name="connsiteX2426" fmla="*/ 4499 w 20295"/>
              <a:gd name="connsiteY2426" fmla="*/ 7767 h 21600"/>
              <a:gd name="connsiteX2427" fmla="*/ 4521 w 20295"/>
              <a:gd name="connsiteY2427" fmla="*/ 7840 h 21600"/>
              <a:gd name="connsiteX2428" fmla="*/ 4530 w 20295"/>
              <a:gd name="connsiteY2428" fmla="*/ 7840 h 21600"/>
              <a:gd name="connsiteX2429" fmla="*/ 4598 w 20295"/>
              <a:gd name="connsiteY2429" fmla="*/ 7767 h 21600"/>
              <a:gd name="connsiteX2430" fmla="*/ 4618 w 20295"/>
              <a:gd name="connsiteY2430" fmla="*/ 7790 h 21600"/>
              <a:gd name="connsiteX2431" fmla="*/ 4650 w 20295"/>
              <a:gd name="connsiteY2431" fmla="*/ 7935 h 21600"/>
              <a:gd name="connsiteX2432" fmla="*/ 4660 w 20295"/>
              <a:gd name="connsiteY2432" fmla="*/ 8023 h 21600"/>
              <a:gd name="connsiteX2433" fmla="*/ 4639 w 20295"/>
              <a:gd name="connsiteY2433" fmla="*/ 8134 h 21600"/>
              <a:gd name="connsiteX2434" fmla="*/ 4639 w 20295"/>
              <a:gd name="connsiteY2434" fmla="*/ 8195 h 21600"/>
              <a:gd name="connsiteX2435" fmla="*/ 4660 w 20295"/>
              <a:gd name="connsiteY2435" fmla="*/ 8317 h 21600"/>
              <a:gd name="connsiteX2436" fmla="*/ 4681 w 20295"/>
              <a:gd name="connsiteY2436" fmla="*/ 8451 h 21600"/>
              <a:gd name="connsiteX2437" fmla="*/ 4695 w 20295"/>
              <a:gd name="connsiteY2437" fmla="*/ 8486 h 21600"/>
              <a:gd name="connsiteX2438" fmla="*/ 4702 w 20295"/>
              <a:gd name="connsiteY2438" fmla="*/ 8562 h 21600"/>
              <a:gd name="connsiteX2439" fmla="*/ 4733 w 20295"/>
              <a:gd name="connsiteY2439" fmla="*/ 8585 h 21600"/>
              <a:gd name="connsiteX2440" fmla="*/ 4747 w 20295"/>
              <a:gd name="connsiteY2440" fmla="*/ 8562 h 21600"/>
              <a:gd name="connsiteX2441" fmla="*/ 4768 w 20295"/>
              <a:gd name="connsiteY2441" fmla="*/ 8463 h 21600"/>
              <a:gd name="connsiteX2442" fmla="*/ 4780 w 20295"/>
              <a:gd name="connsiteY2442" fmla="*/ 8401 h 21600"/>
              <a:gd name="connsiteX2443" fmla="*/ 4789 w 20295"/>
              <a:gd name="connsiteY2443" fmla="*/ 8291 h 21600"/>
              <a:gd name="connsiteX2444" fmla="*/ 4773 w 20295"/>
              <a:gd name="connsiteY2444" fmla="*/ 8107 h 21600"/>
              <a:gd name="connsiteX2445" fmla="*/ 4780 w 20295"/>
              <a:gd name="connsiteY2445" fmla="*/ 8035 h 21600"/>
              <a:gd name="connsiteX2446" fmla="*/ 4763 w 20295"/>
              <a:gd name="connsiteY2446" fmla="*/ 7912 h 21600"/>
              <a:gd name="connsiteX2447" fmla="*/ 4759 w 20295"/>
              <a:gd name="connsiteY2447" fmla="*/ 7778 h 21600"/>
              <a:gd name="connsiteX2448" fmla="*/ 4759 w 20295"/>
              <a:gd name="connsiteY2448" fmla="*/ 7668 h 21600"/>
              <a:gd name="connsiteX2449" fmla="*/ 4780 w 20295"/>
              <a:gd name="connsiteY2449" fmla="*/ 7545 h 21600"/>
              <a:gd name="connsiteX2450" fmla="*/ 4815 w 20295"/>
              <a:gd name="connsiteY2450" fmla="*/ 7461 h 21600"/>
              <a:gd name="connsiteX2451" fmla="*/ 4857 w 20295"/>
              <a:gd name="connsiteY2451" fmla="*/ 7373 h 21600"/>
              <a:gd name="connsiteX2452" fmla="*/ 4929 w 20295"/>
              <a:gd name="connsiteY2452" fmla="*/ 7278 h 21600"/>
              <a:gd name="connsiteX2453" fmla="*/ 4945 w 20295"/>
              <a:gd name="connsiteY2453" fmla="*/ 7217 h 21600"/>
              <a:gd name="connsiteX2454" fmla="*/ 4980 w 20295"/>
              <a:gd name="connsiteY2454" fmla="*/ 7155 h 21600"/>
              <a:gd name="connsiteX2455" fmla="*/ 5006 w 20295"/>
              <a:gd name="connsiteY2455" fmla="*/ 7155 h 21600"/>
              <a:gd name="connsiteX2456" fmla="*/ 5058 w 20295"/>
              <a:gd name="connsiteY2456" fmla="*/ 7056 h 21600"/>
              <a:gd name="connsiteX2457" fmla="*/ 5121 w 20295"/>
              <a:gd name="connsiteY2457" fmla="*/ 7006 h 21600"/>
              <a:gd name="connsiteX2458" fmla="*/ 5173 w 20295"/>
              <a:gd name="connsiteY2458" fmla="*/ 6884 h 21600"/>
              <a:gd name="connsiteX2459" fmla="*/ 5183 w 20295"/>
              <a:gd name="connsiteY2459" fmla="*/ 6727 h 21600"/>
              <a:gd name="connsiteX2460" fmla="*/ 5183 w 20295"/>
              <a:gd name="connsiteY2460" fmla="*/ 6666 h 21600"/>
              <a:gd name="connsiteX2461" fmla="*/ 5168 w 20295"/>
              <a:gd name="connsiteY2461" fmla="*/ 6651 h 21600"/>
              <a:gd name="connsiteX2462" fmla="*/ 5183 w 20295"/>
              <a:gd name="connsiteY2462" fmla="*/ 6506 h 21600"/>
              <a:gd name="connsiteX2463" fmla="*/ 5152 w 20295"/>
              <a:gd name="connsiteY2463" fmla="*/ 6456 h 21600"/>
              <a:gd name="connsiteX2464" fmla="*/ 5183 w 20295"/>
              <a:gd name="connsiteY2464" fmla="*/ 6467 h 21600"/>
              <a:gd name="connsiteX2465" fmla="*/ 5188 w 20295"/>
              <a:gd name="connsiteY2465" fmla="*/ 6372 h 21600"/>
              <a:gd name="connsiteX2466" fmla="*/ 5204 w 20295"/>
              <a:gd name="connsiteY2466" fmla="*/ 6299 h 21600"/>
              <a:gd name="connsiteX2467" fmla="*/ 5194 w 20295"/>
              <a:gd name="connsiteY2467" fmla="*/ 6433 h 21600"/>
              <a:gd name="connsiteX2468" fmla="*/ 5214 w 20295"/>
              <a:gd name="connsiteY2468" fmla="*/ 6494 h 21600"/>
              <a:gd name="connsiteX2469" fmla="*/ 5188 w 20295"/>
              <a:gd name="connsiteY2469" fmla="*/ 6605 h 21600"/>
              <a:gd name="connsiteX2470" fmla="*/ 5188 w 20295"/>
              <a:gd name="connsiteY2470" fmla="*/ 6616 h 21600"/>
              <a:gd name="connsiteX2471" fmla="*/ 5240 w 20295"/>
              <a:gd name="connsiteY2471" fmla="*/ 6483 h 21600"/>
              <a:gd name="connsiteX2472" fmla="*/ 5261 w 20295"/>
              <a:gd name="connsiteY2472" fmla="*/ 6422 h 21600"/>
              <a:gd name="connsiteX2473" fmla="*/ 5272 w 20295"/>
              <a:gd name="connsiteY2473" fmla="*/ 6360 h 21600"/>
              <a:gd name="connsiteX2474" fmla="*/ 5261 w 20295"/>
              <a:gd name="connsiteY2474" fmla="*/ 6334 h 21600"/>
              <a:gd name="connsiteX2475" fmla="*/ 5261 w 20295"/>
              <a:gd name="connsiteY2475" fmla="*/ 6250 h 21600"/>
              <a:gd name="connsiteX2476" fmla="*/ 5272 w 20295"/>
              <a:gd name="connsiteY2476" fmla="*/ 6284 h 21600"/>
              <a:gd name="connsiteX2477" fmla="*/ 5282 w 20295"/>
              <a:gd name="connsiteY2477" fmla="*/ 6299 h 21600"/>
              <a:gd name="connsiteX2478" fmla="*/ 5282 w 20295"/>
              <a:gd name="connsiteY2478" fmla="*/ 6334 h 21600"/>
              <a:gd name="connsiteX2479" fmla="*/ 5338 w 20295"/>
              <a:gd name="connsiteY2479" fmla="*/ 6211 h 21600"/>
              <a:gd name="connsiteX2480" fmla="*/ 5364 w 20295"/>
              <a:gd name="connsiteY2480" fmla="*/ 6100 h 21600"/>
              <a:gd name="connsiteX2481" fmla="*/ 5350 w 20295"/>
              <a:gd name="connsiteY2481" fmla="*/ 6089 h 21600"/>
              <a:gd name="connsiteX2482" fmla="*/ 5376 w 20295"/>
              <a:gd name="connsiteY2482" fmla="*/ 6039 h 21600"/>
              <a:gd name="connsiteX2483" fmla="*/ 5369 w 20295"/>
              <a:gd name="connsiteY2483" fmla="*/ 6066 h 21600"/>
              <a:gd name="connsiteX2484" fmla="*/ 5406 w 20295"/>
              <a:gd name="connsiteY2484" fmla="*/ 6066 h 21600"/>
              <a:gd name="connsiteX2485" fmla="*/ 5489 w 20295"/>
              <a:gd name="connsiteY2485" fmla="*/ 6016 h 21600"/>
              <a:gd name="connsiteX2486" fmla="*/ 5479 w 20295"/>
              <a:gd name="connsiteY2486" fmla="*/ 5978 h 21600"/>
              <a:gd name="connsiteX2487" fmla="*/ 5390 w 20295"/>
              <a:gd name="connsiteY2487" fmla="*/ 6016 h 21600"/>
              <a:gd name="connsiteX2488" fmla="*/ 5442 w 20295"/>
              <a:gd name="connsiteY2488" fmla="*/ 5967 h 21600"/>
              <a:gd name="connsiteX2489" fmla="*/ 5479 w 20295"/>
              <a:gd name="connsiteY2489" fmla="*/ 5955 h 21600"/>
              <a:gd name="connsiteX2490" fmla="*/ 5505 w 20295"/>
              <a:gd name="connsiteY2490" fmla="*/ 5955 h 21600"/>
              <a:gd name="connsiteX2491" fmla="*/ 5546 w 20295"/>
              <a:gd name="connsiteY2491" fmla="*/ 5932 h 21600"/>
              <a:gd name="connsiteX2492" fmla="*/ 5572 w 20295"/>
              <a:gd name="connsiteY2492" fmla="*/ 5932 h 21600"/>
              <a:gd name="connsiteX2493" fmla="*/ 5614 w 20295"/>
              <a:gd name="connsiteY2493" fmla="*/ 5906 h 21600"/>
              <a:gd name="connsiteX2494" fmla="*/ 5623 w 20295"/>
              <a:gd name="connsiteY2494" fmla="*/ 5856 h 21600"/>
              <a:gd name="connsiteX2495" fmla="*/ 5614 w 20295"/>
              <a:gd name="connsiteY2495" fmla="*/ 5821 h 21600"/>
              <a:gd name="connsiteX2496" fmla="*/ 5614 w 20295"/>
              <a:gd name="connsiteY2496" fmla="*/ 5883 h 21600"/>
              <a:gd name="connsiteX2497" fmla="*/ 5588 w 20295"/>
              <a:gd name="connsiteY2497" fmla="*/ 5871 h 21600"/>
              <a:gd name="connsiteX2498" fmla="*/ 5583 w 20295"/>
              <a:gd name="connsiteY2498" fmla="*/ 5795 h 21600"/>
              <a:gd name="connsiteX2499" fmla="*/ 5593 w 20295"/>
              <a:gd name="connsiteY2499" fmla="*/ 5711 h 21600"/>
              <a:gd name="connsiteX2500" fmla="*/ 5602 w 20295"/>
              <a:gd name="connsiteY2500" fmla="*/ 5672 h 21600"/>
              <a:gd name="connsiteX2501" fmla="*/ 5649 w 20295"/>
              <a:gd name="connsiteY2501" fmla="*/ 5577 h 21600"/>
              <a:gd name="connsiteX2502" fmla="*/ 5717 w 20295"/>
              <a:gd name="connsiteY2502" fmla="*/ 5527 h 21600"/>
              <a:gd name="connsiteX2503" fmla="*/ 5779 w 20295"/>
              <a:gd name="connsiteY2503" fmla="*/ 5466 h 21600"/>
              <a:gd name="connsiteX2504" fmla="*/ 5847 w 20295"/>
              <a:gd name="connsiteY2504" fmla="*/ 5393 h 21600"/>
              <a:gd name="connsiteX2505" fmla="*/ 5847 w 20295"/>
              <a:gd name="connsiteY2505" fmla="*/ 5344 h 21600"/>
              <a:gd name="connsiteX2506" fmla="*/ 5908 w 20295"/>
              <a:gd name="connsiteY2506" fmla="*/ 5321 h 21600"/>
              <a:gd name="connsiteX2507" fmla="*/ 5998 w 20295"/>
              <a:gd name="connsiteY2507" fmla="*/ 5321 h 21600"/>
              <a:gd name="connsiteX2508" fmla="*/ 5883 w 20295"/>
              <a:gd name="connsiteY2508" fmla="*/ 5454 h 21600"/>
              <a:gd name="connsiteX2509" fmla="*/ 5868 w 20295"/>
              <a:gd name="connsiteY2509" fmla="*/ 5588 h 21600"/>
              <a:gd name="connsiteX2510" fmla="*/ 5908 w 20295"/>
              <a:gd name="connsiteY2510" fmla="*/ 5600 h 21600"/>
              <a:gd name="connsiteX2511" fmla="*/ 5986 w 20295"/>
              <a:gd name="connsiteY2511" fmla="*/ 5477 h 21600"/>
              <a:gd name="connsiteX2512" fmla="*/ 6049 w 20295"/>
              <a:gd name="connsiteY2512" fmla="*/ 5416 h 21600"/>
              <a:gd name="connsiteX2513" fmla="*/ 6179 w 20295"/>
              <a:gd name="connsiteY2513" fmla="*/ 5321 h 21600"/>
              <a:gd name="connsiteX2514" fmla="*/ 6262 w 20295"/>
              <a:gd name="connsiteY2514" fmla="*/ 5221 h 21600"/>
              <a:gd name="connsiteX2515" fmla="*/ 6231 w 20295"/>
              <a:gd name="connsiteY2515" fmla="*/ 5160 h 21600"/>
              <a:gd name="connsiteX2516" fmla="*/ 6245 w 20295"/>
              <a:gd name="connsiteY2516" fmla="*/ 5049 h 21600"/>
              <a:gd name="connsiteX2517" fmla="*/ 6168 w 20295"/>
              <a:gd name="connsiteY2517" fmla="*/ 5221 h 21600"/>
              <a:gd name="connsiteX2518" fmla="*/ 6075 w 20295"/>
              <a:gd name="connsiteY2518" fmla="*/ 5244 h 21600"/>
              <a:gd name="connsiteX2519" fmla="*/ 6012 w 20295"/>
              <a:gd name="connsiteY2519" fmla="*/ 5172 h 21600"/>
              <a:gd name="connsiteX2520" fmla="*/ 6012 w 20295"/>
              <a:gd name="connsiteY2520" fmla="*/ 5049 h 21600"/>
              <a:gd name="connsiteX2521" fmla="*/ 6017 w 20295"/>
              <a:gd name="connsiteY2521" fmla="*/ 4877 h 21600"/>
              <a:gd name="connsiteX2522" fmla="*/ 6085 w 20295"/>
              <a:gd name="connsiteY2522" fmla="*/ 4770 h 21600"/>
              <a:gd name="connsiteX2523" fmla="*/ 6049 w 20295"/>
              <a:gd name="connsiteY2523" fmla="*/ 4694 h 21600"/>
              <a:gd name="connsiteX2524" fmla="*/ 5965 w 20295"/>
              <a:gd name="connsiteY2524" fmla="*/ 4709 h 21600"/>
              <a:gd name="connsiteX2525" fmla="*/ 5836 w 20295"/>
              <a:gd name="connsiteY2525" fmla="*/ 4843 h 21600"/>
              <a:gd name="connsiteX2526" fmla="*/ 5717 w 20295"/>
              <a:gd name="connsiteY2526" fmla="*/ 5049 h 21600"/>
              <a:gd name="connsiteX2527" fmla="*/ 5670 w 20295"/>
              <a:gd name="connsiteY2527" fmla="*/ 5076 h 21600"/>
              <a:gd name="connsiteX2528" fmla="*/ 5753 w 20295"/>
              <a:gd name="connsiteY2528" fmla="*/ 4927 h 21600"/>
              <a:gd name="connsiteX2529" fmla="*/ 5862 w 20295"/>
              <a:gd name="connsiteY2529" fmla="*/ 4721 h 21600"/>
              <a:gd name="connsiteX2530" fmla="*/ 5939 w 20295"/>
              <a:gd name="connsiteY2530" fmla="*/ 4648 h 21600"/>
              <a:gd name="connsiteX2531" fmla="*/ 6002 w 20295"/>
              <a:gd name="connsiteY2531" fmla="*/ 4537 h 21600"/>
              <a:gd name="connsiteX2532" fmla="*/ 6059 w 20295"/>
              <a:gd name="connsiteY2532" fmla="*/ 4526 h 21600"/>
              <a:gd name="connsiteX2533" fmla="*/ 6137 w 20295"/>
              <a:gd name="connsiteY2533" fmla="*/ 4526 h 21600"/>
              <a:gd name="connsiteX2534" fmla="*/ 6245 w 20295"/>
              <a:gd name="connsiteY2534" fmla="*/ 4560 h 21600"/>
              <a:gd name="connsiteX2535" fmla="*/ 6339 w 20295"/>
              <a:gd name="connsiteY2535" fmla="*/ 4537 h 21600"/>
              <a:gd name="connsiteX2536" fmla="*/ 6422 w 20295"/>
              <a:gd name="connsiteY2536" fmla="*/ 4403 h 21600"/>
              <a:gd name="connsiteX2537" fmla="*/ 6516 w 20295"/>
              <a:gd name="connsiteY2537" fmla="*/ 4354 h 21600"/>
              <a:gd name="connsiteX2538" fmla="*/ 6561 w 20295"/>
              <a:gd name="connsiteY2538" fmla="*/ 4292 h 21600"/>
              <a:gd name="connsiteX2539" fmla="*/ 6608 w 20295"/>
              <a:gd name="connsiteY2539" fmla="*/ 4243 h 21600"/>
              <a:gd name="connsiteX2540" fmla="*/ 6629 w 20295"/>
              <a:gd name="connsiteY2540" fmla="*/ 4059 h 21600"/>
              <a:gd name="connsiteX2541" fmla="*/ 6619 w 20295"/>
              <a:gd name="connsiteY2541" fmla="*/ 4010 h 21600"/>
              <a:gd name="connsiteX2542" fmla="*/ 6577 w 20295"/>
              <a:gd name="connsiteY2542" fmla="*/ 3987 h 21600"/>
              <a:gd name="connsiteX2543" fmla="*/ 6577 w 20295"/>
              <a:gd name="connsiteY2543" fmla="*/ 3853 h 21600"/>
              <a:gd name="connsiteX2544" fmla="*/ 6556 w 20295"/>
              <a:gd name="connsiteY2544" fmla="*/ 3803 h 21600"/>
              <a:gd name="connsiteX2545" fmla="*/ 6479 w 20295"/>
              <a:gd name="connsiteY2545" fmla="*/ 3765 h 21600"/>
              <a:gd name="connsiteX2546" fmla="*/ 6448 w 20295"/>
              <a:gd name="connsiteY2546" fmla="*/ 3681 h 21600"/>
              <a:gd name="connsiteX2547" fmla="*/ 6396 w 20295"/>
              <a:gd name="connsiteY2547" fmla="*/ 3593 h 21600"/>
              <a:gd name="connsiteX2548" fmla="*/ 6438 w 20295"/>
              <a:gd name="connsiteY2548" fmla="*/ 3497 h 21600"/>
              <a:gd name="connsiteX2549" fmla="*/ 6412 w 20295"/>
              <a:gd name="connsiteY2549" fmla="*/ 3314 h 21600"/>
              <a:gd name="connsiteX2550" fmla="*/ 6386 w 20295"/>
              <a:gd name="connsiteY2550" fmla="*/ 3130 h 21600"/>
              <a:gd name="connsiteX2551" fmla="*/ 6375 w 20295"/>
              <a:gd name="connsiteY2551" fmla="*/ 2997 h 21600"/>
              <a:gd name="connsiteX2552" fmla="*/ 6328 w 20295"/>
              <a:gd name="connsiteY2552" fmla="*/ 3058 h 21600"/>
              <a:gd name="connsiteX2553" fmla="*/ 6250 w 20295"/>
              <a:gd name="connsiteY2553" fmla="*/ 3226 h 21600"/>
              <a:gd name="connsiteX2554" fmla="*/ 6163 w 20295"/>
              <a:gd name="connsiteY2554" fmla="*/ 3314 h 21600"/>
              <a:gd name="connsiteX2555" fmla="*/ 6142 w 20295"/>
              <a:gd name="connsiteY2555" fmla="*/ 3215 h 21600"/>
              <a:gd name="connsiteX2556" fmla="*/ 6101 w 20295"/>
              <a:gd name="connsiteY2556" fmla="*/ 3203 h 21600"/>
              <a:gd name="connsiteX2557" fmla="*/ 6127 w 20295"/>
              <a:gd name="connsiteY2557" fmla="*/ 3008 h 21600"/>
              <a:gd name="connsiteX2558" fmla="*/ 6158 w 20295"/>
              <a:gd name="connsiteY2558" fmla="*/ 2886 h 21600"/>
              <a:gd name="connsiteX2559" fmla="*/ 6075 w 20295"/>
              <a:gd name="connsiteY2559" fmla="*/ 2874 h 21600"/>
              <a:gd name="connsiteX2560" fmla="*/ 6069 w 20295"/>
              <a:gd name="connsiteY2560" fmla="*/ 2813 h 21600"/>
              <a:gd name="connsiteX2561" fmla="*/ 6033 w 20295"/>
              <a:gd name="connsiteY2561" fmla="*/ 2725 h 21600"/>
              <a:gd name="connsiteX2562" fmla="*/ 5998 w 20295"/>
              <a:gd name="connsiteY2562" fmla="*/ 2676 h 21600"/>
              <a:gd name="connsiteX2563" fmla="*/ 5951 w 20295"/>
              <a:gd name="connsiteY2563" fmla="*/ 2725 h 21600"/>
              <a:gd name="connsiteX2564" fmla="*/ 5904 w 20295"/>
              <a:gd name="connsiteY2564" fmla="*/ 2702 h 21600"/>
              <a:gd name="connsiteX2565" fmla="*/ 5836 w 20295"/>
              <a:gd name="connsiteY2565" fmla="*/ 2664 h 21600"/>
              <a:gd name="connsiteX2566" fmla="*/ 5795 w 20295"/>
              <a:gd name="connsiteY2566" fmla="*/ 2702 h 21600"/>
              <a:gd name="connsiteX2567" fmla="*/ 5753 w 20295"/>
              <a:gd name="connsiteY2567" fmla="*/ 2936 h 21600"/>
              <a:gd name="connsiteX2568" fmla="*/ 5743 w 20295"/>
              <a:gd name="connsiteY2568" fmla="*/ 3069 h 21600"/>
              <a:gd name="connsiteX2569" fmla="*/ 5645 w 20295"/>
              <a:gd name="connsiteY2569" fmla="*/ 3215 h 21600"/>
              <a:gd name="connsiteX2570" fmla="*/ 5680 w 20295"/>
              <a:gd name="connsiteY2570" fmla="*/ 3337 h 21600"/>
              <a:gd name="connsiteX2571" fmla="*/ 5687 w 20295"/>
              <a:gd name="connsiteY2571" fmla="*/ 3459 h 21600"/>
              <a:gd name="connsiteX2572" fmla="*/ 5666 w 20295"/>
              <a:gd name="connsiteY2572" fmla="*/ 3559 h 21600"/>
              <a:gd name="connsiteX2573" fmla="*/ 5614 w 20295"/>
              <a:gd name="connsiteY2573" fmla="*/ 3669 h 21600"/>
              <a:gd name="connsiteX2574" fmla="*/ 5536 w 20295"/>
              <a:gd name="connsiteY2574" fmla="*/ 3776 h 21600"/>
              <a:gd name="connsiteX2575" fmla="*/ 5437 w 20295"/>
              <a:gd name="connsiteY2575" fmla="*/ 3853 h 21600"/>
              <a:gd name="connsiteX2576" fmla="*/ 5458 w 20295"/>
              <a:gd name="connsiteY2576" fmla="*/ 3926 h 21600"/>
              <a:gd name="connsiteX2577" fmla="*/ 5432 w 20295"/>
              <a:gd name="connsiteY2577" fmla="*/ 4170 h 21600"/>
              <a:gd name="connsiteX2578" fmla="*/ 5369 w 20295"/>
              <a:gd name="connsiteY2578" fmla="*/ 4327 h 21600"/>
              <a:gd name="connsiteX2579" fmla="*/ 5324 w 20295"/>
              <a:gd name="connsiteY2579" fmla="*/ 4377 h 21600"/>
              <a:gd name="connsiteX2580" fmla="*/ 5272 w 20295"/>
              <a:gd name="connsiteY2580" fmla="*/ 4231 h 21600"/>
              <a:gd name="connsiteX2581" fmla="*/ 5272 w 20295"/>
              <a:gd name="connsiteY2581" fmla="*/ 4059 h 21600"/>
              <a:gd name="connsiteX2582" fmla="*/ 5291 w 20295"/>
              <a:gd name="connsiteY2582" fmla="*/ 3914 h 21600"/>
              <a:gd name="connsiteX2583" fmla="*/ 5329 w 20295"/>
              <a:gd name="connsiteY2583" fmla="*/ 3776 h 21600"/>
              <a:gd name="connsiteX2584" fmla="*/ 5277 w 20295"/>
              <a:gd name="connsiteY2584" fmla="*/ 3754 h 21600"/>
              <a:gd name="connsiteX2585" fmla="*/ 5199 w 20295"/>
              <a:gd name="connsiteY2585" fmla="*/ 3754 h 21600"/>
              <a:gd name="connsiteX2586" fmla="*/ 5157 w 20295"/>
              <a:gd name="connsiteY2586" fmla="*/ 3681 h 21600"/>
              <a:gd name="connsiteX2587" fmla="*/ 5105 w 20295"/>
              <a:gd name="connsiteY2587" fmla="*/ 3643 h 21600"/>
              <a:gd name="connsiteX2588" fmla="*/ 5091 w 20295"/>
              <a:gd name="connsiteY2588" fmla="*/ 3570 h 21600"/>
              <a:gd name="connsiteX2589" fmla="*/ 5053 w 20295"/>
              <a:gd name="connsiteY2589" fmla="*/ 3509 h 21600"/>
              <a:gd name="connsiteX2590" fmla="*/ 4976 w 20295"/>
              <a:gd name="connsiteY2590" fmla="*/ 3448 h 21600"/>
              <a:gd name="connsiteX2591" fmla="*/ 4898 w 20295"/>
              <a:gd name="connsiteY2591" fmla="*/ 3486 h 21600"/>
              <a:gd name="connsiteX2592" fmla="*/ 4909 w 20295"/>
              <a:gd name="connsiteY2592" fmla="*/ 3364 h 21600"/>
              <a:gd name="connsiteX2593" fmla="*/ 4924 w 20295"/>
              <a:gd name="connsiteY2593" fmla="*/ 3226 h 21600"/>
              <a:gd name="connsiteX2594" fmla="*/ 4862 w 20295"/>
              <a:gd name="connsiteY2594" fmla="*/ 3203 h 21600"/>
              <a:gd name="connsiteX2595" fmla="*/ 4914 w 20295"/>
              <a:gd name="connsiteY2595" fmla="*/ 3020 h 21600"/>
              <a:gd name="connsiteX2596" fmla="*/ 4966 w 20295"/>
              <a:gd name="connsiteY2596" fmla="*/ 2909 h 21600"/>
              <a:gd name="connsiteX2597" fmla="*/ 5065 w 20295"/>
              <a:gd name="connsiteY2597" fmla="*/ 2737 h 21600"/>
              <a:gd name="connsiteX2598" fmla="*/ 5157 w 20295"/>
              <a:gd name="connsiteY2598" fmla="*/ 2630 h 21600"/>
              <a:gd name="connsiteX2599" fmla="*/ 5220 w 20295"/>
              <a:gd name="connsiteY2599" fmla="*/ 2603 h 21600"/>
              <a:gd name="connsiteX2600" fmla="*/ 5251 w 20295"/>
              <a:gd name="connsiteY2600" fmla="*/ 2519 h 21600"/>
              <a:gd name="connsiteX2601" fmla="*/ 5308 w 20295"/>
              <a:gd name="connsiteY2601" fmla="*/ 2458 h 21600"/>
              <a:gd name="connsiteX2602" fmla="*/ 5376 w 20295"/>
              <a:gd name="connsiteY2602" fmla="*/ 2446 h 21600"/>
              <a:gd name="connsiteX2603" fmla="*/ 5458 w 20295"/>
              <a:gd name="connsiteY2603" fmla="*/ 2347 h 21600"/>
              <a:gd name="connsiteX2604" fmla="*/ 5489 w 20295"/>
              <a:gd name="connsiteY2604" fmla="*/ 2286 h 21600"/>
              <a:gd name="connsiteX2605" fmla="*/ 5572 w 20295"/>
              <a:gd name="connsiteY2605" fmla="*/ 2163 h 21600"/>
              <a:gd name="connsiteX2606" fmla="*/ 5602 w 20295"/>
              <a:gd name="connsiteY2606" fmla="*/ 2091 h 21600"/>
              <a:gd name="connsiteX2607" fmla="*/ 5640 w 20295"/>
              <a:gd name="connsiteY2607" fmla="*/ 2141 h 21600"/>
              <a:gd name="connsiteX2608" fmla="*/ 5706 w 20295"/>
              <a:gd name="connsiteY2608" fmla="*/ 2114 h 21600"/>
              <a:gd name="connsiteX2609" fmla="*/ 5826 w 20295"/>
              <a:gd name="connsiteY2609" fmla="*/ 2018 h 21600"/>
              <a:gd name="connsiteX2610" fmla="*/ 5852 w 20295"/>
              <a:gd name="connsiteY2610" fmla="*/ 1942 h 21600"/>
              <a:gd name="connsiteX2611" fmla="*/ 5842 w 20295"/>
              <a:gd name="connsiteY2611" fmla="*/ 1869 h 21600"/>
              <a:gd name="connsiteX2612" fmla="*/ 5899 w 20295"/>
              <a:gd name="connsiteY2612" fmla="*/ 1796 h 21600"/>
              <a:gd name="connsiteX2613" fmla="*/ 5913 w 20295"/>
              <a:gd name="connsiteY2613" fmla="*/ 1735 h 21600"/>
              <a:gd name="connsiteX2614" fmla="*/ 5878 w 20295"/>
              <a:gd name="connsiteY2614" fmla="*/ 1663 h 21600"/>
              <a:gd name="connsiteX2615" fmla="*/ 5821 w 20295"/>
              <a:gd name="connsiteY2615" fmla="*/ 1651 h 21600"/>
              <a:gd name="connsiteX2616" fmla="*/ 5758 w 20295"/>
              <a:gd name="connsiteY2616" fmla="*/ 1636 h 21600"/>
              <a:gd name="connsiteX2617" fmla="*/ 5706 w 20295"/>
              <a:gd name="connsiteY2617" fmla="*/ 1785 h 21600"/>
              <a:gd name="connsiteX2618" fmla="*/ 5640 w 20295"/>
              <a:gd name="connsiteY2618" fmla="*/ 1907 h 21600"/>
              <a:gd name="connsiteX2619" fmla="*/ 5562 w 20295"/>
              <a:gd name="connsiteY2619" fmla="*/ 2003 h 21600"/>
              <a:gd name="connsiteX2620" fmla="*/ 5546 w 20295"/>
              <a:gd name="connsiteY2620" fmla="*/ 1907 h 21600"/>
              <a:gd name="connsiteX2621" fmla="*/ 5593 w 20295"/>
              <a:gd name="connsiteY2621" fmla="*/ 1808 h 21600"/>
              <a:gd name="connsiteX2622" fmla="*/ 5572 w 20295"/>
              <a:gd name="connsiteY2622" fmla="*/ 1724 h 21600"/>
              <a:gd name="connsiteX2623" fmla="*/ 5473 w 20295"/>
              <a:gd name="connsiteY2623" fmla="*/ 1819 h 21600"/>
              <a:gd name="connsiteX2624" fmla="*/ 5520 w 20295"/>
              <a:gd name="connsiteY2624" fmla="*/ 1686 h 21600"/>
              <a:gd name="connsiteX2625" fmla="*/ 5447 w 20295"/>
              <a:gd name="connsiteY2625" fmla="*/ 1663 h 21600"/>
              <a:gd name="connsiteX2626" fmla="*/ 5510 w 20295"/>
              <a:gd name="connsiteY2626" fmla="*/ 1590 h 21600"/>
              <a:gd name="connsiteX2627" fmla="*/ 5510 w 20295"/>
              <a:gd name="connsiteY2627" fmla="*/ 1441 h 21600"/>
              <a:gd name="connsiteX2628" fmla="*/ 5489 w 20295"/>
              <a:gd name="connsiteY2628" fmla="*/ 1380 h 21600"/>
              <a:gd name="connsiteX2629" fmla="*/ 5442 w 20295"/>
              <a:gd name="connsiteY2629" fmla="*/ 1357 h 21600"/>
              <a:gd name="connsiteX2630" fmla="*/ 1800 w 20295"/>
              <a:gd name="connsiteY2630" fmla="*/ 1407 h 21600"/>
              <a:gd name="connsiteX2631" fmla="*/ 1788 w 20295"/>
              <a:gd name="connsiteY2631" fmla="*/ 1418 h 21600"/>
              <a:gd name="connsiteX2632" fmla="*/ 1722 w 20295"/>
              <a:gd name="connsiteY2632" fmla="*/ 1502 h 21600"/>
              <a:gd name="connsiteX2633" fmla="*/ 1783 w 20295"/>
              <a:gd name="connsiteY2633" fmla="*/ 1502 h 21600"/>
              <a:gd name="connsiteX2634" fmla="*/ 1852 w 20295"/>
              <a:gd name="connsiteY2634" fmla="*/ 1468 h 21600"/>
              <a:gd name="connsiteX2635" fmla="*/ 1866 w 20295"/>
              <a:gd name="connsiteY2635" fmla="*/ 1441 h 21600"/>
              <a:gd name="connsiteX2636" fmla="*/ 1835 w 20295"/>
              <a:gd name="connsiteY2636" fmla="*/ 1407 h 21600"/>
              <a:gd name="connsiteX2637" fmla="*/ 1800 w 20295"/>
              <a:gd name="connsiteY2637" fmla="*/ 1407 h 21600"/>
              <a:gd name="connsiteX2638" fmla="*/ 17202 w 20295"/>
              <a:gd name="connsiteY2638" fmla="*/ 1418 h 21600"/>
              <a:gd name="connsiteX2639" fmla="*/ 17185 w 20295"/>
              <a:gd name="connsiteY2639" fmla="*/ 1468 h 21600"/>
              <a:gd name="connsiteX2640" fmla="*/ 17228 w 20295"/>
              <a:gd name="connsiteY2640" fmla="*/ 1514 h 21600"/>
              <a:gd name="connsiteX2641" fmla="*/ 17270 w 20295"/>
              <a:gd name="connsiteY2641" fmla="*/ 1502 h 21600"/>
              <a:gd name="connsiteX2642" fmla="*/ 17202 w 20295"/>
              <a:gd name="connsiteY2642" fmla="*/ 1418 h 21600"/>
              <a:gd name="connsiteX2643" fmla="*/ 5220 w 20295"/>
              <a:gd name="connsiteY2643" fmla="*/ 1602 h 21600"/>
              <a:gd name="connsiteX2644" fmla="*/ 5168 w 20295"/>
              <a:gd name="connsiteY2644" fmla="*/ 1663 h 21600"/>
              <a:gd name="connsiteX2645" fmla="*/ 5110 w 20295"/>
              <a:gd name="connsiteY2645" fmla="*/ 1697 h 21600"/>
              <a:gd name="connsiteX2646" fmla="*/ 5147 w 20295"/>
              <a:gd name="connsiteY2646" fmla="*/ 1758 h 21600"/>
              <a:gd name="connsiteX2647" fmla="*/ 5188 w 20295"/>
              <a:gd name="connsiteY2647" fmla="*/ 1747 h 21600"/>
              <a:gd name="connsiteX2648" fmla="*/ 5235 w 20295"/>
              <a:gd name="connsiteY2648" fmla="*/ 1785 h 21600"/>
              <a:gd name="connsiteX2649" fmla="*/ 5282 w 20295"/>
              <a:gd name="connsiteY2649" fmla="*/ 1735 h 21600"/>
              <a:gd name="connsiteX2650" fmla="*/ 5272 w 20295"/>
              <a:gd name="connsiteY2650" fmla="*/ 1686 h 21600"/>
              <a:gd name="connsiteX2651" fmla="*/ 5266 w 20295"/>
              <a:gd name="connsiteY2651" fmla="*/ 1663 h 21600"/>
              <a:gd name="connsiteX2652" fmla="*/ 5251 w 20295"/>
              <a:gd name="connsiteY2652" fmla="*/ 1636 h 21600"/>
              <a:gd name="connsiteX2653" fmla="*/ 5220 w 20295"/>
              <a:gd name="connsiteY2653" fmla="*/ 1602 h 21600"/>
              <a:gd name="connsiteX2654" fmla="*/ 1550 w 20295"/>
              <a:gd name="connsiteY2654" fmla="*/ 1758 h 21600"/>
              <a:gd name="connsiteX2655" fmla="*/ 1192 w 20295"/>
              <a:gd name="connsiteY2655" fmla="*/ 2309 h 21600"/>
              <a:gd name="connsiteX2656" fmla="*/ 1256 w 20295"/>
              <a:gd name="connsiteY2656" fmla="*/ 2263 h 21600"/>
              <a:gd name="connsiteX2657" fmla="*/ 1275 w 20295"/>
              <a:gd name="connsiteY2657" fmla="*/ 2186 h 21600"/>
              <a:gd name="connsiteX2658" fmla="*/ 1353 w 20295"/>
              <a:gd name="connsiteY2658" fmla="*/ 2152 h 21600"/>
              <a:gd name="connsiteX2659" fmla="*/ 1307 w 20295"/>
              <a:gd name="connsiteY2659" fmla="*/ 2213 h 21600"/>
              <a:gd name="connsiteX2660" fmla="*/ 1301 w 20295"/>
              <a:gd name="connsiteY2660" fmla="*/ 2263 h 21600"/>
              <a:gd name="connsiteX2661" fmla="*/ 1369 w 20295"/>
              <a:gd name="connsiteY2661" fmla="*/ 2236 h 21600"/>
              <a:gd name="connsiteX2662" fmla="*/ 1400 w 20295"/>
              <a:gd name="connsiteY2662" fmla="*/ 2263 h 21600"/>
              <a:gd name="connsiteX2663" fmla="*/ 1374 w 20295"/>
              <a:gd name="connsiteY2663" fmla="*/ 2324 h 21600"/>
              <a:gd name="connsiteX2664" fmla="*/ 1411 w 20295"/>
              <a:gd name="connsiteY2664" fmla="*/ 2370 h 21600"/>
              <a:gd name="connsiteX2665" fmla="*/ 1416 w 20295"/>
              <a:gd name="connsiteY2665" fmla="*/ 2420 h 21600"/>
              <a:gd name="connsiteX2666" fmla="*/ 1456 w 20295"/>
              <a:gd name="connsiteY2666" fmla="*/ 2420 h 21600"/>
              <a:gd name="connsiteX2667" fmla="*/ 1494 w 20295"/>
              <a:gd name="connsiteY2667" fmla="*/ 2397 h 21600"/>
              <a:gd name="connsiteX2668" fmla="*/ 1576 w 20295"/>
              <a:gd name="connsiteY2668" fmla="*/ 2248 h 21600"/>
              <a:gd name="connsiteX2669" fmla="*/ 1659 w 20295"/>
              <a:gd name="connsiteY2669" fmla="*/ 2236 h 21600"/>
              <a:gd name="connsiteX2670" fmla="*/ 1741 w 20295"/>
              <a:gd name="connsiteY2670" fmla="*/ 2175 h 21600"/>
              <a:gd name="connsiteX2671" fmla="*/ 1732 w 20295"/>
              <a:gd name="connsiteY2671" fmla="*/ 2041 h 21600"/>
              <a:gd name="connsiteX2672" fmla="*/ 1623 w 20295"/>
              <a:gd name="connsiteY2672" fmla="*/ 2018 h 21600"/>
              <a:gd name="connsiteX2673" fmla="*/ 1571 w 20295"/>
              <a:gd name="connsiteY2673" fmla="*/ 2125 h 21600"/>
              <a:gd name="connsiteX2674" fmla="*/ 1560 w 20295"/>
              <a:gd name="connsiteY2674" fmla="*/ 2091 h 21600"/>
              <a:gd name="connsiteX2675" fmla="*/ 1618 w 20295"/>
              <a:gd name="connsiteY2675" fmla="*/ 2003 h 21600"/>
              <a:gd name="connsiteX2676" fmla="*/ 1586 w 20295"/>
              <a:gd name="connsiteY2676" fmla="*/ 1869 h 21600"/>
              <a:gd name="connsiteX2677" fmla="*/ 1550 w 20295"/>
              <a:gd name="connsiteY2677" fmla="*/ 1758 h 21600"/>
              <a:gd name="connsiteX2678" fmla="*/ 6116 w 20295"/>
              <a:gd name="connsiteY2678" fmla="*/ 1858 h 21600"/>
              <a:gd name="connsiteX2679" fmla="*/ 6075 w 20295"/>
              <a:gd name="connsiteY2679" fmla="*/ 1869 h 21600"/>
              <a:gd name="connsiteX2680" fmla="*/ 6033 w 20295"/>
              <a:gd name="connsiteY2680" fmla="*/ 1942 h 21600"/>
              <a:gd name="connsiteX2681" fmla="*/ 6023 w 20295"/>
              <a:gd name="connsiteY2681" fmla="*/ 2018 h 21600"/>
              <a:gd name="connsiteX2682" fmla="*/ 6075 w 20295"/>
              <a:gd name="connsiteY2682" fmla="*/ 2003 h 21600"/>
              <a:gd name="connsiteX2683" fmla="*/ 6116 w 20295"/>
              <a:gd name="connsiteY2683" fmla="*/ 1969 h 21600"/>
              <a:gd name="connsiteX2684" fmla="*/ 6127 w 20295"/>
              <a:gd name="connsiteY2684" fmla="*/ 1957 h 21600"/>
              <a:gd name="connsiteX2685" fmla="*/ 6142 w 20295"/>
              <a:gd name="connsiteY2685" fmla="*/ 1896 h 21600"/>
              <a:gd name="connsiteX2686" fmla="*/ 6116 w 20295"/>
              <a:gd name="connsiteY2686" fmla="*/ 1858 h 21600"/>
              <a:gd name="connsiteX2687" fmla="*/ 8759 w 20295"/>
              <a:gd name="connsiteY2687" fmla="*/ 2102 h 21600"/>
              <a:gd name="connsiteX2688" fmla="*/ 8681 w 20295"/>
              <a:gd name="connsiteY2688" fmla="*/ 2175 h 21600"/>
              <a:gd name="connsiteX2689" fmla="*/ 8629 w 20295"/>
              <a:gd name="connsiteY2689" fmla="*/ 2125 h 21600"/>
              <a:gd name="connsiteX2690" fmla="*/ 8552 w 20295"/>
              <a:gd name="connsiteY2690" fmla="*/ 2213 h 21600"/>
              <a:gd name="connsiteX2691" fmla="*/ 8490 w 20295"/>
              <a:gd name="connsiteY2691" fmla="*/ 2114 h 21600"/>
              <a:gd name="connsiteX2692" fmla="*/ 8417 w 20295"/>
              <a:gd name="connsiteY2692" fmla="*/ 2141 h 21600"/>
              <a:gd name="connsiteX2693" fmla="*/ 8382 w 20295"/>
              <a:gd name="connsiteY2693" fmla="*/ 2225 h 21600"/>
              <a:gd name="connsiteX2694" fmla="*/ 8474 w 20295"/>
              <a:gd name="connsiteY2694" fmla="*/ 2263 h 21600"/>
              <a:gd name="connsiteX2695" fmla="*/ 8474 w 20295"/>
              <a:gd name="connsiteY2695" fmla="*/ 2297 h 21600"/>
              <a:gd name="connsiteX2696" fmla="*/ 8391 w 20295"/>
              <a:gd name="connsiteY2696" fmla="*/ 2335 h 21600"/>
              <a:gd name="connsiteX2697" fmla="*/ 8485 w 20295"/>
              <a:gd name="connsiteY2697" fmla="*/ 2397 h 21600"/>
              <a:gd name="connsiteX2698" fmla="*/ 8433 w 20295"/>
              <a:gd name="connsiteY2698" fmla="*/ 2458 h 21600"/>
              <a:gd name="connsiteX2699" fmla="*/ 8563 w 20295"/>
              <a:gd name="connsiteY2699" fmla="*/ 2507 h 21600"/>
              <a:gd name="connsiteX2700" fmla="*/ 8620 w 20295"/>
              <a:gd name="connsiteY2700" fmla="*/ 2530 h 21600"/>
              <a:gd name="connsiteX2701" fmla="*/ 8660 w 20295"/>
              <a:gd name="connsiteY2701" fmla="*/ 2507 h 21600"/>
              <a:gd name="connsiteX2702" fmla="*/ 8801 w 20295"/>
              <a:gd name="connsiteY2702" fmla="*/ 2408 h 21600"/>
              <a:gd name="connsiteX2703" fmla="*/ 8867 w 20295"/>
              <a:gd name="connsiteY2703" fmla="*/ 2297 h 21600"/>
              <a:gd name="connsiteX2704" fmla="*/ 8822 w 20295"/>
              <a:gd name="connsiteY2704" fmla="*/ 2202 h 21600"/>
              <a:gd name="connsiteX2705" fmla="*/ 8837 w 20295"/>
              <a:gd name="connsiteY2705" fmla="*/ 2102 h 21600"/>
              <a:gd name="connsiteX2706" fmla="*/ 8759 w 20295"/>
              <a:gd name="connsiteY2706" fmla="*/ 2102 h 21600"/>
              <a:gd name="connsiteX2707" fmla="*/ 5567 w 20295"/>
              <a:gd name="connsiteY2707" fmla="*/ 2213 h 21600"/>
              <a:gd name="connsiteX2708" fmla="*/ 5510 w 20295"/>
              <a:gd name="connsiteY2708" fmla="*/ 2335 h 21600"/>
              <a:gd name="connsiteX2709" fmla="*/ 5473 w 20295"/>
              <a:gd name="connsiteY2709" fmla="*/ 2458 h 21600"/>
              <a:gd name="connsiteX2710" fmla="*/ 5411 w 20295"/>
              <a:gd name="connsiteY2710" fmla="*/ 2519 h 21600"/>
              <a:gd name="connsiteX2711" fmla="*/ 5479 w 20295"/>
              <a:gd name="connsiteY2711" fmla="*/ 2507 h 21600"/>
              <a:gd name="connsiteX2712" fmla="*/ 5468 w 20295"/>
              <a:gd name="connsiteY2712" fmla="*/ 2592 h 21600"/>
              <a:gd name="connsiteX2713" fmla="*/ 5557 w 20295"/>
              <a:gd name="connsiteY2713" fmla="*/ 2519 h 21600"/>
              <a:gd name="connsiteX2714" fmla="*/ 5623 w 20295"/>
              <a:gd name="connsiteY2714" fmla="*/ 2446 h 21600"/>
              <a:gd name="connsiteX2715" fmla="*/ 5635 w 20295"/>
              <a:gd name="connsiteY2715" fmla="*/ 2507 h 21600"/>
              <a:gd name="connsiteX2716" fmla="*/ 5696 w 20295"/>
              <a:gd name="connsiteY2716" fmla="*/ 2542 h 21600"/>
              <a:gd name="connsiteX2717" fmla="*/ 5753 w 20295"/>
              <a:gd name="connsiteY2717" fmla="*/ 2492 h 21600"/>
              <a:gd name="connsiteX2718" fmla="*/ 5732 w 20295"/>
              <a:gd name="connsiteY2718" fmla="*/ 2446 h 21600"/>
              <a:gd name="connsiteX2719" fmla="*/ 5696 w 20295"/>
              <a:gd name="connsiteY2719" fmla="*/ 2458 h 21600"/>
              <a:gd name="connsiteX2720" fmla="*/ 5706 w 20295"/>
              <a:gd name="connsiteY2720" fmla="*/ 2397 h 21600"/>
              <a:gd name="connsiteX2721" fmla="*/ 5670 w 20295"/>
              <a:gd name="connsiteY2721" fmla="*/ 2347 h 21600"/>
              <a:gd name="connsiteX2722" fmla="*/ 5628 w 20295"/>
              <a:gd name="connsiteY2722" fmla="*/ 2297 h 21600"/>
              <a:gd name="connsiteX2723" fmla="*/ 5614 w 20295"/>
              <a:gd name="connsiteY2723" fmla="*/ 2263 h 21600"/>
              <a:gd name="connsiteX2724" fmla="*/ 5588 w 20295"/>
              <a:gd name="connsiteY2724" fmla="*/ 2286 h 21600"/>
              <a:gd name="connsiteX2725" fmla="*/ 5593 w 20295"/>
              <a:gd name="connsiteY2725" fmla="*/ 2225 h 21600"/>
              <a:gd name="connsiteX2726" fmla="*/ 5567 w 20295"/>
              <a:gd name="connsiteY2726" fmla="*/ 2213 h 21600"/>
              <a:gd name="connsiteX2727" fmla="*/ 1473 w 20295"/>
              <a:gd name="connsiteY2727" fmla="*/ 2492 h 21600"/>
              <a:gd name="connsiteX2728" fmla="*/ 1442 w 20295"/>
              <a:gd name="connsiteY2728" fmla="*/ 2542 h 21600"/>
              <a:gd name="connsiteX2729" fmla="*/ 1447 w 20295"/>
              <a:gd name="connsiteY2729" fmla="*/ 2553 h 21600"/>
              <a:gd name="connsiteX2730" fmla="*/ 1489 w 20295"/>
              <a:gd name="connsiteY2730" fmla="*/ 2542 h 21600"/>
              <a:gd name="connsiteX2731" fmla="*/ 1494 w 20295"/>
              <a:gd name="connsiteY2731" fmla="*/ 2580 h 21600"/>
              <a:gd name="connsiteX2732" fmla="*/ 1515 w 20295"/>
              <a:gd name="connsiteY2732" fmla="*/ 2603 h 21600"/>
              <a:gd name="connsiteX2733" fmla="*/ 1566 w 20295"/>
              <a:gd name="connsiteY2733" fmla="*/ 2580 h 21600"/>
              <a:gd name="connsiteX2734" fmla="*/ 1576 w 20295"/>
              <a:gd name="connsiteY2734" fmla="*/ 2553 h 21600"/>
              <a:gd name="connsiteX2735" fmla="*/ 1541 w 20295"/>
              <a:gd name="connsiteY2735" fmla="*/ 2542 h 21600"/>
              <a:gd name="connsiteX2736" fmla="*/ 1524 w 20295"/>
              <a:gd name="connsiteY2736" fmla="*/ 2507 h 21600"/>
              <a:gd name="connsiteX2737" fmla="*/ 1489 w 20295"/>
              <a:gd name="connsiteY2737" fmla="*/ 2519 h 21600"/>
              <a:gd name="connsiteX2738" fmla="*/ 1473 w 20295"/>
              <a:gd name="connsiteY2738" fmla="*/ 2492 h 21600"/>
              <a:gd name="connsiteX2739" fmla="*/ 5572 w 20295"/>
              <a:gd name="connsiteY2739" fmla="*/ 2614 h 21600"/>
              <a:gd name="connsiteX2740" fmla="*/ 5520 w 20295"/>
              <a:gd name="connsiteY2740" fmla="*/ 2676 h 21600"/>
              <a:gd name="connsiteX2741" fmla="*/ 5520 w 20295"/>
              <a:gd name="connsiteY2741" fmla="*/ 2725 h 21600"/>
              <a:gd name="connsiteX2742" fmla="*/ 5551 w 20295"/>
              <a:gd name="connsiteY2742" fmla="*/ 2725 h 21600"/>
              <a:gd name="connsiteX2743" fmla="*/ 5628 w 20295"/>
              <a:gd name="connsiteY2743" fmla="*/ 2641 h 21600"/>
              <a:gd name="connsiteX2744" fmla="*/ 5635 w 20295"/>
              <a:gd name="connsiteY2744" fmla="*/ 2614 h 21600"/>
              <a:gd name="connsiteX2745" fmla="*/ 5572 w 20295"/>
              <a:gd name="connsiteY2745" fmla="*/ 2614 h 21600"/>
              <a:gd name="connsiteX2746" fmla="*/ 5706 w 20295"/>
              <a:gd name="connsiteY2746" fmla="*/ 2691 h 21600"/>
              <a:gd name="connsiteX2747" fmla="*/ 5680 w 20295"/>
              <a:gd name="connsiteY2747" fmla="*/ 2737 h 21600"/>
              <a:gd name="connsiteX2748" fmla="*/ 5675 w 20295"/>
              <a:gd name="connsiteY2748" fmla="*/ 2752 h 21600"/>
              <a:gd name="connsiteX2749" fmla="*/ 5675 w 20295"/>
              <a:gd name="connsiteY2749" fmla="*/ 2786 h 21600"/>
              <a:gd name="connsiteX2750" fmla="*/ 5691 w 20295"/>
              <a:gd name="connsiteY2750" fmla="*/ 2798 h 21600"/>
              <a:gd name="connsiteX2751" fmla="*/ 5732 w 20295"/>
              <a:gd name="connsiteY2751" fmla="*/ 2725 h 21600"/>
              <a:gd name="connsiteX2752" fmla="*/ 5727 w 20295"/>
              <a:gd name="connsiteY2752" fmla="*/ 2691 h 21600"/>
              <a:gd name="connsiteX2753" fmla="*/ 5706 w 20295"/>
              <a:gd name="connsiteY2753" fmla="*/ 2691 h 21600"/>
              <a:gd name="connsiteX2754" fmla="*/ 1451 w 20295"/>
              <a:gd name="connsiteY2754" fmla="*/ 2981 h 21600"/>
              <a:gd name="connsiteX2755" fmla="*/ 1395 w 20295"/>
              <a:gd name="connsiteY2755" fmla="*/ 3008 h 21600"/>
              <a:gd name="connsiteX2756" fmla="*/ 1400 w 20295"/>
              <a:gd name="connsiteY2756" fmla="*/ 3058 h 21600"/>
              <a:gd name="connsiteX2757" fmla="*/ 1421 w 20295"/>
              <a:gd name="connsiteY2757" fmla="*/ 3081 h 21600"/>
              <a:gd name="connsiteX2758" fmla="*/ 1463 w 20295"/>
              <a:gd name="connsiteY2758" fmla="*/ 3058 h 21600"/>
              <a:gd name="connsiteX2759" fmla="*/ 1489 w 20295"/>
              <a:gd name="connsiteY2759" fmla="*/ 2997 h 21600"/>
              <a:gd name="connsiteX2760" fmla="*/ 1451 w 20295"/>
              <a:gd name="connsiteY2760" fmla="*/ 2981 h 21600"/>
              <a:gd name="connsiteX2761" fmla="*/ 9251 w 20295"/>
              <a:gd name="connsiteY2761" fmla="*/ 3253 h 21600"/>
              <a:gd name="connsiteX2762" fmla="*/ 9211 w 20295"/>
              <a:gd name="connsiteY2762" fmla="*/ 3375 h 21600"/>
              <a:gd name="connsiteX2763" fmla="*/ 9190 w 20295"/>
              <a:gd name="connsiteY2763" fmla="*/ 3520 h 21600"/>
              <a:gd name="connsiteX2764" fmla="*/ 9211 w 20295"/>
              <a:gd name="connsiteY2764" fmla="*/ 3608 h 21600"/>
              <a:gd name="connsiteX2765" fmla="*/ 9216 w 20295"/>
              <a:gd name="connsiteY2765" fmla="*/ 3754 h 21600"/>
              <a:gd name="connsiteX2766" fmla="*/ 9242 w 20295"/>
              <a:gd name="connsiteY2766" fmla="*/ 3681 h 21600"/>
              <a:gd name="connsiteX2767" fmla="*/ 9256 w 20295"/>
              <a:gd name="connsiteY2767" fmla="*/ 3715 h 21600"/>
              <a:gd name="connsiteX2768" fmla="*/ 9237 w 20295"/>
              <a:gd name="connsiteY2768" fmla="*/ 3792 h 21600"/>
              <a:gd name="connsiteX2769" fmla="*/ 9251 w 20295"/>
              <a:gd name="connsiteY2769" fmla="*/ 3826 h 21600"/>
              <a:gd name="connsiteX2770" fmla="*/ 9308 w 20295"/>
              <a:gd name="connsiteY2770" fmla="*/ 3853 h 21600"/>
              <a:gd name="connsiteX2771" fmla="*/ 9345 w 20295"/>
              <a:gd name="connsiteY2771" fmla="*/ 3948 h 21600"/>
              <a:gd name="connsiteX2772" fmla="*/ 9334 w 20295"/>
              <a:gd name="connsiteY2772" fmla="*/ 4048 h 21600"/>
              <a:gd name="connsiteX2773" fmla="*/ 9263 w 20295"/>
              <a:gd name="connsiteY2773" fmla="*/ 4021 h 21600"/>
              <a:gd name="connsiteX2774" fmla="*/ 9251 w 20295"/>
              <a:gd name="connsiteY2774" fmla="*/ 4132 h 21600"/>
              <a:gd name="connsiteX2775" fmla="*/ 9277 w 20295"/>
              <a:gd name="connsiteY2775" fmla="*/ 4220 h 21600"/>
              <a:gd name="connsiteX2776" fmla="*/ 9220 w 20295"/>
              <a:gd name="connsiteY2776" fmla="*/ 4266 h 21600"/>
              <a:gd name="connsiteX2777" fmla="*/ 9237 w 20295"/>
              <a:gd name="connsiteY2777" fmla="*/ 4327 h 21600"/>
              <a:gd name="connsiteX2778" fmla="*/ 9319 w 20295"/>
              <a:gd name="connsiteY2778" fmla="*/ 4354 h 21600"/>
              <a:gd name="connsiteX2779" fmla="*/ 9272 w 20295"/>
              <a:gd name="connsiteY2779" fmla="*/ 4377 h 21600"/>
              <a:gd name="connsiteX2780" fmla="*/ 9190 w 20295"/>
              <a:gd name="connsiteY2780" fmla="*/ 4549 h 21600"/>
              <a:gd name="connsiteX2781" fmla="*/ 9220 w 20295"/>
              <a:gd name="connsiteY2781" fmla="*/ 4572 h 21600"/>
              <a:gd name="connsiteX2782" fmla="*/ 9256 w 20295"/>
              <a:gd name="connsiteY2782" fmla="*/ 4526 h 21600"/>
              <a:gd name="connsiteX2783" fmla="*/ 9303 w 20295"/>
              <a:gd name="connsiteY2783" fmla="*/ 4537 h 21600"/>
              <a:gd name="connsiteX2784" fmla="*/ 9340 w 20295"/>
              <a:gd name="connsiteY2784" fmla="*/ 4464 h 21600"/>
              <a:gd name="connsiteX2785" fmla="*/ 9366 w 20295"/>
              <a:gd name="connsiteY2785" fmla="*/ 4499 h 21600"/>
              <a:gd name="connsiteX2786" fmla="*/ 9454 w 20295"/>
              <a:gd name="connsiteY2786" fmla="*/ 4449 h 21600"/>
              <a:gd name="connsiteX2787" fmla="*/ 9527 w 20295"/>
              <a:gd name="connsiteY2787" fmla="*/ 4449 h 21600"/>
              <a:gd name="connsiteX2788" fmla="*/ 9574 w 20295"/>
              <a:gd name="connsiteY2788" fmla="*/ 4365 h 21600"/>
              <a:gd name="connsiteX2789" fmla="*/ 9552 w 20295"/>
              <a:gd name="connsiteY2789" fmla="*/ 4292 h 21600"/>
              <a:gd name="connsiteX2790" fmla="*/ 9578 w 20295"/>
              <a:gd name="connsiteY2790" fmla="*/ 4243 h 21600"/>
              <a:gd name="connsiteX2791" fmla="*/ 9583 w 20295"/>
              <a:gd name="connsiteY2791" fmla="*/ 4143 h 21600"/>
              <a:gd name="connsiteX2792" fmla="*/ 9522 w 20295"/>
              <a:gd name="connsiteY2792" fmla="*/ 4120 h 21600"/>
              <a:gd name="connsiteX2793" fmla="*/ 9506 w 20295"/>
              <a:gd name="connsiteY2793" fmla="*/ 4059 h 21600"/>
              <a:gd name="connsiteX2794" fmla="*/ 9475 w 20295"/>
              <a:gd name="connsiteY2794" fmla="*/ 3876 h 21600"/>
              <a:gd name="connsiteX2795" fmla="*/ 9438 w 20295"/>
              <a:gd name="connsiteY2795" fmla="*/ 3853 h 21600"/>
              <a:gd name="connsiteX2796" fmla="*/ 9392 w 20295"/>
              <a:gd name="connsiteY2796" fmla="*/ 3654 h 21600"/>
              <a:gd name="connsiteX2797" fmla="*/ 9340 w 20295"/>
              <a:gd name="connsiteY2797" fmla="*/ 3643 h 21600"/>
              <a:gd name="connsiteX2798" fmla="*/ 9386 w 20295"/>
              <a:gd name="connsiteY2798" fmla="*/ 3509 h 21600"/>
              <a:gd name="connsiteX2799" fmla="*/ 9397 w 20295"/>
              <a:gd name="connsiteY2799" fmla="*/ 3387 h 21600"/>
              <a:gd name="connsiteX2800" fmla="*/ 9345 w 20295"/>
              <a:gd name="connsiteY2800" fmla="*/ 3387 h 21600"/>
              <a:gd name="connsiteX2801" fmla="*/ 9293 w 20295"/>
              <a:gd name="connsiteY2801" fmla="*/ 3410 h 21600"/>
              <a:gd name="connsiteX2802" fmla="*/ 9350 w 20295"/>
              <a:gd name="connsiteY2802" fmla="*/ 3253 h 21600"/>
              <a:gd name="connsiteX2803" fmla="*/ 9289 w 20295"/>
              <a:gd name="connsiteY2803" fmla="*/ 3264 h 21600"/>
              <a:gd name="connsiteX2804" fmla="*/ 9251 w 20295"/>
              <a:gd name="connsiteY2804" fmla="*/ 3253 h 21600"/>
              <a:gd name="connsiteX2805" fmla="*/ 1923 w 20295"/>
              <a:gd name="connsiteY2805" fmla="*/ 3348 h 21600"/>
              <a:gd name="connsiteX2806" fmla="*/ 1887 w 20295"/>
              <a:gd name="connsiteY2806" fmla="*/ 3375 h 21600"/>
              <a:gd name="connsiteX2807" fmla="*/ 1819 w 20295"/>
              <a:gd name="connsiteY2807" fmla="*/ 3425 h 21600"/>
              <a:gd name="connsiteX2808" fmla="*/ 1793 w 20295"/>
              <a:gd name="connsiteY2808" fmla="*/ 3497 h 21600"/>
              <a:gd name="connsiteX2809" fmla="*/ 1805 w 20295"/>
              <a:gd name="connsiteY2809" fmla="*/ 3532 h 21600"/>
              <a:gd name="connsiteX2810" fmla="*/ 1877 w 20295"/>
              <a:gd name="connsiteY2810" fmla="*/ 3471 h 21600"/>
              <a:gd name="connsiteX2811" fmla="*/ 1955 w 20295"/>
              <a:gd name="connsiteY2811" fmla="*/ 3398 h 21600"/>
              <a:gd name="connsiteX2812" fmla="*/ 1955 w 20295"/>
              <a:gd name="connsiteY2812" fmla="*/ 3364 h 21600"/>
              <a:gd name="connsiteX2813" fmla="*/ 1923 w 20295"/>
              <a:gd name="connsiteY2813" fmla="*/ 3348 h 21600"/>
              <a:gd name="connsiteX2814" fmla="*/ 9152 w 20295"/>
              <a:gd name="connsiteY2814" fmla="*/ 3765 h 21600"/>
              <a:gd name="connsiteX2815" fmla="*/ 9112 w 20295"/>
              <a:gd name="connsiteY2815" fmla="*/ 3776 h 21600"/>
              <a:gd name="connsiteX2816" fmla="*/ 9070 w 20295"/>
              <a:gd name="connsiteY2816" fmla="*/ 3853 h 21600"/>
              <a:gd name="connsiteX2817" fmla="*/ 8997 w 20295"/>
              <a:gd name="connsiteY2817" fmla="*/ 3975 h 21600"/>
              <a:gd name="connsiteX2818" fmla="*/ 9023 w 20295"/>
              <a:gd name="connsiteY2818" fmla="*/ 4120 h 21600"/>
              <a:gd name="connsiteX2819" fmla="*/ 8978 w 20295"/>
              <a:gd name="connsiteY2819" fmla="*/ 4292 h 21600"/>
              <a:gd name="connsiteX2820" fmla="*/ 9049 w 20295"/>
              <a:gd name="connsiteY2820" fmla="*/ 4315 h 21600"/>
              <a:gd name="connsiteX2821" fmla="*/ 9143 w 20295"/>
              <a:gd name="connsiteY2821" fmla="*/ 4220 h 21600"/>
              <a:gd name="connsiteX2822" fmla="*/ 9185 w 20295"/>
              <a:gd name="connsiteY2822" fmla="*/ 4082 h 21600"/>
              <a:gd name="connsiteX2823" fmla="*/ 9178 w 20295"/>
              <a:gd name="connsiteY2823" fmla="*/ 3975 h 21600"/>
              <a:gd name="connsiteX2824" fmla="*/ 9204 w 20295"/>
              <a:gd name="connsiteY2824" fmla="*/ 3864 h 21600"/>
              <a:gd name="connsiteX2825" fmla="*/ 9152 w 20295"/>
              <a:gd name="connsiteY2825" fmla="*/ 3765 h 21600"/>
              <a:gd name="connsiteX2826" fmla="*/ 2695 w 20295"/>
              <a:gd name="connsiteY2826" fmla="*/ 3926 h 21600"/>
              <a:gd name="connsiteX2827" fmla="*/ 2674 w 20295"/>
              <a:gd name="connsiteY2827" fmla="*/ 3975 h 21600"/>
              <a:gd name="connsiteX2828" fmla="*/ 2665 w 20295"/>
              <a:gd name="connsiteY2828" fmla="*/ 4048 h 21600"/>
              <a:gd name="connsiteX2829" fmla="*/ 2669 w 20295"/>
              <a:gd name="connsiteY2829" fmla="*/ 4082 h 21600"/>
              <a:gd name="connsiteX2830" fmla="*/ 2665 w 20295"/>
              <a:gd name="connsiteY2830" fmla="*/ 4159 h 21600"/>
              <a:gd name="connsiteX2831" fmla="*/ 2674 w 20295"/>
              <a:gd name="connsiteY2831" fmla="*/ 4231 h 21600"/>
              <a:gd name="connsiteX2832" fmla="*/ 2695 w 20295"/>
              <a:gd name="connsiteY2832" fmla="*/ 4231 h 21600"/>
              <a:gd name="connsiteX2833" fmla="*/ 2690 w 20295"/>
              <a:gd name="connsiteY2833" fmla="*/ 4109 h 21600"/>
              <a:gd name="connsiteX2834" fmla="*/ 2768 w 20295"/>
              <a:gd name="connsiteY2834" fmla="*/ 3937 h 21600"/>
              <a:gd name="connsiteX2835" fmla="*/ 2716 w 20295"/>
              <a:gd name="connsiteY2835" fmla="*/ 3948 h 21600"/>
              <a:gd name="connsiteX2836" fmla="*/ 2695 w 20295"/>
              <a:gd name="connsiteY2836" fmla="*/ 3926 h 21600"/>
              <a:gd name="connsiteX2837" fmla="*/ 6587 w 20295"/>
              <a:gd name="connsiteY2837" fmla="*/ 4315 h 21600"/>
              <a:gd name="connsiteX2838" fmla="*/ 6535 w 20295"/>
              <a:gd name="connsiteY2838" fmla="*/ 4365 h 21600"/>
              <a:gd name="connsiteX2839" fmla="*/ 6490 w 20295"/>
              <a:gd name="connsiteY2839" fmla="*/ 4464 h 21600"/>
              <a:gd name="connsiteX2840" fmla="*/ 6401 w 20295"/>
              <a:gd name="connsiteY2840" fmla="*/ 4709 h 21600"/>
              <a:gd name="connsiteX2841" fmla="*/ 6344 w 20295"/>
              <a:gd name="connsiteY2841" fmla="*/ 4805 h 21600"/>
              <a:gd name="connsiteX2842" fmla="*/ 6360 w 20295"/>
              <a:gd name="connsiteY2842" fmla="*/ 4843 h 21600"/>
              <a:gd name="connsiteX2843" fmla="*/ 6318 w 20295"/>
              <a:gd name="connsiteY2843" fmla="*/ 4904 h 21600"/>
              <a:gd name="connsiteX2844" fmla="*/ 6323 w 20295"/>
              <a:gd name="connsiteY2844" fmla="*/ 4954 h 21600"/>
              <a:gd name="connsiteX2845" fmla="*/ 6427 w 20295"/>
              <a:gd name="connsiteY2845" fmla="*/ 4954 h 21600"/>
              <a:gd name="connsiteX2846" fmla="*/ 6483 w 20295"/>
              <a:gd name="connsiteY2846" fmla="*/ 4938 h 21600"/>
              <a:gd name="connsiteX2847" fmla="*/ 6530 w 20295"/>
              <a:gd name="connsiteY2847" fmla="*/ 4988 h 21600"/>
              <a:gd name="connsiteX2848" fmla="*/ 6483 w 20295"/>
              <a:gd name="connsiteY2848" fmla="*/ 5061 h 21600"/>
              <a:gd name="connsiteX2849" fmla="*/ 6516 w 20295"/>
              <a:gd name="connsiteY2849" fmla="*/ 5061 h 21600"/>
              <a:gd name="connsiteX2850" fmla="*/ 6594 w 20295"/>
              <a:gd name="connsiteY2850" fmla="*/ 4927 h 21600"/>
              <a:gd name="connsiteX2851" fmla="*/ 6608 w 20295"/>
              <a:gd name="connsiteY2851" fmla="*/ 4954 h 21600"/>
              <a:gd name="connsiteX2852" fmla="*/ 6582 w 20295"/>
              <a:gd name="connsiteY2852" fmla="*/ 5076 h 21600"/>
              <a:gd name="connsiteX2853" fmla="*/ 6613 w 20295"/>
              <a:gd name="connsiteY2853" fmla="*/ 5110 h 21600"/>
              <a:gd name="connsiteX2854" fmla="*/ 6639 w 20295"/>
              <a:gd name="connsiteY2854" fmla="*/ 5099 h 21600"/>
              <a:gd name="connsiteX2855" fmla="*/ 6676 w 20295"/>
              <a:gd name="connsiteY2855" fmla="*/ 4965 h 21600"/>
              <a:gd name="connsiteX2856" fmla="*/ 6671 w 20295"/>
              <a:gd name="connsiteY2856" fmla="*/ 4866 h 21600"/>
              <a:gd name="connsiteX2857" fmla="*/ 6676 w 20295"/>
              <a:gd name="connsiteY2857" fmla="*/ 4782 h 21600"/>
              <a:gd name="connsiteX2858" fmla="*/ 6634 w 20295"/>
              <a:gd name="connsiteY2858" fmla="*/ 4805 h 21600"/>
              <a:gd name="connsiteX2859" fmla="*/ 6665 w 20295"/>
              <a:gd name="connsiteY2859" fmla="*/ 4694 h 21600"/>
              <a:gd name="connsiteX2860" fmla="*/ 6619 w 20295"/>
              <a:gd name="connsiteY2860" fmla="*/ 4648 h 21600"/>
              <a:gd name="connsiteX2861" fmla="*/ 6587 w 20295"/>
              <a:gd name="connsiteY2861" fmla="*/ 4682 h 21600"/>
              <a:gd name="connsiteX2862" fmla="*/ 6547 w 20295"/>
              <a:gd name="connsiteY2862" fmla="*/ 4633 h 21600"/>
              <a:gd name="connsiteX2863" fmla="*/ 6573 w 20295"/>
              <a:gd name="connsiteY2863" fmla="*/ 4587 h 21600"/>
              <a:gd name="connsiteX2864" fmla="*/ 6542 w 20295"/>
              <a:gd name="connsiteY2864" fmla="*/ 4549 h 21600"/>
              <a:gd name="connsiteX2865" fmla="*/ 6500 w 20295"/>
              <a:gd name="connsiteY2865" fmla="*/ 4598 h 21600"/>
              <a:gd name="connsiteX2866" fmla="*/ 6551 w 20295"/>
              <a:gd name="connsiteY2866" fmla="*/ 4464 h 21600"/>
              <a:gd name="connsiteX2867" fmla="*/ 6594 w 20295"/>
              <a:gd name="connsiteY2867" fmla="*/ 4365 h 21600"/>
              <a:gd name="connsiteX2868" fmla="*/ 6608 w 20295"/>
              <a:gd name="connsiteY2868" fmla="*/ 4327 h 21600"/>
              <a:gd name="connsiteX2869" fmla="*/ 6587 w 20295"/>
              <a:gd name="connsiteY2869" fmla="*/ 4315 h 21600"/>
              <a:gd name="connsiteX2870" fmla="*/ 2768 w 20295"/>
              <a:gd name="connsiteY2870" fmla="*/ 4449 h 21600"/>
              <a:gd name="connsiteX2871" fmla="*/ 2752 w 20295"/>
              <a:gd name="connsiteY2871" fmla="*/ 4487 h 21600"/>
              <a:gd name="connsiteX2872" fmla="*/ 2747 w 20295"/>
              <a:gd name="connsiteY2872" fmla="*/ 4572 h 21600"/>
              <a:gd name="connsiteX2873" fmla="*/ 2794 w 20295"/>
              <a:gd name="connsiteY2873" fmla="*/ 4598 h 21600"/>
              <a:gd name="connsiteX2874" fmla="*/ 2789 w 20295"/>
              <a:gd name="connsiteY2874" fmla="*/ 4648 h 21600"/>
              <a:gd name="connsiteX2875" fmla="*/ 2820 w 20295"/>
              <a:gd name="connsiteY2875" fmla="*/ 4694 h 21600"/>
              <a:gd name="connsiteX2876" fmla="*/ 2820 w 20295"/>
              <a:gd name="connsiteY2876" fmla="*/ 4755 h 21600"/>
              <a:gd name="connsiteX2877" fmla="*/ 2888 w 20295"/>
              <a:gd name="connsiteY2877" fmla="*/ 4831 h 21600"/>
              <a:gd name="connsiteX2878" fmla="*/ 2924 w 20295"/>
              <a:gd name="connsiteY2878" fmla="*/ 4805 h 21600"/>
              <a:gd name="connsiteX2879" fmla="*/ 2924 w 20295"/>
              <a:gd name="connsiteY2879" fmla="*/ 4721 h 21600"/>
              <a:gd name="connsiteX2880" fmla="*/ 2893 w 20295"/>
              <a:gd name="connsiteY2880" fmla="*/ 4659 h 21600"/>
              <a:gd name="connsiteX2881" fmla="*/ 2888 w 20295"/>
              <a:gd name="connsiteY2881" fmla="*/ 4587 h 21600"/>
              <a:gd name="connsiteX2882" fmla="*/ 2882 w 20295"/>
              <a:gd name="connsiteY2882" fmla="*/ 4526 h 21600"/>
              <a:gd name="connsiteX2883" fmla="*/ 2841 w 20295"/>
              <a:gd name="connsiteY2883" fmla="*/ 4510 h 21600"/>
              <a:gd name="connsiteX2884" fmla="*/ 2815 w 20295"/>
              <a:gd name="connsiteY2884" fmla="*/ 4487 h 21600"/>
              <a:gd name="connsiteX2885" fmla="*/ 2768 w 20295"/>
              <a:gd name="connsiteY2885" fmla="*/ 4449 h 21600"/>
              <a:gd name="connsiteX2886" fmla="*/ 6111 w 20295"/>
              <a:gd name="connsiteY2886" fmla="*/ 4572 h 21600"/>
              <a:gd name="connsiteX2887" fmla="*/ 6095 w 20295"/>
              <a:gd name="connsiteY2887" fmla="*/ 4598 h 21600"/>
              <a:gd name="connsiteX2888" fmla="*/ 6132 w 20295"/>
              <a:gd name="connsiteY2888" fmla="*/ 4671 h 21600"/>
              <a:gd name="connsiteX2889" fmla="*/ 6194 w 20295"/>
              <a:gd name="connsiteY2889" fmla="*/ 4721 h 21600"/>
              <a:gd name="connsiteX2890" fmla="*/ 6219 w 20295"/>
              <a:gd name="connsiteY2890" fmla="*/ 4709 h 21600"/>
              <a:gd name="connsiteX2891" fmla="*/ 6219 w 20295"/>
              <a:gd name="connsiteY2891" fmla="*/ 4682 h 21600"/>
              <a:gd name="connsiteX2892" fmla="*/ 6179 w 20295"/>
              <a:gd name="connsiteY2892" fmla="*/ 4621 h 21600"/>
              <a:gd name="connsiteX2893" fmla="*/ 6111 w 20295"/>
              <a:gd name="connsiteY2893" fmla="*/ 4572 h 21600"/>
              <a:gd name="connsiteX2894" fmla="*/ 6054 w 20295"/>
              <a:gd name="connsiteY2894" fmla="*/ 5038 h 21600"/>
              <a:gd name="connsiteX2895" fmla="*/ 6028 w 20295"/>
              <a:gd name="connsiteY2895" fmla="*/ 5088 h 21600"/>
              <a:gd name="connsiteX2896" fmla="*/ 6033 w 20295"/>
              <a:gd name="connsiteY2896" fmla="*/ 5149 h 21600"/>
              <a:gd name="connsiteX2897" fmla="*/ 6095 w 20295"/>
              <a:gd name="connsiteY2897" fmla="*/ 5210 h 21600"/>
              <a:gd name="connsiteX2898" fmla="*/ 6116 w 20295"/>
              <a:gd name="connsiteY2898" fmla="*/ 5198 h 21600"/>
              <a:gd name="connsiteX2899" fmla="*/ 6153 w 20295"/>
              <a:gd name="connsiteY2899" fmla="*/ 5137 h 21600"/>
              <a:gd name="connsiteX2900" fmla="*/ 6101 w 20295"/>
              <a:gd name="connsiteY2900" fmla="*/ 5137 h 21600"/>
              <a:gd name="connsiteX2901" fmla="*/ 6064 w 20295"/>
              <a:gd name="connsiteY2901" fmla="*/ 5110 h 21600"/>
              <a:gd name="connsiteX2902" fmla="*/ 6054 w 20295"/>
              <a:gd name="connsiteY2902" fmla="*/ 5038 h 21600"/>
              <a:gd name="connsiteX2903" fmla="*/ 12247 w 20295"/>
              <a:gd name="connsiteY2903" fmla="*/ 5061 h 21600"/>
              <a:gd name="connsiteX2904" fmla="*/ 12299 w 20295"/>
              <a:gd name="connsiteY2904" fmla="*/ 5099 h 21600"/>
              <a:gd name="connsiteX2905" fmla="*/ 12351 w 20295"/>
              <a:gd name="connsiteY2905" fmla="*/ 5088 h 21600"/>
              <a:gd name="connsiteX2906" fmla="*/ 12372 w 20295"/>
              <a:gd name="connsiteY2906" fmla="*/ 5183 h 21600"/>
              <a:gd name="connsiteX2907" fmla="*/ 12377 w 20295"/>
              <a:gd name="connsiteY2907" fmla="*/ 5344 h 21600"/>
              <a:gd name="connsiteX2908" fmla="*/ 12325 w 20295"/>
              <a:gd name="connsiteY2908" fmla="*/ 5321 h 21600"/>
              <a:gd name="connsiteX2909" fmla="*/ 12283 w 20295"/>
              <a:gd name="connsiteY2909" fmla="*/ 5344 h 21600"/>
              <a:gd name="connsiteX2910" fmla="*/ 12294 w 20295"/>
              <a:gd name="connsiteY2910" fmla="*/ 5466 h 21600"/>
              <a:gd name="connsiteX2911" fmla="*/ 12236 w 20295"/>
              <a:gd name="connsiteY2911" fmla="*/ 5454 h 21600"/>
              <a:gd name="connsiteX2912" fmla="*/ 12243 w 20295"/>
              <a:gd name="connsiteY2912" fmla="*/ 5504 h 21600"/>
              <a:gd name="connsiteX2913" fmla="*/ 12278 w 20295"/>
              <a:gd name="connsiteY2913" fmla="*/ 5539 h 21600"/>
              <a:gd name="connsiteX2914" fmla="*/ 12320 w 20295"/>
              <a:gd name="connsiteY2914" fmla="*/ 5688 h 21600"/>
              <a:gd name="connsiteX2915" fmla="*/ 12387 w 20295"/>
              <a:gd name="connsiteY2915" fmla="*/ 5733 h 21600"/>
              <a:gd name="connsiteX2916" fmla="*/ 12403 w 20295"/>
              <a:gd name="connsiteY2916" fmla="*/ 5795 h 21600"/>
              <a:gd name="connsiteX2917" fmla="*/ 12398 w 20295"/>
              <a:gd name="connsiteY2917" fmla="*/ 5856 h 21600"/>
              <a:gd name="connsiteX2918" fmla="*/ 12403 w 20295"/>
              <a:gd name="connsiteY2918" fmla="*/ 5894 h 21600"/>
              <a:gd name="connsiteX2919" fmla="*/ 12429 w 20295"/>
              <a:gd name="connsiteY2919" fmla="*/ 6005 h 21600"/>
              <a:gd name="connsiteX2920" fmla="*/ 12424 w 20295"/>
              <a:gd name="connsiteY2920" fmla="*/ 5883 h 21600"/>
              <a:gd name="connsiteX2921" fmla="*/ 12464 w 20295"/>
              <a:gd name="connsiteY2921" fmla="*/ 5844 h 21600"/>
              <a:gd name="connsiteX2922" fmla="*/ 12490 w 20295"/>
              <a:gd name="connsiteY2922" fmla="*/ 5944 h 21600"/>
              <a:gd name="connsiteX2923" fmla="*/ 12542 w 20295"/>
              <a:gd name="connsiteY2923" fmla="*/ 6039 h 21600"/>
              <a:gd name="connsiteX2924" fmla="*/ 12502 w 20295"/>
              <a:gd name="connsiteY2924" fmla="*/ 6089 h 21600"/>
              <a:gd name="connsiteX2925" fmla="*/ 12443 w 20295"/>
              <a:gd name="connsiteY2925" fmla="*/ 6055 h 21600"/>
              <a:gd name="connsiteX2926" fmla="*/ 12443 w 20295"/>
              <a:gd name="connsiteY2926" fmla="*/ 6188 h 21600"/>
              <a:gd name="connsiteX2927" fmla="*/ 12481 w 20295"/>
              <a:gd name="connsiteY2927" fmla="*/ 6200 h 21600"/>
              <a:gd name="connsiteX2928" fmla="*/ 12476 w 20295"/>
              <a:gd name="connsiteY2928" fmla="*/ 6311 h 21600"/>
              <a:gd name="connsiteX2929" fmla="*/ 12521 w 20295"/>
              <a:gd name="connsiteY2929" fmla="*/ 6360 h 21600"/>
              <a:gd name="connsiteX2930" fmla="*/ 12528 w 20295"/>
              <a:gd name="connsiteY2930" fmla="*/ 6529 h 21600"/>
              <a:gd name="connsiteX2931" fmla="*/ 12547 w 20295"/>
              <a:gd name="connsiteY2931" fmla="*/ 6639 h 21600"/>
              <a:gd name="connsiteX2932" fmla="*/ 12547 w 20295"/>
              <a:gd name="connsiteY2932" fmla="*/ 6678 h 21600"/>
              <a:gd name="connsiteX2933" fmla="*/ 12464 w 20295"/>
              <a:gd name="connsiteY2933" fmla="*/ 6712 h 21600"/>
              <a:gd name="connsiteX2934" fmla="*/ 12382 w 20295"/>
              <a:gd name="connsiteY2934" fmla="*/ 6689 h 21600"/>
              <a:gd name="connsiteX2935" fmla="*/ 12335 w 20295"/>
              <a:gd name="connsiteY2935" fmla="*/ 6605 h 21600"/>
              <a:gd name="connsiteX2936" fmla="*/ 12278 w 20295"/>
              <a:gd name="connsiteY2936" fmla="*/ 6567 h 21600"/>
              <a:gd name="connsiteX2937" fmla="*/ 12252 w 20295"/>
              <a:gd name="connsiteY2937" fmla="*/ 6444 h 21600"/>
              <a:gd name="connsiteX2938" fmla="*/ 12243 w 20295"/>
              <a:gd name="connsiteY2938" fmla="*/ 6360 h 21600"/>
              <a:gd name="connsiteX2939" fmla="*/ 12257 w 20295"/>
              <a:gd name="connsiteY2939" fmla="*/ 6322 h 21600"/>
              <a:gd name="connsiteX2940" fmla="*/ 12262 w 20295"/>
              <a:gd name="connsiteY2940" fmla="*/ 6261 h 21600"/>
              <a:gd name="connsiteX2941" fmla="*/ 12262 w 20295"/>
              <a:gd name="connsiteY2941" fmla="*/ 6139 h 21600"/>
              <a:gd name="connsiteX2942" fmla="*/ 12309 w 20295"/>
              <a:gd name="connsiteY2942" fmla="*/ 6127 h 21600"/>
              <a:gd name="connsiteX2943" fmla="*/ 12288 w 20295"/>
              <a:gd name="connsiteY2943" fmla="*/ 6078 h 21600"/>
              <a:gd name="connsiteX2944" fmla="*/ 12262 w 20295"/>
              <a:gd name="connsiteY2944" fmla="*/ 6066 h 21600"/>
              <a:gd name="connsiteX2945" fmla="*/ 12226 w 20295"/>
              <a:gd name="connsiteY2945" fmla="*/ 5955 h 21600"/>
              <a:gd name="connsiteX2946" fmla="*/ 12184 w 20295"/>
              <a:gd name="connsiteY2946" fmla="*/ 5894 h 21600"/>
              <a:gd name="connsiteX2947" fmla="*/ 12107 w 20295"/>
              <a:gd name="connsiteY2947" fmla="*/ 5711 h 21600"/>
              <a:gd name="connsiteX2948" fmla="*/ 12102 w 20295"/>
              <a:gd name="connsiteY2948" fmla="*/ 5600 h 21600"/>
              <a:gd name="connsiteX2949" fmla="*/ 12040 w 20295"/>
              <a:gd name="connsiteY2949" fmla="*/ 5454 h 21600"/>
              <a:gd name="connsiteX2950" fmla="*/ 12076 w 20295"/>
              <a:gd name="connsiteY2950" fmla="*/ 5294 h 21600"/>
              <a:gd name="connsiteX2951" fmla="*/ 12128 w 20295"/>
              <a:gd name="connsiteY2951" fmla="*/ 5271 h 21600"/>
              <a:gd name="connsiteX2952" fmla="*/ 12144 w 20295"/>
              <a:gd name="connsiteY2952" fmla="*/ 5172 h 21600"/>
              <a:gd name="connsiteX2953" fmla="*/ 12191 w 20295"/>
              <a:gd name="connsiteY2953" fmla="*/ 5137 h 21600"/>
              <a:gd name="connsiteX2954" fmla="*/ 12247 w 20295"/>
              <a:gd name="connsiteY2954" fmla="*/ 5061 h 21600"/>
              <a:gd name="connsiteX2955" fmla="*/ 11588 w 20295"/>
              <a:gd name="connsiteY2955" fmla="*/ 5076 h 21600"/>
              <a:gd name="connsiteX2956" fmla="*/ 11595 w 20295"/>
              <a:gd name="connsiteY2956" fmla="*/ 5110 h 21600"/>
              <a:gd name="connsiteX2957" fmla="*/ 11522 w 20295"/>
              <a:gd name="connsiteY2957" fmla="*/ 5172 h 21600"/>
              <a:gd name="connsiteX2958" fmla="*/ 11558 w 20295"/>
              <a:gd name="connsiteY2958" fmla="*/ 5233 h 21600"/>
              <a:gd name="connsiteX2959" fmla="*/ 11522 w 20295"/>
              <a:gd name="connsiteY2959" fmla="*/ 5367 h 21600"/>
              <a:gd name="connsiteX2960" fmla="*/ 11485 w 20295"/>
              <a:gd name="connsiteY2960" fmla="*/ 5393 h 21600"/>
              <a:gd name="connsiteX2961" fmla="*/ 11536 w 20295"/>
              <a:gd name="connsiteY2961" fmla="*/ 5489 h 21600"/>
              <a:gd name="connsiteX2962" fmla="*/ 11604 w 20295"/>
              <a:gd name="connsiteY2962" fmla="*/ 5550 h 21600"/>
              <a:gd name="connsiteX2963" fmla="*/ 11687 w 20295"/>
              <a:gd name="connsiteY2963" fmla="*/ 5688 h 21600"/>
              <a:gd name="connsiteX2964" fmla="*/ 11713 w 20295"/>
              <a:gd name="connsiteY2964" fmla="*/ 5733 h 21600"/>
              <a:gd name="connsiteX2965" fmla="*/ 11744 w 20295"/>
              <a:gd name="connsiteY2965" fmla="*/ 5760 h 21600"/>
              <a:gd name="connsiteX2966" fmla="*/ 11781 w 20295"/>
              <a:gd name="connsiteY2966" fmla="*/ 5821 h 21600"/>
              <a:gd name="connsiteX2967" fmla="*/ 11802 w 20295"/>
              <a:gd name="connsiteY2967" fmla="*/ 5932 h 21600"/>
              <a:gd name="connsiteX2968" fmla="*/ 11796 w 20295"/>
              <a:gd name="connsiteY2968" fmla="*/ 6005 h 21600"/>
              <a:gd name="connsiteX2969" fmla="*/ 11739 w 20295"/>
              <a:gd name="connsiteY2969" fmla="*/ 6089 h 21600"/>
              <a:gd name="connsiteX2970" fmla="*/ 11692 w 20295"/>
              <a:gd name="connsiteY2970" fmla="*/ 6078 h 21600"/>
              <a:gd name="connsiteX2971" fmla="*/ 11630 w 20295"/>
              <a:gd name="connsiteY2971" fmla="*/ 6100 h 21600"/>
              <a:gd name="connsiteX2972" fmla="*/ 11548 w 20295"/>
              <a:gd name="connsiteY2972" fmla="*/ 6039 h 21600"/>
              <a:gd name="connsiteX2973" fmla="*/ 11444 w 20295"/>
              <a:gd name="connsiteY2973" fmla="*/ 5932 h 21600"/>
              <a:gd name="connsiteX2974" fmla="*/ 11350 w 20295"/>
              <a:gd name="connsiteY2974" fmla="*/ 5932 h 21600"/>
              <a:gd name="connsiteX2975" fmla="*/ 11289 w 20295"/>
              <a:gd name="connsiteY2975" fmla="*/ 5978 h 21600"/>
              <a:gd name="connsiteX2976" fmla="*/ 11225 w 20295"/>
              <a:gd name="connsiteY2976" fmla="*/ 6089 h 21600"/>
              <a:gd name="connsiteX2977" fmla="*/ 11117 w 20295"/>
              <a:gd name="connsiteY2977" fmla="*/ 6066 h 21600"/>
              <a:gd name="connsiteX2978" fmla="*/ 11102 w 20295"/>
              <a:gd name="connsiteY2978" fmla="*/ 6188 h 21600"/>
              <a:gd name="connsiteX2979" fmla="*/ 11013 w 20295"/>
              <a:gd name="connsiteY2979" fmla="*/ 6200 h 21600"/>
              <a:gd name="connsiteX2980" fmla="*/ 10957 w 20295"/>
              <a:gd name="connsiteY2980" fmla="*/ 6360 h 21600"/>
              <a:gd name="connsiteX2981" fmla="*/ 10999 w 20295"/>
              <a:gd name="connsiteY2981" fmla="*/ 6433 h 21600"/>
              <a:gd name="connsiteX2982" fmla="*/ 10978 w 20295"/>
              <a:gd name="connsiteY2982" fmla="*/ 6555 h 21600"/>
              <a:gd name="connsiteX2983" fmla="*/ 11025 w 20295"/>
              <a:gd name="connsiteY2983" fmla="*/ 6639 h 21600"/>
              <a:gd name="connsiteX2984" fmla="*/ 11065 w 20295"/>
              <a:gd name="connsiteY2984" fmla="*/ 6800 h 21600"/>
              <a:gd name="connsiteX2985" fmla="*/ 11128 w 20295"/>
              <a:gd name="connsiteY2985" fmla="*/ 6800 h 21600"/>
              <a:gd name="connsiteX2986" fmla="*/ 11185 w 20295"/>
              <a:gd name="connsiteY2986" fmla="*/ 6884 h 21600"/>
              <a:gd name="connsiteX2987" fmla="*/ 11221 w 20295"/>
              <a:gd name="connsiteY2987" fmla="*/ 6861 h 21600"/>
              <a:gd name="connsiteX2988" fmla="*/ 11232 w 20295"/>
              <a:gd name="connsiteY2988" fmla="*/ 6800 h 21600"/>
              <a:gd name="connsiteX2989" fmla="*/ 11294 w 20295"/>
              <a:gd name="connsiteY2989" fmla="*/ 6800 h 21600"/>
              <a:gd name="connsiteX2990" fmla="*/ 11345 w 20295"/>
              <a:gd name="connsiteY2990" fmla="*/ 6884 h 21600"/>
              <a:gd name="connsiteX2991" fmla="*/ 11433 w 20295"/>
              <a:gd name="connsiteY2991" fmla="*/ 6873 h 21600"/>
              <a:gd name="connsiteX2992" fmla="*/ 11470 w 20295"/>
              <a:gd name="connsiteY2992" fmla="*/ 6773 h 21600"/>
              <a:gd name="connsiteX2993" fmla="*/ 11522 w 20295"/>
              <a:gd name="connsiteY2993" fmla="*/ 6811 h 21600"/>
              <a:gd name="connsiteX2994" fmla="*/ 11558 w 20295"/>
              <a:gd name="connsiteY2994" fmla="*/ 6800 h 21600"/>
              <a:gd name="connsiteX2995" fmla="*/ 11536 w 20295"/>
              <a:gd name="connsiteY2995" fmla="*/ 6861 h 21600"/>
              <a:gd name="connsiteX2996" fmla="*/ 11562 w 20295"/>
              <a:gd name="connsiteY2996" fmla="*/ 6934 h 21600"/>
              <a:gd name="connsiteX2997" fmla="*/ 11553 w 20295"/>
              <a:gd name="connsiteY2997" fmla="*/ 6995 h 21600"/>
              <a:gd name="connsiteX2998" fmla="*/ 11562 w 20295"/>
              <a:gd name="connsiteY2998" fmla="*/ 7117 h 21600"/>
              <a:gd name="connsiteX2999" fmla="*/ 11543 w 20295"/>
              <a:gd name="connsiteY2999" fmla="*/ 7228 h 21600"/>
              <a:gd name="connsiteX3000" fmla="*/ 11527 w 20295"/>
              <a:gd name="connsiteY3000" fmla="*/ 7362 h 21600"/>
              <a:gd name="connsiteX3001" fmla="*/ 11522 w 20295"/>
              <a:gd name="connsiteY3001" fmla="*/ 7400 h 21600"/>
              <a:gd name="connsiteX3002" fmla="*/ 11517 w 20295"/>
              <a:gd name="connsiteY3002" fmla="*/ 7522 h 21600"/>
              <a:gd name="connsiteX3003" fmla="*/ 11506 w 20295"/>
              <a:gd name="connsiteY3003" fmla="*/ 7595 h 21600"/>
              <a:gd name="connsiteX3004" fmla="*/ 11511 w 20295"/>
              <a:gd name="connsiteY3004" fmla="*/ 7606 h 21600"/>
              <a:gd name="connsiteX3005" fmla="*/ 11496 w 20295"/>
              <a:gd name="connsiteY3005" fmla="*/ 7656 h 21600"/>
              <a:gd name="connsiteX3006" fmla="*/ 11470 w 20295"/>
              <a:gd name="connsiteY3006" fmla="*/ 7691 h 21600"/>
              <a:gd name="connsiteX3007" fmla="*/ 11423 w 20295"/>
              <a:gd name="connsiteY3007" fmla="*/ 7679 h 21600"/>
              <a:gd name="connsiteX3008" fmla="*/ 11376 w 20295"/>
              <a:gd name="connsiteY3008" fmla="*/ 7645 h 21600"/>
              <a:gd name="connsiteX3009" fmla="*/ 11366 w 20295"/>
              <a:gd name="connsiteY3009" fmla="*/ 7691 h 21600"/>
              <a:gd name="connsiteX3010" fmla="*/ 11345 w 20295"/>
              <a:gd name="connsiteY3010" fmla="*/ 7606 h 21600"/>
              <a:gd name="connsiteX3011" fmla="*/ 11303 w 20295"/>
              <a:gd name="connsiteY3011" fmla="*/ 7584 h 21600"/>
              <a:gd name="connsiteX3012" fmla="*/ 11251 w 20295"/>
              <a:gd name="connsiteY3012" fmla="*/ 7595 h 21600"/>
              <a:gd name="connsiteX3013" fmla="*/ 11232 w 20295"/>
              <a:gd name="connsiteY3013" fmla="*/ 7645 h 21600"/>
              <a:gd name="connsiteX3014" fmla="*/ 11190 w 20295"/>
              <a:gd name="connsiteY3014" fmla="*/ 7691 h 21600"/>
              <a:gd name="connsiteX3015" fmla="*/ 11164 w 20295"/>
              <a:gd name="connsiteY3015" fmla="*/ 7668 h 21600"/>
              <a:gd name="connsiteX3016" fmla="*/ 11107 w 20295"/>
              <a:gd name="connsiteY3016" fmla="*/ 7618 h 21600"/>
              <a:gd name="connsiteX3017" fmla="*/ 11051 w 20295"/>
              <a:gd name="connsiteY3017" fmla="*/ 7568 h 21600"/>
              <a:gd name="connsiteX3018" fmla="*/ 10973 w 20295"/>
              <a:gd name="connsiteY3018" fmla="*/ 7568 h 21600"/>
              <a:gd name="connsiteX3019" fmla="*/ 10957 w 20295"/>
              <a:gd name="connsiteY3019" fmla="*/ 7522 h 21600"/>
              <a:gd name="connsiteX3020" fmla="*/ 10900 w 20295"/>
              <a:gd name="connsiteY3020" fmla="*/ 7496 h 21600"/>
              <a:gd name="connsiteX3021" fmla="*/ 10879 w 20295"/>
              <a:gd name="connsiteY3021" fmla="*/ 7473 h 21600"/>
              <a:gd name="connsiteX3022" fmla="*/ 10858 w 20295"/>
              <a:gd name="connsiteY3022" fmla="*/ 7473 h 21600"/>
              <a:gd name="connsiteX3023" fmla="*/ 10837 w 20295"/>
              <a:gd name="connsiteY3023" fmla="*/ 7400 h 21600"/>
              <a:gd name="connsiteX3024" fmla="*/ 10759 w 20295"/>
              <a:gd name="connsiteY3024" fmla="*/ 7362 h 21600"/>
              <a:gd name="connsiteX3025" fmla="*/ 10719 w 20295"/>
              <a:gd name="connsiteY3025" fmla="*/ 7385 h 21600"/>
              <a:gd name="connsiteX3026" fmla="*/ 10676 w 20295"/>
              <a:gd name="connsiteY3026" fmla="*/ 7461 h 21600"/>
              <a:gd name="connsiteX3027" fmla="*/ 10662 w 20295"/>
              <a:gd name="connsiteY3027" fmla="*/ 7534 h 21600"/>
              <a:gd name="connsiteX3028" fmla="*/ 10676 w 20295"/>
              <a:gd name="connsiteY3028" fmla="*/ 7656 h 21600"/>
              <a:gd name="connsiteX3029" fmla="*/ 10651 w 20295"/>
              <a:gd name="connsiteY3029" fmla="*/ 7729 h 21600"/>
              <a:gd name="connsiteX3030" fmla="*/ 10625 w 20295"/>
              <a:gd name="connsiteY3030" fmla="*/ 7767 h 21600"/>
              <a:gd name="connsiteX3031" fmla="*/ 10563 w 20295"/>
              <a:gd name="connsiteY3031" fmla="*/ 7679 h 21600"/>
              <a:gd name="connsiteX3032" fmla="*/ 10480 w 20295"/>
              <a:gd name="connsiteY3032" fmla="*/ 7606 h 21600"/>
              <a:gd name="connsiteX3033" fmla="*/ 10429 w 20295"/>
              <a:gd name="connsiteY3033" fmla="*/ 7568 h 21600"/>
              <a:gd name="connsiteX3034" fmla="*/ 10396 w 20295"/>
              <a:gd name="connsiteY3034" fmla="*/ 7423 h 21600"/>
              <a:gd name="connsiteX3035" fmla="*/ 10319 w 20295"/>
              <a:gd name="connsiteY3035" fmla="*/ 7350 h 21600"/>
              <a:gd name="connsiteX3036" fmla="*/ 10273 w 20295"/>
              <a:gd name="connsiteY3036" fmla="*/ 7324 h 21600"/>
              <a:gd name="connsiteX3037" fmla="*/ 10247 w 20295"/>
              <a:gd name="connsiteY3037" fmla="*/ 7339 h 21600"/>
              <a:gd name="connsiteX3038" fmla="*/ 10179 w 20295"/>
              <a:gd name="connsiteY3038" fmla="*/ 7278 h 21600"/>
              <a:gd name="connsiteX3039" fmla="*/ 10158 w 20295"/>
              <a:gd name="connsiteY3039" fmla="*/ 7251 h 21600"/>
              <a:gd name="connsiteX3040" fmla="*/ 10144 w 20295"/>
              <a:gd name="connsiteY3040" fmla="*/ 7178 h 21600"/>
              <a:gd name="connsiteX3041" fmla="*/ 10111 w 20295"/>
              <a:gd name="connsiteY3041" fmla="*/ 7178 h 21600"/>
              <a:gd name="connsiteX3042" fmla="*/ 10102 w 20295"/>
              <a:gd name="connsiteY3042" fmla="*/ 7094 h 21600"/>
              <a:gd name="connsiteX3043" fmla="*/ 10137 w 20295"/>
              <a:gd name="connsiteY3043" fmla="*/ 7006 h 21600"/>
              <a:gd name="connsiteX3044" fmla="*/ 10144 w 20295"/>
              <a:gd name="connsiteY3044" fmla="*/ 6873 h 21600"/>
              <a:gd name="connsiteX3045" fmla="*/ 10123 w 20295"/>
              <a:gd name="connsiteY3045" fmla="*/ 6834 h 21600"/>
              <a:gd name="connsiteX3046" fmla="*/ 10123 w 20295"/>
              <a:gd name="connsiteY3046" fmla="*/ 6762 h 21600"/>
              <a:gd name="connsiteX3047" fmla="*/ 10148 w 20295"/>
              <a:gd name="connsiteY3047" fmla="*/ 6689 h 21600"/>
              <a:gd name="connsiteX3048" fmla="*/ 10144 w 20295"/>
              <a:gd name="connsiteY3048" fmla="*/ 6651 h 21600"/>
              <a:gd name="connsiteX3049" fmla="*/ 10097 w 20295"/>
              <a:gd name="connsiteY3049" fmla="*/ 6712 h 21600"/>
              <a:gd name="connsiteX3050" fmla="*/ 10097 w 20295"/>
              <a:gd name="connsiteY3050" fmla="*/ 6628 h 21600"/>
              <a:gd name="connsiteX3051" fmla="*/ 10055 w 20295"/>
              <a:gd name="connsiteY3051" fmla="*/ 6605 h 21600"/>
              <a:gd name="connsiteX3052" fmla="*/ 9993 w 20295"/>
              <a:gd name="connsiteY3052" fmla="*/ 6666 h 21600"/>
              <a:gd name="connsiteX3053" fmla="*/ 9956 w 20295"/>
              <a:gd name="connsiteY3053" fmla="*/ 6678 h 21600"/>
              <a:gd name="connsiteX3054" fmla="*/ 9930 w 20295"/>
              <a:gd name="connsiteY3054" fmla="*/ 6639 h 21600"/>
              <a:gd name="connsiteX3055" fmla="*/ 9868 w 20295"/>
              <a:gd name="connsiteY3055" fmla="*/ 6639 h 21600"/>
              <a:gd name="connsiteX3056" fmla="*/ 9816 w 20295"/>
              <a:gd name="connsiteY3056" fmla="*/ 6701 h 21600"/>
              <a:gd name="connsiteX3057" fmla="*/ 9786 w 20295"/>
              <a:gd name="connsiteY3057" fmla="*/ 6678 h 21600"/>
              <a:gd name="connsiteX3058" fmla="*/ 9692 w 20295"/>
              <a:gd name="connsiteY3058" fmla="*/ 6689 h 21600"/>
              <a:gd name="connsiteX3059" fmla="*/ 9593 w 20295"/>
              <a:gd name="connsiteY3059" fmla="*/ 6712 h 21600"/>
              <a:gd name="connsiteX3060" fmla="*/ 9536 w 20295"/>
              <a:gd name="connsiteY3060" fmla="*/ 6762 h 21600"/>
              <a:gd name="connsiteX3061" fmla="*/ 9501 w 20295"/>
              <a:gd name="connsiteY3061" fmla="*/ 6823 h 21600"/>
              <a:gd name="connsiteX3062" fmla="*/ 9438 w 20295"/>
              <a:gd name="connsiteY3062" fmla="*/ 6850 h 21600"/>
              <a:gd name="connsiteX3063" fmla="*/ 9381 w 20295"/>
              <a:gd name="connsiteY3063" fmla="*/ 6934 h 21600"/>
              <a:gd name="connsiteX3064" fmla="*/ 9355 w 20295"/>
              <a:gd name="connsiteY3064" fmla="*/ 6934 h 21600"/>
              <a:gd name="connsiteX3065" fmla="*/ 9298 w 20295"/>
              <a:gd name="connsiteY3065" fmla="*/ 6895 h 21600"/>
              <a:gd name="connsiteX3066" fmla="*/ 9246 w 20295"/>
              <a:gd name="connsiteY3066" fmla="*/ 6911 h 21600"/>
              <a:gd name="connsiteX3067" fmla="*/ 9211 w 20295"/>
              <a:gd name="connsiteY3067" fmla="*/ 6834 h 21600"/>
              <a:gd name="connsiteX3068" fmla="*/ 9199 w 20295"/>
              <a:gd name="connsiteY3068" fmla="*/ 6834 h 21600"/>
              <a:gd name="connsiteX3069" fmla="*/ 9211 w 20295"/>
              <a:gd name="connsiteY3069" fmla="*/ 6800 h 21600"/>
              <a:gd name="connsiteX3070" fmla="*/ 9246 w 20295"/>
              <a:gd name="connsiteY3070" fmla="*/ 6739 h 21600"/>
              <a:gd name="connsiteX3071" fmla="*/ 9298 w 20295"/>
              <a:gd name="connsiteY3071" fmla="*/ 6739 h 21600"/>
              <a:gd name="connsiteX3072" fmla="*/ 9371 w 20295"/>
              <a:gd name="connsiteY3072" fmla="*/ 6739 h 21600"/>
              <a:gd name="connsiteX3073" fmla="*/ 9412 w 20295"/>
              <a:gd name="connsiteY3073" fmla="*/ 6616 h 21600"/>
              <a:gd name="connsiteX3074" fmla="*/ 9454 w 20295"/>
              <a:gd name="connsiteY3074" fmla="*/ 6578 h 21600"/>
              <a:gd name="connsiteX3075" fmla="*/ 9463 w 20295"/>
              <a:gd name="connsiteY3075" fmla="*/ 6467 h 21600"/>
              <a:gd name="connsiteX3076" fmla="*/ 9496 w 20295"/>
              <a:gd name="connsiteY3076" fmla="*/ 6395 h 21600"/>
              <a:gd name="connsiteX3077" fmla="*/ 9475 w 20295"/>
              <a:gd name="connsiteY3077" fmla="*/ 6299 h 21600"/>
              <a:gd name="connsiteX3078" fmla="*/ 9496 w 20295"/>
              <a:gd name="connsiteY3078" fmla="*/ 6162 h 21600"/>
              <a:gd name="connsiteX3079" fmla="*/ 9531 w 20295"/>
              <a:gd name="connsiteY3079" fmla="*/ 6078 h 21600"/>
              <a:gd name="connsiteX3080" fmla="*/ 9536 w 20295"/>
              <a:gd name="connsiteY3080" fmla="*/ 6028 h 21600"/>
              <a:gd name="connsiteX3081" fmla="*/ 9609 w 20295"/>
              <a:gd name="connsiteY3081" fmla="*/ 5993 h 21600"/>
              <a:gd name="connsiteX3082" fmla="*/ 9661 w 20295"/>
              <a:gd name="connsiteY3082" fmla="*/ 5883 h 21600"/>
              <a:gd name="connsiteX3083" fmla="*/ 9656 w 20295"/>
              <a:gd name="connsiteY3083" fmla="*/ 5783 h 21600"/>
              <a:gd name="connsiteX3084" fmla="*/ 9661 w 20295"/>
              <a:gd name="connsiteY3084" fmla="*/ 5688 h 21600"/>
              <a:gd name="connsiteX3085" fmla="*/ 9739 w 20295"/>
              <a:gd name="connsiteY3085" fmla="*/ 5638 h 21600"/>
              <a:gd name="connsiteX3086" fmla="*/ 9847 w 20295"/>
              <a:gd name="connsiteY3086" fmla="*/ 5688 h 21600"/>
              <a:gd name="connsiteX3087" fmla="*/ 9894 w 20295"/>
              <a:gd name="connsiteY3087" fmla="*/ 5600 h 21600"/>
              <a:gd name="connsiteX3088" fmla="*/ 9915 w 20295"/>
              <a:gd name="connsiteY3088" fmla="*/ 5588 h 21600"/>
              <a:gd name="connsiteX3089" fmla="*/ 9946 w 20295"/>
              <a:gd name="connsiteY3089" fmla="*/ 5516 h 21600"/>
              <a:gd name="connsiteX3090" fmla="*/ 9972 w 20295"/>
              <a:gd name="connsiteY3090" fmla="*/ 5489 h 21600"/>
              <a:gd name="connsiteX3091" fmla="*/ 10019 w 20295"/>
              <a:gd name="connsiteY3091" fmla="*/ 5539 h 21600"/>
              <a:gd name="connsiteX3092" fmla="*/ 10045 w 20295"/>
              <a:gd name="connsiteY3092" fmla="*/ 5565 h 21600"/>
              <a:gd name="connsiteX3093" fmla="*/ 10066 w 20295"/>
              <a:gd name="connsiteY3093" fmla="*/ 5722 h 21600"/>
              <a:gd name="connsiteX3094" fmla="*/ 10106 w 20295"/>
              <a:gd name="connsiteY3094" fmla="*/ 5821 h 21600"/>
              <a:gd name="connsiteX3095" fmla="*/ 10158 w 20295"/>
              <a:gd name="connsiteY3095" fmla="*/ 5932 h 21600"/>
              <a:gd name="connsiteX3096" fmla="*/ 10205 w 20295"/>
              <a:gd name="connsiteY3096" fmla="*/ 6005 h 21600"/>
              <a:gd name="connsiteX3097" fmla="*/ 10247 w 20295"/>
              <a:gd name="connsiteY3097" fmla="*/ 6016 h 21600"/>
              <a:gd name="connsiteX3098" fmla="*/ 10273 w 20295"/>
              <a:gd name="connsiteY3098" fmla="*/ 6078 h 21600"/>
              <a:gd name="connsiteX3099" fmla="*/ 10309 w 20295"/>
              <a:gd name="connsiteY3099" fmla="*/ 6100 h 21600"/>
              <a:gd name="connsiteX3100" fmla="*/ 10330 w 20295"/>
              <a:gd name="connsiteY3100" fmla="*/ 6177 h 21600"/>
              <a:gd name="connsiteX3101" fmla="*/ 10356 w 20295"/>
              <a:gd name="connsiteY3101" fmla="*/ 6200 h 21600"/>
              <a:gd name="connsiteX3102" fmla="*/ 10377 w 20295"/>
              <a:gd name="connsiteY3102" fmla="*/ 6284 h 21600"/>
              <a:gd name="connsiteX3103" fmla="*/ 10403 w 20295"/>
              <a:gd name="connsiteY3103" fmla="*/ 6383 h 21600"/>
              <a:gd name="connsiteX3104" fmla="*/ 10391 w 20295"/>
              <a:gd name="connsiteY3104" fmla="*/ 6422 h 21600"/>
              <a:gd name="connsiteX3105" fmla="*/ 10382 w 20295"/>
              <a:gd name="connsiteY3105" fmla="*/ 6506 h 21600"/>
              <a:gd name="connsiteX3106" fmla="*/ 10382 w 20295"/>
              <a:gd name="connsiteY3106" fmla="*/ 6555 h 21600"/>
              <a:gd name="connsiteX3107" fmla="*/ 10403 w 20295"/>
              <a:gd name="connsiteY3107" fmla="*/ 6544 h 21600"/>
              <a:gd name="connsiteX3108" fmla="*/ 10429 w 20295"/>
              <a:gd name="connsiteY3108" fmla="*/ 6406 h 21600"/>
              <a:gd name="connsiteX3109" fmla="*/ 10448 w 20295"/>
              <a:gd name="connsiteY3109" fmla="*/ 6395 h 21600"/>
              <a:gd name="connsiteX3110" fmla="*/ 10455 w 20295"/>
              <a:gd name="connsiteY3110" fmla="*/ 6311 h 21600"/>
              <a:gd name="connsiteX3111" fmla="*/ 10412 w 20295"/>
              <a:gd name="connsiteY3111" fmla="*/ 6250 h 21600"/>
              <a:gd name="connsiteX3112" fmla="*/ 10434 w 20295"/>
              <a:gd name="connsiteY3112" fmla="*/ 6139 h 21600"/>
              <a:gd name="connsiteX3113" fmla="*/ 10485 w 20295"/>
              <a:gd name="connsiteY3113" fmla="*/ 6162 h 21600"/>
              <a:gd name="connsiteX3114" fmla="*/ 10516 w 20295"/>
              <a:gd name="connsiteY3114" fmla="*/ 6238 h 21600"/>
              <a:gd name="connsiteX3115" fmla="*/ 10526 w 20295"/>
              <a:gd name="connsiteY3115" fmla="*/ 6177 h 21600"/>
              <a:gd name="connsiteX3116" fmla="*/ 10521 w 20295"/>
              <a:gd name="connsiteY3116" fmla="*/ 6150 h 21600"/>
              <a:gd name="connsiteX3117" fmla="*/ 10469 w 20295"/>
              <a:gd name="connsiteY3117" fmla="*/ 6066 h 21600"/>
              <a:gd name="connsiteX3118" fmla="*/ 10429 w 20295"/>
              <a:gd name="connsiteY3118" fmla="*/ 6016 h 21600"/>
              <a:gd name="connsiteX3119" fmla="*/ 10377 w 20295"/>
              <a:gd name="connsiteY3119" fmla="*/ 5955 h 21600"/>
              <a:gd name="connsiteX3120" fmla="*/ 10391 w 20295"/>
              <a:gd name="connsiteY3120" fmla="*/ 5917 h 21600"/>
              <a:gd name="connsiteX3121" fmla="*/ 10377 w 20295"/>
              <a:gd name="connsiteY3121" fmla="*/ 5883 h 21600"/>
              <a:gd name="connsiteX3122" fmla="*/ 10335 w 20295"/>
              <a:gd name="connsiteY3122" fmla="*/ 5883 h 21600"/>
              <a:gd name="connsiteX3123" fmla="*/ 10267 w 20295"/>
              <a:gd name="connsiteY3123" fmla="*/ 5749 h 21600"/>
              <a:gd name="connsiteX3124" fmla="*/ 10236 w 20295"/>
              <a:gd name="connsiteY3124" fmla="*/ 5611 h 21600"/>
              <a:gd name="connsiteX3125" fmla="*/ 10184 w 20295"/>
              <a:gd name="connsiteY3125" fmla="*/ 5527 h 21600"/>
              <a:gd name="connsiteX3126" fmla="*/ 10163 w 20295"/>
              <a:gd name="connsiteY3126" fmla="*/ 5443 h 21600"/>
              <a:gd name="connsiteX3127" fmla="*/ 10170 w 20295"/>
              <a:gd name="connsiteY3127" fmla="*/ 5393 h 21600"/>
              <a:gd name="connsiteX3128" fmla="*/ 10163 w 20295"/>
              <a:gd name="connsiteY3128" fmla="*/ 5321 h 21600"/>
              <a:gd name="connsiteX3129" fmla="*/ 10205 w 20295"/>
              <a:gd name="connsiteY3129" fmla="*/ 5260 h 21600"/>
              <a:gd name="connsiteX3130" fmla="*/ 10247 w 20295"/>
              <a:gd name="connsiteY3130" fmla="*/ 5282 h 21600"/>
              <a:gd name="connsiteX3131" fmla="*/ 10236 w 20295"/>
              <a:gd name="connsiteY3131" fmla="*/ 5294 h 21600"/>
              <a:gd name="connsiteX3132" fmla="*/ 10236 w 20295"/>
              <a:gd name="connsiteY3132" fmla="*/ 5355 h 21600"/>
              <a:gd name="connsiteX3133" fmla="*/ 10252 w 20295"/>
              <a:gd name="connsiteY3133" fmla="*/ 5405 h 21600"/>
              <a:gd name="connsiteX3134" fmla="*/ 10267 w 20295"/>
              <a:gd name="connsiteY3134" fmla="*/ 5332 h 21600"/>
              <a:gd name="connsiteX3135" fmla="*/ 10304 w 20295"/>
              <a:gd name="connsiteY3135" fmla="*/ 5355 h 21600"/>
              <a:gd name="connsiteX3136" fmla="*/ 10309 w 20295"/>
              <a:gd name="connsiteY3136" fmla="*/ 5405 h 21600"/>
              <a:gd name="connsiteX3137" fmla="*/ 10335 w 20295"/>
              <a:gd name="connsiteY3137" fmla="*/ 5466 h 21600"/>
              <a:gd name="connsiteX3138" fmla="*/ 10325 w 20295"/>
              <a:gd name="connsiteY3138" fmla="*/ 5477 h 21600"/>
              <a:gd name="connsiteX3139" fmla="*/ 10377 w 20295"/>
              <a:gd name="connsiteY3139" fmla="*/ 5600 h 21600"/>
              <a:gd name="connsiteX3140" fmla="*/ 10429 w 20295"/>
              <a:gd name="connsiteY3140" fmla="*/ 5649 h 21600"/>
              <a:gd name="connsiteX3141" fmla="*/ 10464 w 20295"/>
              <a:gd name="connsiteY3141" fmla="*/ 5711 h 21600"/>
              <a:gd name="connsiteX3142" fmla="*/ 10516 w 20295"/>
              <a:gd name="connsiteY3142" fmla="*/ 5772 h 21600"/>
              <a:gd name="connsiteX3143" fmla="*/ 10537 w 20295"/>
              <a:gd name="connsiteY3143" fmla="*/ 5844 h 21600"/>
              <a:gd name="connsiteX3144" fmla="*/ 10552 w 20295"/>
              <a:gd name="connsiteY3144" fmla="*/ 5894 h 21600"/>
              <a:gd name="connsiteX3145" fmla="*/ 10563 w 20295"/>
              <a:gd name="connsiteY3145" fmla="*/ 5906 h 21600"/>
              <a:gd name="connsiteX3146" fmla="*/ 10573 w 20295"/>
              <a:gd name="connsiteY3146" fmla="*/ 5932 h 21600"/>
              <a:gd name="connsiteX3147" fmla="*/ 10568 w 20295"/>
              <a:gd name="connsiteY3147" fmla="*/ 5978 h 21600"/>
              <a:gd name="connsiteX3148" fmla="*/ 10568 w 20295"/>
              <a:gd name="connsiteY3148" fmla="*/ 6089 h 21600"/>
              <a:gd name="connsiteX3149" fmla="*/ 10573 w 20295"/>
              <a:gd name="connsiteY3149" fmla="*/ 6162 h 21600"/>
              <a:gd name="connsiteX3150" fmla="*/ 10604 w 20295"/>
              <a:gd name="connsiteY3150" fmla="*/ 6211 h 21600"/>
              <a:gd name="connsiteX3151" fmla="*/ 10604 w 20295"/>
              <a:gd name="connsiteY3151" fmla="*/ 6250 h 21600"/>
              <a:gd name="connsiteX3152" fmla="*/ 10615 w 20295"/>
              <a:gd name="connsiteY3152" fmla="*/ 6261 h 21600"/>
              <a:gd name="connsiteX3153" fmla="*/ 10620 w 20295"/>
              <a:gd name="connsiteY3153" fmla="*/ 6311 h 21600"/>
              <a:gd name="connsiteX3154" fmla="*/ 10651 w 20295"/>
              <a:gd name="connsiteY3154" fmla="*/ 6406 h 21600"/>
              <a:gd name="connsiteX3155" fmla="*/ 10676 w 20295"/>
              <a:gd name="connsiteY3155" fmla="*/ 6483 h 21600"/>
              <a:gd name="connsiteX3156" fmla="*/ 10693 w 20295"/>
              <a:gd name="connsiteY3156" fmla="*/ 6590 h 21600"/>
              <a:gd name="connsiteX3157" fmla="*/ 10719 w 20295"/>
              <a:gd name="connsiteY3157" fmla="*/ 6727 h 21600"/>
              <a:gd name="connsiteX3158" fmla="*/ 10766 w 20295"/>
              <a:gd name="connsiteY3158" fmla="*/ 6800 h 21600"/>
              <a:gd name="connsiteX3159" fmla="*/ 10801 w 20295"/>
              <a:gd name="connsiteY3159" fmla="*/ 6800 h 21600"/>
              <a:gd name="connsiteX3160" fmla="*/ 10775 w 20295"/>
              <a:gd name="connsiteY3160" fmla="*/ 6651 h 21600"/>
              <a:gd name="connsiteX3161" fmla="*/ 10811 w 20295"/>
              <a:gd name="connsiteY3161" fmla="*/ 6639 h 21600"/>
              <a:gd name="connsiteX3162" fmla="*/ 10791 w 20295"/>
              <a:gd name="connsiteY3162" fmla="*/ 6555 h 21600"/>
              <a:gd name="connsiteX3163" fmla="*/ 10843 w 20295"/>
              <a:gd name="connsiteY3163" fmla="*/ 6605 h 21600"/>
              <a:gd name="connsiteX3164" fmla="*/ 10837 w 20295"/>
              <a:gd name="connsiteY3164" fmla="*/ 6517 h 21600"/>
              <a:gd name="connsiteX3165" fmla="*/ 10806 w 20295"/>
              <a:gd name="connsiteY3165" fmla="*/ 6467 h 21600"/>
              <a:gd name="connsiteX3166" fmla="*/ 10770 w 20295"/>
              <a:gd name="connsiteY3166" fmla="*/ 6395 h 21600"/>
              <a:gd name="connsiteX3167" fmla="*/ 10791 w 20295"/>
              <a:gd name="connsiteY3167" fmla="*/ 6360 h 21600"/>
              <a:gd name="connsiteX3168" fmla="*/ 10759 w 20295"/>
              <a:gd name="connsiteY3168" fmla="*/ 6284 h 21600"/>
              <a:gd name="connsiteX3169" fmla="*/ 10744 w 20295"/>
              <a:gd name="connsiteY3169" fmla="*/ 6188 h 21600"/>
              <a:gd name="connsiteX3170" fmla="*/ 10754 w 20295"/>
              <a:gd name="connsiteY3170" fmla="*/ 6150 h 21600"/>
              <a:gd name="connsiteX3171" fmla="*/ 10785 w 20295"/>
              <a:gd name="connsiteY3171" fmla="*/ 6238 h 21600"/>
              <a:gd name="connsiteX3172" fmla="*/ 10817 w 20295"/>
              <a:gd name="connsiteY3172" fmla="*/ 6238 h 21600"/>
              <a:gd name="connsiteX3173" fmla="*/ 10843 w 20295"/>
              <a:gd name="connsiteY3173" fmla="*/ 6211 h 21600"/>
              <a:gd name="connsiteX3174" fmla="*/ 10801 w 20295"/>
              <a:gd name="connsiteY3174" fmla="*/ 6127 h 21600"/>
              <a:gd name="connsiteX3175" fmla="*/ 10869 w 20295"/>
              <a:gd name="connsiteY3175" fmla="*/ 6089 h 21600"/>
              <a:gd name="connsiteX3176" fmla="*/ 10900 w 20295"/>
              <a:gd name="connsiteY3176" fmla="*/ 6100 h 21600"/>
              <a:gd name="connsiteX3177" fmla="*/ 10936 w 20295"/>
              <a:gd name="connsiteY3177" fmla="*/ 6100 h 21600"/>
              <a:gd name="connsiteX3178" fmla="*/ 10936 w 20295"/>
              <a:gd name="connsiteY3178" fmla="*/ 6139 h 21600"/>
              <a:gd name="connsiteX3179" fmla="*/ 10957 w 20295"/>
              <a:gd name="connsiteY3179" fmla="*/ 6211 h 21600"/>
              <a:gd name="connsiteX3180" fmla="*/ 10999 w 20295"/>
              <a:gd name="connsiteY3180" fmla="*/ 6127 h 21600"/>
              <a:gd name="connsiteX3181" fmla="*/ 11018 w 20295"/>
              <a:gd name="connsiteY3181" fmla="*/ 6078 h 21600"/>
              <a:gd name="connsiteX3182" fmla="*/ 11086 w 20295"/>
              <a:gd name="connsiteY3182" fmla="*/ 6066 h 21600"/>
              <a:gd name="connsiteX3183" fmla="*/ 11096 w 20295"/>
              <a:gd name="connsiteY3183" fmla="*/ 6028 h 21600"/>
              <a:gd name="connsiteX3184" fmla="*/ 11044 w 20295"/>
              <a:gd name="connsiteY3184" fmla="*/ 5978 h 21600"/>
              <a:gd name="connsiteX3185" fmla="*/ 11034 w 20295"/>
              <a:gd name="connsiteY3185" fmla="*/ 5917 h 21600"/>
              <a:gd name="connsiteX3186" fmla="*/ 11013 w 20295"/>
              <a:gd name="connsiteY3186" fmla="*/ 5833 h 21600"/>
              <a:gd name="connsiteX3187" fmla="*/ 11030 w 20295"/>
              <a:gd name="connsiteY3187" fmla="*/ 5722 h 21600"/>
              <a:gd name="connsiteX3188" fmla="*/ 11055 w 20295"/>
              <a:gd name="connsiteY3188" fmla="*/ 5661 h 21600"/>
              <a:gd name="connsiteX3189" fmla="*/ 11060 w 20295"/>
              <a:gd name="connsiteY3189" fmla="*/ 5466 h 21600"/>
              <a:gd name="connsiteX3190" fmla="*/ 11076 w 20295"/>
              <a:gd name="connsiteY3190" fmla="*/ 5477 h 21600"/>
              <a:gd name="connsiteX3191" fmla="*/ 11102 w 20295"/>
              <a:gd name="connsiteY3191" fmla="*/ 5443 h 21600"/>
              <a:gd name="connsiteX3192" fmla="*/ 11096 w 20295"/>
              <a:gd name="connsiteY3192" fmla="*/ 5405 h 21600"/>
              <a:gd name="connsiteX3193" fmla="*/ 11133 w 20295"/>
              <a:gd name="connsiteY3193" fmla="*/ 5282 h 21600"/>
              <a:gd name="connsiteX3194" fmla="*/ 11148 w 20295"/>
              <a:gd name="connsiteY3194" fmla="*/ 5198 h 21600"/>
              <a:gd name="connsiteX3195" fmla="*/ 11195 w 20295"/>
              <a:gd name="connsiteY3195" fmla="*/ 5172 h 21600"/>
              <a:gd name="connsiteX3196" fmla="*/ 11200 w 20295"/>
              <a:gd name="connsiteY3196" fmla="*/ 5233 h 21600"/>
              <a:gd name="connsiteX3197" fmla="*/ 11289 w 20295"/>
              <a:gd name="connsiteY3197" fmla="*/ 5271 h 21600"/>
              <a:gd name="connsiteX3198" fmla="*/ 11310 w 20295"/>
              <a:gd name="connsiteY3198" fmla="*/ 5305 h 21600"/>
              <a:gd name="connsiteX3199" fmla="*/ 11263 w 20295"/>
              <a:gd name="connsiteY3199" fmla="*/ 5355 h 21600"/>
              <a:gd name="connsiteX3200" fmla="*/ 11258 w 20295"/>
              <a:gd name="connsiteY3200" fmla="*/ 5382 h 21600"/>
              <a:gd name="connsiteX3201" fmla="*/ 11319 w 20295"/>
              <a:gd name="connsiteY3201" fmla="*/ 5428 h 21600"/>
              <a:gd name="connsiteX3202" fmla="*/ 11315 w 20295"/>
              <a:gd name="connsiteY3202" fmla="*/ 5504 h 21600"/>
              <a:gd name="connsiteX3203" fmla="*/ 11345 w 20295"/>
              <a:gd name="connsiteY3203" fmla="*/ 5539 h 21600"/>
              <a:gd name="connsiteX3204" fmla="*/ 11413 w 20295"/>
              <a:gd name="connsiteY3204" fmla="*/ 5443 h 21600"/>
              <a:gd name="connsiteX3205" fmla="*/ 11470 w 20295"/>
              <a:gd name="connsiteY3205" fmla="*/ 5416 h 21600"/>
              <a:gd name="connsiteX3206" fmla="*/ 11475 w 20295"/>
              <a:gd name="connsiteY3206" fmla="*/ 5355 h 21600"/>
              <a:gd name="connsiteX3207" fmla="*/ 11418 w 20295"/>
              <a:gd name="connsiteY3207" fmla="*/ 5367 h 21600"/>
              <a:gd name="connsiteX3208" fmla="*/ 11387 w 20295"/>
              <a:gd name="connsiteY3208" fmla="*/ 5332 h 21600"/>
              <a:gd name="connsiteX3209" fmla="*/ 11376 w 20295"/>
              <a:gd name="connsiteY3209" fmla="*/ 5233 h 21600"/>
              <a:gd name="connsiteX3210" fmla="*/ 11418 w 20295"/>
              <a:gd name="connsiteY3210" fmla="*/ 5172 h 21600"/>
              <a:gd name="connsiteX3211" fmla="*/ 11470 w 20295"/>
              <a:gd name="connsiteY3211" fmla="*/ 5160 h 21600"/>
              <a:gd name="connsiteX3212" fmla="*/ 11501 w 20295"/>
              <a:gd name="connsiteY3212" fmla="*/ 5110 h 21600"/>
              <a:gd name="connsiteX3213" fmla="*/ 11543 w 20295"/>
              <a:gd name="connsiteY3213" fmla="*/ 5099 h 21600"/>
              <a:gd name="connsiteX3214" fmla="*/ 11588 w 20295"/>
              <a:gd name="connsiteY3214" fmla="*/ 5076 h 21600"/>
              <a:gd name="connsiteX3215" fmla="*/ 17192 w 20295"/>
              <a:gd name="connsiteY3215" fmla="*/ 5271 h 21600"/>
              <a:gd name="connsiteX3216" fmla="*/ 17211 w 20295"/>
              <a:gd name="connsiteY3216" fmla="*/ 5405 h 21600"/>
              <a:gd name="connsiteX3217" fmla="*/ 17258 w 20295"/>
              <a:gd name="connsiteY3217" fmla="*/ 5626 h 21600"/>
              <a:gd name="connsiteX3218" fmla="*/ 17207 w 20295"/>
              <a:gd name="connsiteY3218" fmla="*/ 5626 h 21600"/>
              <a:gd name="connsiteX3219" fmla="*/ 17211 w 20295"/>
              <a:gd name="connsiteY3219" fmla="*/ 5760 h 21600"/>
              <a:gd name="connsiteX3220" fmla="*/ 17258 w 20295"/>
              <a:gd name="connsiteY3220" fmla="*/ 5917 h 21600"/>
              <a:gd name="connsiteX3221" fmla="*/ 17321 w 20295"/>
              <a:gd name="connsiteY3221" fmla="*/ 5906 h 21600"/>
              <a:gd name="connsiteX3222" fmla="*/ 17305 w 20295"/>
              <a:gd name="connsiteY3222" fmla="*/ 5733 h 21600"/>
              <a:gd name="connsiteX3223" fmla="*/ 17425 w 20295"/>
              <a:gd name="connsiteY3223" fmla="*/ 5844 h 21600"/>
              <a:gd name="connsiteX3224" fmla="*/ 17425 w 20295"/>
              <a:gd name="connsiteY3224" fmla="*/ 5688 h 21600"/>
              <a:gd name="connsiteX3225" fmla="*/ 17496 w 20295"/>
              <a:gd name="connsiteY3225" fmla="*/ 5638 h 21600"/>
              <a:gd name="connsiteX3226" fmla="*/ 17430 w 20295"/>
              <a:gd name="connsiteY3226" fmla="*/ 5466 h 21600"/>
              <a:gd name="connsiteX3227" fmla="*/ 17414 w 20295"/>
              <a:gd name="connsiteY3227" fmla="*/ 5527 h 21600"/>
              <a:gd name="connsiteX3228" fmla="*/ 17362 w 20295"/>
              <a:gd name="connsiteY3228" fmla="*/ 5489 h 21600"/>
              <a:gd name="connsiteX3229" fmla="*/ 17305 w 20295"/>
              <a:gd name="connsiteY3229" fmla="*/ 5443 h 21600"/>
              <a:gd name="connsiteX3230" fmla="*/ 17192 w 20295"/>
              <a:gd name="connsiteY3230" fmla="*/ 5271 h 21600"/>
              <a:gd name="connsiteX3231" fmla="*/ 10014 w 20295"/>
              <a:gd name="connsiteY3231" fmla="*/ 5688 h 21600"/>
              <a:gd name="connsiteX3232" fmla="*/ 9977 w 20295"/>
              <a:gd name="connsiteY3232" fmla="*/ 5749 h 21600"/>
              <a:gd name="connsiteX3233" fmla="*/ 9967 w 20295"/>
              <a:gd name="connsiteY3233" fmla="*/ 5810 h 21600"/>
              <a:gd name="connsiteX3234" fmla="*/ 9982 w 20295"/>
              <a:gd name="connsiteY3234" fmla="*/ 5906 h 21600"/>
              <a:gd name="connsiteX3235" fmla="*/ 10008 w 20295"/>
              <a:gd name="connsiteY3235" fmla="*/ 5944 h 21600"/>
              <a:gd name="connsiteX3236" fmla="*/ 10024 w 20295"/>
              <a:gd name="connsiteY3236" fmla="*/ 5821 h 21600"/>
              <a:gd name="connsiteX3237" fmla="*/ 10014 w 20295"/>
              <a:gd name="connsiteY3237" fmla="*/ 5688 h 21600"/>
              <a:gd name="connsiteX3238" fmla="*/ 17347 w 20295"/>
              <a:gd name="connsiteY3238" fmla="*/ 5944 h 21600"/>
              <a:gd name="connsiteX3239" fmla="*/ 17296 w 20295"/>
              <a:gd name="connsiteY3239" fmla="*/ 5967 h 21600"/>
              <a:gd name="connsiteX3240" fmla="*/ 17300 w 20295"/>
              <a:gd name="connsiteY3240" fmla="*/ 6078 h 21600"/>
              <a:gd name="connsiteX3241" fmla="*/ 17352 w 20295"/>
              <a:gd name="connsiteY3241" fmla="*/ 6261 h 21600"/>
              <a:gd name="connsiteX3242" fmla="*/ 17362 w 20295"/>
              <a:gd name="connsiteY3242" fmla="*/ 6456 h 21600"/>
              <a:gd name="connsiteX3243" fmla="*/ 17347 w 20295"/>
              <a:gd name="connsiteY3243" fmla="*/ 6517 h 21600"/>
              <a:gd name="connsiteX3244" fmla="*/ 17296 w 20295"/>
              <a:gd name="connsiteY3244" fmla="*/ 6678 h 21600"/>
              <a:gd name="connsiteX3245" fmla="*/ 17244 w 20295"/>
              <a:gd name="connsiteY3245" fmla="*/ 6605 h 21600"/>
              <a:gd name="connsiteX3246" fmla="*/ 17244 w 20295"/>
              <a:gd name="connsiteY3246" fmla="*/ 6884 h 21600"/>
              <a:gd name="connsiteX3247" fmla="*/ 17176 w 20295"/>
              <a:gd name="connsiteY3247" fmla="*/ 6861 h 21600"/>
              <a:gd name="connsiteX3248" fmla="*/ 17072 w 20295"/>
              <a:gd name="connsiteY3248" fmla="*/ 6911 h 21600"/>
              <a:gd name="connsiteX3249" fmla="*/ 17051 w 20295"/>
              <a:gd name="connsiteY3249" fmla="*/ 7018 h 21600"/>
              <a:gd name="connsiteX3250" fmla="*/ 17011 w 20295"/>
              <a:gd name="connsiteY3250" fmla="*/ 7094 h 21600"/>
              <a:gd name="connsiteX3251" fmla="*/ 16994 w 20295"/>
              <a:gd name="connsiteY3251" fmla="*/ 7201 h 21600"/>
              <a:gd name="connsiteX3252" fmla="*/ 16952 w 20295"/>
              <a:gd name="connsiteY3252" fmla="*/ 7251 h 21600"/>
              <a:gd name="connsiteX3253" fmla="*/ 16994 w 20295"/>
              <a:gd name="connsiteY3253" fmla="*/ 7362 h 21600"/>
              <a:gd name="connsiteX3254" fmla="*/ 17036 w 20295"/>
              <a:gd name="connsiteY3254" fmla="*/ 7412 h 21600"/>
              <a:gd name="connsiteX3255" fmla="*/ 17046 w 20295"/>
              <a:gd name="connsiteY3255" fmla="*/ 7557 h 21600"/>
              <a:gd name="connsiteX3256" fmla="*/ 17088 w 20295"/>
              <a:gd name="connsiteY3256" fmla="*/ 7618 h 21600"/>
              <a:gd name="connsiteX3257" fmla="*/ 17114 w 20295"/>
              <a:gd name="connsiteY3257" fmla="*/ 7545 h 21600"/>
              <a:gd name="connsiteX3258" fmla="*/ 17103 w 20295"/>
              <a:gd name="connsiteY3258" fmla="*/ 7278 h 21600"/>
              <a:gd name="connsiteX3259" fmla="*/ 17025 w 20295"/>
              <a:gd name="connsiteY3259" fmla="*/ 7155 h 21600"/>
              <a:gd name="connsiteX3260" fmla="*/ 17093 w 20295"/>
              <a:gd name="connsiteY3260" fmla="*/ 7155 h 21600"/>
              <a:gd name="connsiteX3261" fmla="*/ 17145 w 20295"/>
              <a:gd name="connsiteY3261" fmla="*/ 7079 h 21600"/>
              <a:gd name="connsiteX3262" fmla="*/ 17237 w 20295"/>
              <a:gd name="connsiteY3262" fmla="*/ 7045 h 21600"/>
              <a:gd name="connsiteX3263" fmla="*/ 17263 w 20295"/>
              <a:gd name="connsiteY3263" fmla="*/ 7167 h 21600"/>
              <a:gd name="connsiteX3264" fmla="*/ 17315 w 20295"/>
              <a:gd name="connsiteY3264" fmla="*/ 7228 h 21600"/>
              <a:gd name="connsiteX3265" fmla="*/ 17362 w 20295"/>
              <a:gd name="connsiteY3265" fmla="*/ 7033 h 21600"/>
              <a:gd name="connsiteX3266" fmla="*/ 17461 w 20295"/>
              <a:gd name="connsiteY3266" fmla="*/ 7033 h 21600"/>
              <a:gd name="connsiteX3267" fmla="*/ 17517 w 20295"/>
              <a:gd name="connsiteY3267" fmla="*/ 6945 h 21600"/>
              <a:gd name="connsiteX3268" fmla="*/ 17522 w 20295"/>
              <a:gd name="connsiteY3268" fmla="*/ 6834 h 21600"/>
              <a:gd name="connsiteX3269" fmla="*/ 17496 w 20295"/>
              <a:gd name="connsiteY3269" fmla="*/ 6750 h 21600"/>
              <a:gd name="connsiteX3270" fmla="*/ 17492 w 20295"/>
              <a:gd name="connsiteY3270" fmla="*/ 6628 h 21600"/>
              <a:gd name="connsiteX3271" fmla="*/ 17451 w 20295"/>
              <a:gd name="connsiteY3271" fmla="*/ 6456 h 21600"/>
              <a:gd name="connsiteX3272" fmla="*/ 17466 w 20295"/>
              <a:gd name="connsiteY3272" fmla="*/ 6299 h 21600"/>
              <a:gd name="connsiteX3273" fmla="*/ 17435 w 20295"/>
              <a:gd name="connsiteY3273" fmla="*/ 6162 h 21600"/>
              <a:gd name="connsiteX3274" fmla="*/ 17347 w 20295"/>
              <a:gd name="connsiteY3274" fmla="*/ 5944 h 21600"/>
              <a:gd name="connsiteX3275" fmla="*/ 10008 w 20295"/>
              <a:gd name="connsiteY3275" fmla="*/ 5967 h 21600"/>
              <a:gd name="connsiteX3276" fmla="*/ 9982 w 20295"/>
              <a:gd name="connsiteY3276" fmla="*/ 6016 h 21600"/>
              <a:gd name="connsiteX3277" fmla="*/ 9951 w 20295"/>
              <a:gd name="connsiteY3277" fmla="*/ 6016 h 21600"/>
              <a:gd name="connsiteX3278" fmla="*/ 9962 w 20295"/>
              <a:gd name="connsiteY3278" fmla="*/ 6100 h 21600"/>
              <a:gd name="connsiteX3279" fmla="*/ 9967 w 20295"/>
              <a:gd name="connsiteY3279" fmla="*/ 6299 h 21600"/>
              <a:gd name="connsiteX3280" fmla="*/ 9993 w 20295"/>
              <a:gd name="connsiteY3280" fmla="*/ 6345 h 21600"/>
              <a:gd name="connsiteX3281" fmla="*/ 10014 w 20295"/>
              <a:gd name="connsiteY3281" fmla="*/ 6284 h 21600"/>
              <a:gd name="connsiteX3282" fmla="*/ 10040 w 20295"/>
              <a:gd name="connsiteY3282" fmla="*/ 6299 h 21600"/>
              <a:gd name="connsiteX3283" fmla="*/ 10045 w 20295"/>
              <a:gd name="connsiteY3283" fmla="*/ 6089 h 21600"/>
              <a:gd name="connsiteX3284" fmla="*/ 10008 w 20295"/>
              <a:gd name="connsiteY3284" fmla="*/ 5967 h 21600"/>
              <a:gd name="connsiteX3285" fmla="*/ 10370 w 20295"/>
              <a:gd name="connsiteY3285" fmla="*/ 6456 h 21600"/>
              <a:gd name="connsiteX3286" fmla="*/ 10330 w 20295"/>
              <a:gd name="connsiteY3286" fmla="*/ 6467 h 21600"/>
              <a:gd name="connsiteX3287" fmla="*/ 10273 w 20295"/>
              <a:gd name="connsiteY3287" fmla="*/ 6483 h 21600"/>
              <a:gd name="connsiteX3288" fmla="*/ 10205 w 20295"/>
              <a:gd name="connsiteY3288" fmla="*/ 6467 h 21600"/>
              <a:gd name="connsiteX3289" fmla="*/ 10200 w 20295"/>
              <a:gd name="connsiteY3289" fmla="*/ 6555 h 21600"/>
              <a:gd name="connsiteX3290" fmla="*/ 10278 w 20295"/>
              <a:gd name="connsiteY3290" fmla="*/ 6628 h 21600"/>
              <a:gd name="connsiteX3291" fmla="*/ 10309 w 20295"/>
              <a:gd name="connsiteY3291" fmla="*/ 6651 h 21600"/>
              <a:gd name="connsiteX3292" fmla="*/ 10356 w 20295"/>
              <a:gd name="connsiteY3292" fmla="*/ 6712 h 21600"/>
              <a:gd name="connsiteX3293" fmla="*/ 10366 w 20295"/>
              <a:gd name="connsiteY3293" fmla="*/ 6628 h 21600"/>
              <a:gd name="connsiteX3294" fmla="*/ 10356 w 20295"/>
              <a:gd name="connsiteY3294" fmla="*/ 6578 h 21600"/>
              <a:gd name="connsiteX3295" fmla="*/ 10370 w 20295"/>
              <a:gd name="connsiteY3295" fmla="*/ 6456 h 21600"/>
              <a:gd name="connsiteX3296" fmla="*/ 10848 w 20295"/>
              <a:gd name="connsiteY3296" fmla="*/ 6861 h 21600"/>
              <a:gd name="connsiteX3297" fmla="*/ 10837 w 20295"/>
              <a:gd name="connsiteY3297" fmla="*/ 6934 h 21600"/>
              <a:gd name="connsiteX3298" fmla="*/ 10910 w 20295"/>
              <a:gd name="connsiteY3298" fmla="*/ 6957 h 21600"/>
              <a:gd name="connsiteX3299" fmla="*/ 10910 w 20295"/>
              <a:gd name="connsiteY3299" fmla="*/ 6983 h 21600"/>
              <a:gd name="connsiteX3300" fmla="*/ 10992 w 20295"/>
              <a:gd name="connsiteY3300" fmla="*/ 6972 h 21600"/>
              <a:gd name="connsiteX3301" fmla="*/ 10999 w 20295"/>
              <a:gd name="connsiteY3301" fmla="*/ 6922 h 21600"/>
              <a:gd name="connsiteX3302" fmla="*/ 10966 w 20295"/>
              <a:gd name="connsiteY3302" fmla="*/ 6945 h 21600"/>
              <a:gd name="connsiteX3303" fmla="*/ 10966 w 20295"/>
              <a:gd name="connsiteY3303" fmla="*/ 6922 h 21600"/>
              <a:gd name="connsiteX3304" fmla="*/ 10926 w 20295"/>
              <a:gd name="connsiteY3304" fmla="*/ 6911 h 21600"/>
              <a:gd name="connsiteX3305" fmla="*/ 10879 w 20295"/>
              <a:gd name="connsiteY3305" fmla="*/ 6911 h 21600"/>
              <a:gd name="connsiteX3306" fmla="*/ 10848 w 20295"/>
              <a:gd name="connsiteY3306" fmla="*/ 6861 h 21600"/>
              <a:gd name="connsiteX3307" fmla="*/ 11470 w 20295"/>
              <a:gd name="connsiteY3307" fmla="*/ 6861 h 21600"/>
              <a:gd name="connsiteX3308" fmla="*/ 11418 w 20295"/>
              <a:gd name="connsiteY3308" fmla="*/ 6911 h 21600"/>
              <a:gd name="connsiteX3309" fmla="*/ 11376 w 20295"/>
              <a:gd name="connsiteY3309" fmla="*/ 6911 h 21600"/>
              <a:gd name="connsiteX3310" fmla="*/ 11371 w 20295"/>
              <a:gd name="connsiteY3310" fmla="*/ 6945 h 21600"/>
              <a:gd name="connsiteX3311" fmla="*/ 11366 w 20295"/>
              <a:gd name="connsiteY3311" fmla="*/ 6945 h 21600"/>
              <a:gd name="connsiteX3312" fmla="*/ 11340 w 20295"/>
              <a:gd name="connsiteY3312" fmla="*/ 6957 h 21600"/>
              <a:gd name="connsiteX3313" fmla="*/ 11355 w 20295"/>
              <a:gd name="connsiteY3313" fmla="*/ 7018 h 21600"/>
              <a:gd name="connsiteX3314" fmla="*/ 11387 w 20295"/>
              <a:gd name="connsiteY3314" fmla="*/ 7045 h 21600"/>
              <a:gd name="connsiteX3315" fmla="*/ 11444 w 20295"/>
              <a:gd name="connsiteY3315" fmla="*/ 6983 h 21600"/>
              <a:gd name="connsiteX3316" fmla="*/ 11439 w 20295"/>
              <a:gd name="connsiteY3316" fmla="*/ 6972 h 21600"/>
              <a:gd name="connsiteX3317" fmla="*/ 11433 w 20295"/>
              <a:gd name="connsiteY3317" fmla="*/ 6934 h 21600"/>
              <a:gd name="connsiteX3318" fmla="*/ 11470 w 20295"/>
              <a:gd name="connsiteY3318" fmla="*/ 6861 h 21600"/>
              <a:gd name="connsiteX3319" fmla="*/ 17176 w 20295"/>
              <a:gd name="connsiteY3319" fmla="*/ 7079 h 21600"/>
              <a:gd name="connsiteX3320" fmla="*/ 17166 w 20295"/>
              <a:gd name="connsiteY3320" fmla="*/ 7140 h 21600"/>
              <a:gd name="connsiteX3321" fmla="*/ 17129 w 20295"/>
              <a:gd name="connsiteY3321" fmla="*/ 7129 h 21600"/>
              <a:gd name="connsiteX3322" fmla="*/ 17119 w 20295"/>
              <a:gd name="connsiteY3322" fmla="*/ 7228 h 21600"/>
              <a:gd name="connsiteX3323" fmla="*/ 17129 w 20295"/>
              <a:gd name="connsiteY3323" fmla="*/ 7301 h 21600"/>
              <a:gd name="connsiteX3324" fmla="*/ 17176 w 20295"/>
              <a:gd name="connsiteY3324" fmla="*/ 7350 h 21600"/>
              <a:gd name="connsiteX3325" fmla="*/ 17176 w 20295"/>
              <a:gd name="connsiteY3325" fmla="*/ 7251 h 21600"/>
              <a:gd name="connsiteX3326" fmla="*/ 17197 w 20295"/>
              <a:gd name="connsiteY3326" fmla="*/ 7217 h 21600"/>
              <a:gd name="connsiteX3327" fmla="*/ 17228 w 20295"/>
              <a:gd name="connsiteY3327" fmla="*/ 7262 h 21600"/>
              <a:gd name="connsiteX3328" fmla="*/ 17244 w 20295"/>
              <a:gd name="connsiteY3328" fmla="*/ 7167 h 21600"/>
              <a:gd name="connsiteX3329" fmla="*/ 17228 w 20295"/>
              <a:gd name="connsiteY3329" fmla="*/ 7117 h 21600"/>
              <a:gd name="connsiteX3330" fmla="*/ 17176 w 20295"/>
              <a:gd name="connsiteY3330" fmla="*/ 7079 h 21600"/>
              <a:gd name="connsiteX3331" fmla="*/ 4924 w 20295"/>
              <a:gd name="connsiteY3331" fmla="*/ 8268 h 21600"/>
              <a:gd name="connsiteX3332" fmla="*/ 4924 w 20295"/>
              <a:gd name="connsiteY3332" fmla="*/ 8279 h 21600"/>
              <a:gd name="connsiteX3333" fmla="*/ 4945 w 20295"/>
              <a:gd name="connsiteY3333" fmla="*/ 8352 h 21600"/>
              <a:gd name="connsiteX3334" fmla="*/ 4935 w 20295"/>
              <a:gd name="connsiteY3334" fmla="*/ 8440 h 21600"/>
              <a:gd name="connsiteX3335" fmla="*/ 4945 w 20295"/>
              <a:gd name="connsiteY3335" fmla="*/ 8451 h 21600"/>
              <a:gd name="connsiteX3336" fmla="*/ 4966 w 20295"/>
              <a:gd name="connsiteY3336" fmla="*/ 8340 h 21600"/>
              <a:gd name="connsiteX3337" fmla="*/ 4924 w 20295"/>
              <a:gd name="connsiteY3337" fmla="*/ 8268 h 21600"/>
              <a:gd name="connsiteX3338" fmla="*/ 4877 w 20295"/>
              <a:gd name="connsiteY3338" fmla="*/ 8291 h 21600"/>
              <a:gd name="connsiteX3339" fmla="*/ 4851 w 20295"/>
              <a:gd name="connsiteY3339" fmla="*/ 8302 h 21600"/>
              <a:gd name="connsiteX3340" fmla="*/ 4851 w 20295"/>
              <a:gd name="connsiteY3340" fmla="*/ 8363 h 21600"/>
              <a:gd name="connsiteX3341" fmla="*/ 4914 w 20295"/>
              <a:gd name="connsiteY3341" fmla="*/ 8340 h 21600"/>
              <a:gd name="connsiteX3342" fmla="*/ 4919 w 20295"/>
              <a:gd name="connsiteY3342" fmla="*/ 8291 h 21600"/>
              <a:gd name="connsiteX3343" fmla="*/ 4877 w 20295"/>
              <a:gd name="connsiteY3343" fmla="*/ 8291 h 21600"/>
              <a:gd name="connsiteX3344" fmla="*/ 16667 w 20295"/>
              <a:gd name="connsiteY3344" fmla="*/ 8547 h 21600"/>
              <a:gd name="connsiteX3345" fmla="*/ 16632 w 20295"/>
              <a:gd name="connsiteY3345" fmla="*/ 8669 h 21600"/>
              <a:gd name="connsiteX3346" fmla="*/ 16611 w 20295"/>
              <a:gd name="connsiteY3346" fmla="*/ 8830 h 21600"/>
              <a:gd name="connsiteX3347" fmla="*/ 16627 w 20295"/>
              <a:gd name="connsiteY3347" fmla="*/ 8952 h 21600"/>
              <a:gd name="connsiteX3348" fmla="*/ 16667 w 20295"/>
              <a:gd name="connsiteY3348" fmla="*/ 9086 h 21600"/>
              <a:gd name="connsiteX3349" fmla="*/ 16683 w 20295"/>
              <a:gd name="connsiteY3349" fmla="*/ 8952 h 21600"/>
              <a:gd name="connsiteX3350" fmla="*/ 16700 w 20295"/>
              <a:gd name="connsiteY3350" fmla="*/ 8696 h 21600"/>
              <a:gd name="connsiteX3351" fmla="*/ 16700 w 20295"/>
              <a:gd name="connsiteY3351" fmla="*/ 8596 h 21600"/>
              <a:gd name="connsiteX3352" fmla="*/ 16667 w 20295"/>
              <a:gd name="connsiteY3352" fmla="*/ 8547 h 21600"/>
              <a:gd name="connsiteX3353" fmla="*/ 4877 w 20295"/>
              <a:gd name="connsiteY3353" fmla="*/ 8562 h 21600"/>
              <a:gd name="connsiteX3354" fmla="*/ 4862 w 20295"/>
              <a:gd name="connsiteY3354" fmla="*/ 8669 h 21600"/>
              <a:gd name="connsiteX3355" fmla="*/ 4877 w 20295"/>
              <a:gd name="connsiteY3355" fmla="*/ 8707 h 21600"/>
              <a:gd name="connsiteX3356" fmla="*/ 4888 w 20295"/>
              <a:gd name="connsiteY3356" fmla="*/ 8807 h 21600"/>
              <a:gd name="connsiteX3357" fmla="*/ 4903 w 20295"/>
              <a:gd name="connsiteY3357" fmla="*/ 8791 h 21600"/>
              <a:gd name="connsiteX3358" fmla="*/ 4909 w 20295"/>
              <a:gd name="connsiteY3358" fmla="*/ 8707 h 21600"/>
              <a:gd name="connsiteX3359" fmla="*/ 4898 w 20295"/>
              <a:gd name="connsiteY3359" fmla="*/ 8573 h 21600"/>
              <a:gd name="connsiteX3360" fmla="*/ 4877 w 20295"/>
              <a:gd name="connsiteY3360" fmla="*/ 8562 h 21600"/>
              <a:gd name="connsiteX3361" fmla="*/ 4618 w 20295"/>
              <a:gd name="connsiteY3361" fmla="*/ 8891 h 21600"/>
              <a:gd name="connsiteX3362" fmla="*/ 4603 w 20295"/>
              <a:gd name="connsiteY3362" fmla="*/ 8902 h 21600"/>
              <a:gd name="connsiteX3363" fmla="*/ 4556 w 20295"/>
              <a:gd name="connsiteY3363" fmla="*/ 8929 h 21600"/>
              <a:gd name="connsiteX3364" fmla="*/ 4525 w 20295"/>
              <a:gd name="connsiteY3364" fmla="*/ 8952 h 21600"/>
              <a:gd name="connsiteX3365" fmla="*/ 4495 w 20295"/>
              <a:gd name="connsiteY3365" fmla="*/ 8990 h 21600"/>
              <a:gd name="connsiteX3366" fmla="*/ 4478 w 20295"/>
              <a:gd name="connsiteY3366" fmla="*/ 9051 h 21600"/>
              <a:gd name="connsiteX3367" fmla="*/ 4448 w 20295"/>
              <a:gd name="connsiteY3367" fmla="*/ 9097 h 21600"/>
              <a:gd name="connsiteX3368" fmla="*/ 4469 w 20295"/>
              <a:gd name="connsiteY3368" fmla="*/ 9112 h 21600"/>
              <a:gd name="connsiteX3369" fmla="*/ 4499 w 20295"/>
              <a:gd name="connsiteY3369" fmla="*/ 9097 h 21600"/>
              <a:gd name="connsiteX3370" fmla="*/ 4509 w 20295"/>
              <a:gd name="connsiteY3370" fmla="*/ 9063 h 21600"/>
              <a:gd name="connsiteX3371" fmla="*/ 4535 w 20295"/>
              <a:gd name="connsiteY3371" fmla="*/ 9051 h 21600"/>
              <a:gd name="connsiteX3372" fmla="*/ 4582 w 20295"/>
              <a:gd name="connsiteY3372" fmla="*/ 8975 h 21600"/>
              <a:gd name="connsiteX3373" fmla="*/ 4639 w 20295"/>
              <a:gd name="connsiteY3373" fmla="*/ 8975 h 21600"/>
              <a:gd name="connsiteX3374" fmla="*/ 4618 w 20295"/>
              <a:gd name="connsiteY3374" fmla="*/ 9025 h 21600"/>
              <a:gd name="connsiteX3375" fmla="*/ 4634 w 20295"/>
              <a:gd name="connsiteY3375" fmla="*/ 9051 h 21600"/>
              <a:gd name="connsiteX3376" fmla="*/ 4712 w 20295"/>
              <a:gd name="connsiteY3376" fmla="*/ 9074 h 21600"/>
              <a:gd name="connsiteX3377" fmla="*/ 4728 w 20295"/>
              <a:gd name="connsiteY3377" fmla="*/ 9112 h 21600"/>
              <a:gd name="connsiteX3378" fmla="*/ 4780 w 20295"/>
              <a:gd name="connsiteY3378" fmla="*/ 9158 h 21600"/>
              <a:gd name="connsiteX3379" fmla="*/ 4815 w 20295"/>
              <a:gd name="connsiteY3379" fmla="*/ 9147 h 21600"/>
              <a:gd name="connsiteX3380" fmla="*/ 4825 w 20295"/>
              <a:gd name="connsiteY3380" fmla="*/ 9246 h 21600"/>
              <a:gd name="connsiteX3381" fmla="*/ 4841 w 20295"/>
              <a:gd name="connsiteY3381" fmla="*/ 9281 h 21600"/>
              <a:gd name="connsiteX3382" fmla="*/ 4883 w 20295"/>
              <a:gd name="connsiteY3382" fmla="*/ 9296 h 21600"/>
              <a:gd name="connsiteX3383" fmla="*/ 4903 w 20295"/>
              <a:gd name="connsiteY3383" fmla="*/ 9342 h 21600"/>
              <a:gd name="connsiteX3384" fmla="*/ 4857 w 20295"/>
              <a:gd name="connsiteY3384" fmla="*/ 9430 h 21600"/>
              <a:gd name="connsiteX3385" fmla="*/ 4945 w 20295"/>
              <a:gd name="connsiteY3385" fmla="*/ 9418 h 21600"/>
              <a:gd name="connsiteX3386" fmla="*/ 4987 w 20295"/>
              <a:gd name="connsiteY3386" fmla="*/ 9430 h 21600"/>
              <a:gd name="connsiteX3387" fmla="*/ 5023 w 20295"/>
              <a:gd name="connsiteY3387" fmla="*/ 9418 h 21600"/>
              <a:gd name="connsiteX3388" fmla="*/ 5065 w 20295"/>
              <a:gd name="connsiteY3388" fmla="*/ 9403 h 21600"/>
              <a:gd name="connsiteX3389" fmla="*/ 5074 w 20295"/>
              <a:gd name="connsiteY3389" fmla="*/ 9357 h 21600"/>
              <a:gd name="connsiteX3390" fmla="*/ 5032 w 20295"/>
              <a:gd name="connsiteY3390" fmla="*/ 9296 h 21600"/>
              <a:gd name="connsiteX3391" fmla="*/ 4992 w 20295"/>
              <a:gd name="connsiteY3391" fmla="*/ 9281 h 21600"/>
              <a:gd name="connsiteX3392" fmla="*/ 4997 w 20295"/>
              <a:gd name="connsiteY3392" fmla="*/ 9246 h 21600"/>
              <a:gd name="connsiteX3393" fmla="*/ 4961 w 20295"/>
              <a:gd name="connsiteY3393" fmla="*/ 9208 h 21600"/>
              <a:gd name="connsiteX3394" fmla="*/ 4940 w 20295"/>
              <a:gd name="connsiteY3394" fmla="*/ 9208 h 21600"/>
              <a:gd name="connsiteX3395" fmla="*/ 4909 w 20295"/>
              <a:gd name="connsiteY3395" fmla="*/ 9135 h 21600"/>
              <a:gd name="connsiteX3396" fmla="*/ 4862 w 20295"/>
              <a:gd name="connsiteY3396" fmla="*/ 9036 h 21600"/>
              <a:gd name="connsiteX3397" fmla="*/ 4846 w 20295"/>
              <a:gd name="connsiteY3397" fmla="*/ 9002 h 21600"/>
              <a:gd name="connsiteX3398" fmla="*/ 4789 w 20295"/>
              <a:gd name="connsiteY3398" fmla="*/ 9013 h 21600"/>
              <a:gd name="connsiteX3399" fmla="*/ 4768 w 20295"/>
              <a:gd name="connsiteY3399" fmla="*/ 8963 h 21600"/>
              <a:gd name="connsiteX3400" fmla="*/ 4717 w 20295"/>
              <a:gd name="connsiteY3400" fmla="*/ 8902 h 21600"/>
              <a:gd name="connsiteX3401" fmla="*/ 4670 w 20295"/>
              <a:gd name="connsiteY3401" fmla="*/ 8902 h 21600"/>
              <a:gd name="connsiteX3402" fmla="*/ 4618 w 20295"/>
              <a:gd name="connsiteY3402" fmla="*/ 8891 h 21600"/>
              <a:gd name="connsiteX3403" fmla="*/ 17 w 20295"/>
              <a:gd name="connsiteY3403" fmla="*/ 9051 h 21600"/>
              <a:gd name="connsiteX3404" fmla="*/ 5 w 20295"/>
              <a:gd name="connsiteY3404" fmla="*/ 9063 h 21600"/>
              <a:gd name="connsiteX3405" fmla="*/ 0 w 20295"/>
              <a:gd name="connsiteY3405" fmla="*/ 9074 h 21600"/>
              <a:gd name="connsiteX3406" fmla="*/ 21 w 20295"/>
              <a:gd name="connsiteY3406" fmla="*/ 9097 h 21600"/>
              <a:gd name="connsiteX3407" fmla="*/ 26 w 20295"/>
              <a:gd name="connsiteY3407" fmla="*/ 9086 h 21600"/>
              <a:gd name="connsiteX3408" fmla="*/ 31 w 20295"/>
              <a:gd name="connsiteY3408" fmla="*/ 9051 h 21600"/>
              <a:gd name="connsiteX3409" fmla="*/ 17 w 20295"/>
              <a:gd name="connsiteY3409" fmla="*/ 9051 h 21600"/>
              <a:gd name="connsiteX3410" fmla="*/ 104 w 20295"/>
              <a:gd name="connsiteY3410" fmla="*/ 9124 h 21600"/>
              <a:gd name="connsiteX3411" fmla="*/ 83 w 20295"/>
              <a:gd name="connsiteY3411" fmla="*/ 9147 h 21600"/>
              <a:gd name="connsiteX3412" fmla="*/ 83 w 20295"/>
              <a:gd name="connsiteY3412" fmla="*/ 9158 h 21600"/>
              <a:gd name="connsiteX3413" fmla="*/ 89 w 20295"/>
              <a:gd name="connsiteY3413" fmla="*/ 9197 h 21600"/>
              <a:gd name="connsiteX3414" fmla="*/ 109 w 20295"/>
              <a:gd name="connsiteY3414" fmla="*/ 9197 h 21600"/>
              <a:gd name="connsiteX3415" fmla="*/ 115 w 20295"/>
              <a:gd name="connsiteY3415" fmla="*/ 9197 h 21600"/>
              <a:gd name="connsiteX3416" fmla="*/ 104 w 20295"/>
              <a:gd name="connsiteY3416" fmla="*/ 9135 h 21600"/>
              <a:gd name="connsiteX3417" fmla="*/ 104 w 20295"/>
              <a:gd name="connsiteY3417" fmla="*/ 9124 h 21600"/>
              <a:gd name="connsiteX3418" fmla="*/ 141 w 20295"/>
              <a:gd name="connsiteY3418" fmla="*/ 9208 h 21600"/>
              <a:gd name="connsiteX3419" fmla="*/ 135 w 20295"/>
              <a:gd name="connsiteY3419" fmla="*/ 9235 h 21600"/>
              <a:gd name="connsiteX3420" fmla="*/ 167 w 20295"/>
              <a:gd name="connsiteY3420" fmla="*/ 9235 h 21600"/>
              <a:gd name="connsiteX3421" fmla="*/ 167 w 20295"/>
              <a:gd name="connsiteY3421" fmla="*/ 9219 h 21600"/>
              <a:gd name="connsiteX3422" fmla="*/ 141 w 20295"/>
              <a:gd name="connsiteY3422" fmla="*/ 9208 h 21600"/>
              <a:gd name="connsiteX3423" fmla="*/ 172 w 20295"/>
              <a:gd name="connsiteY3423" fmla="*/ 9246 h 21600"/>
              <a:gd name="connsiteX3424" fmla="*/ 167 w 20295"/>
              <a:gd name="connsiteY3424" fmla="*/ 9258 h 21600"/>
              <a:gd name="connsiteX3425" fmla="*/ 167 w 20295"/>
              <a:gd name="connsiteY3425" fmla="*/ 9269 h 21600"/>
              <a:gd name="connsiteX3426" fmla="*/ 172 w 20295"/>
              <a:gd name="connsiteY3426" fmla="*/ 9281 h 21600"/>
              <a:gd name="connsiteX3427" fmla="*/ 177 w 20295"/>
              <a:gd name="connsiteY3427" fmla="*/ 9319 h 21600"/>
              <a:gd name="connsiteX3428" fmla="*/ 198 w 20295"/>
              <a:gd name="connsiteY3428" fmla="*/ 9307 h 21600"/>
              <a:gd name="connsiteX3429" fmla="*/ 208 w 20295"/>
              <a:gd name="connsiteY3429" fmla="*/ 9281 h 21600"/>
              <a:gd name="connsiteX3430" fmla="*/ 193 w 20295"/>
              <a:gd name="connsiteY3430" fmla="*/ 9258 h 21600"/>
              <a:gd name="connsiteX3431" fmla="*/ 172 w 20295"/>
              <a:gd name="connsiteY3431" fmla="*/ 9246 h 21600"/>
              <a:gd name="connsiteX3432" fmla="*/ 208 w 20295"/>
              <a:gd name="connsiteY3432" fmla="*/ 9369 h 21600"/>
              <a:gd name="connsiteX3433" fmla="*/ 203 w 20295"/>
              <a:gd name="connsiteY3433" fmla="*/ 9380 h 21600"/>
              <a:gd name="connsiteX3434" fmla="*/ 203 w 20295"/>
              <a:gd name="connsiteY3434" fmla="*/ 9403 h 21600"/>
              <a:gd name="connsiteX3435" fmla="*/ 187 w 20295"/>
              <a:gd name="connsiteY3435" fmla="*/ 9441 h 21600"/>
              <a:gd name="connsiteX3436" fmla="*/ 182 w 20295"/>
              <a:gd name="connsiteY3436" fmla="*/ 9453 h 21600"/>
              <a:gd name="connsiteX3437" fmla="*/ 187 w 20295"/>
              <a:gd name="connsiteY3437" fmla="*/ 9514 h 21600"/>
              <a:gd name="connsiteX3438" fmla="*/ 182 w 20295"/>
              <a:gd name="connsiteY3438" fmla="*/ 9563 h 21600"/>
              <a:gd name="connsiteX3439" fmla="*/ 193 w 20295"/>
              <a:gd name="connsiteY3439" fmla="*/ 9586 h 21600"/>
              <a:gd name="connsiteX3440" fmla="*/ 208 w 20295"/>
              <a:gd name="connsiteY3440" fmla="*/ 9552 h 21600"/>
              <a:gd name="connsiteX3441" fmla="*/ 229 w 20295"/>
              <a:gd name="connsiteY3441" fmla="*/ 9525 h 21600"/>
              <a:gd name="connsiteX3442" fmla="*/ 255 w 20295"/>
              <a:gd name="connsiteY3442" fmla="*/ 9491 h 21600"/>
              <a:gd name="connsiteX3443" fmla="*/ 250 w 20295"/>
              <a:gd name="connsiteY3443" fmla="*/ 9430 h 21600"/>
              <a:gd name="connsiteX3444" fmla="*/ 238 w 20295"/>
              <a:gd name="connsiteY3444" fmla="*/ 9403 h 21600"/>
              <a:gd name="connsiteX3445" fmla="*/ 229 w 20295"/>
              <a:gd name="connsiteY3445" fmla="*/ 9391 h 21600"/>
              <a:gd name="connsiteX3446" fmla="*/ 213 w 20295"/>
              <a:gd name="connsiteY3446" fmla="*/ 9369 h 21600"/>
              <a:gd name="connsiteX3447" fmla="*/ 208 w 20295"/>
              <a:gd name="connsiteY3447" fmla="*/ 9369 h 21600"/>
              <a:gd name="connsiteX3448" fmla="*/ 16066 w 20295"/>
              <a:gd name="connsiteY3448" fmla="*/ 9391 h 21600"/>
              <a:gd name="connsiteX3449" fmla="*/ 16005 w 20295"/>
              <a:gd name="connsiteY3449" fmla="*/ 9441 h 21600"/>
              <a:gd name="connsiteX3450" fmla="*/ 15979 w 20295"/>
              <a:gd name="connsiteY3450" fmla="*/ 9514 h 21600"/>
              <a:gd name="connsiteX3451" fmla="*/ 15989 w 20295"/>
              <a:gd name="connsiteY3451" fmla="*/ 9648 h 21600"/>
              <a:gd name="connsiteX3452" fmla="*/ 16040 w 20295"/>
              <a:gd name="connsiteY3452" fmla="*/ 9697 h 21600"/>
              <a:gd name="connsiteX3453" fmla="*/ 16087 w 20295"/>
              <a:gd name="connsiteY3453" fmla="*/ 9625 h 21600"/>
              <a:gd name="connsiteX3454" fmla="*/ 16097 w 20295"/>
              <a:gd name="connsiteY3454" fmla="*/ 9525 h 21600"/>
              <a:gd name="connsiteX3455" fmla="*/ 16118 w 20295"/>
              <a:gd name="connsiteY3455" fmla="*/ 9453 h 21600"/>
              <a:gd name="connsiteX3456" fmla="*/ 16097 w 20295"/>
              <a:gd name="connsiteY3456" fmla="*/ 9391 h 21600"/>
              <a:gd name="connsiteX3457" fmla="*/ 16066 w 20295"/>
              <a:gd name="connsiteY3457" fmla="*/ 9391 h 21600"/>
              <a:gd name="connsiteX3458" fmla="*/ 5131 w 20295"/>
              <a:gd name="connsiteY3458" fmla="*/ 9418 h 21600"/>
              <a:gd name="connsiteX3459" fmla="*/ 5117 w 20295"/>
              <a:gd name="connsiteY3459" fmla="*/ 9464 h 21600"/>
              <a:gd name="connsiteX3460" fmla="*/ 5152 w 20295"/>
              <a:gd name="connsiteY3460" fmla="*/ 9491 h 21600"/>
              <a:gd name="connsiteX3461" fmla="*/ 5147 w 20295"/>
              <a:gd name="connsiteY3461" fmla="*/ 9552 h 21600"/>
              <a:gd name="connsiteX3462" fmla="*/ 5173 w 20295"/>
              <a:gd name="connsiteY3462" fmla="*/ 9625 h 21600"/>
              <a:gd name="connsiteX3463" fmla="*/ 5147 w 20295"/>
              <a:gd name="connsiteY3463" fmla="*/ 9663 h 21600"/>
              <a:gd name="connsiteX3464" fmla="*/ 5105 w 20295"/>
              <a:gd name="connsiteY3464" fmla="*/ 9648 h 21600"/>
              <a:gd name="connsiteX3465" fmla="*/ 5049 w 20295"/>
              <a:gd name="connsiteY3465" fmla="*/ 9625 h 21600"/>
              <a:gd name="connsiteX3466" fmla="*/ 5044 w 20295"/>
              <a:gd name="connsiteY3466" fmla="*/ 9674 h 21600"/>
              <a:gd name="connsiteX3467" fmla="*/ 5074 w 20295"/>
              <a:gd name="connsiteY3467" fmla="*/ 9724 h 21600"/>
              <a:gd name="connsiteX3468" fmla="*/ 5100 w 20295"/>
              <a:gd name="connsiteY3468" fmla="*/ 9697 h 21600"/>
              <a:gd name="connsiteX3469" fmla="*/ 5136 w 20295"/>
              <a:gd name="connsiteY3469" fmla="*/ 9709 h 21600"/>
              <a:gd name="connsiteX3470" fmla="*/ 5168 w 20295"/>
              <a:gd name="connsiteY3470" fmla="*/ 9697 h 21600"/>
              <a:gd name="connsiteX3471" fmla="*/ 5204 w 20295"/>
              <a:gd name="connsiteY3471" fmla="*/ 9724 h 21600"/>
              <a:gd name="connsiteX3472" fmla="*/ 5204 w 20295"/>
              <a:gd name="connsiteY3472" fmla="*/ 9770 h 21600"/>
              <a:gd name="connsiteX3473" fmla="*/ 5220 w 20295"/>
              <a:gd name="connsiteY3473" fmla="*/ 9797 h 21600"/>
              <a:gd name="connsiteX3474" fmla="*/ 5251 w 20295"/>
              <a:gd name="connsiteY3474" fmla="*/ 9686 h 21600"/>
              <a:gd name="connsiteX3475" fmla="*/ 5272 w 20295"/>
              <a:gd name="connsiteY3475" fmla="*/ 9663 h 21600"/>
              <a:gd name="connsiteX3476" fmla="*/ 5277 w 20295"/>
              <a:gd name="connsiteY3476" fmla="*/ 9697 h 21600"/>
              <a:gd name="connsiteX3477" fmla="*/ 5303 w 20295"/>
              <a:gd name="connsiteY3477" fmla="*/ 9686 h 21600"/>
              <a:gd name="connsiteX3478" fmla="*/ 5313 w 20295"/>
              <a:gd name="connsiteY3478" fmla="*/ 9663 h 21600"/>
              <a:gd name="connsiteX3479" fmla="*/ 5334 w 20295"/>
              <a:gd name="connsiteY3479" fmla="*/ 9674 h 21600"/>
              <a:gd name="connsiteX3480" fmla="*/ 5359 w 20295"/>
              <a:gd name="connsiteY3480" fmla="*/ 9663 h 21600"/>
              <a:gd name="connsiteX3481" fmla="*/ 5385 w 20295"/>
              <a:gd name="connsiteY3481" fmla="*/ 9697 h 21600"/>
              <a:gd name="connsiteX3482" fmla="*/ 5411 w 20295"/>
              <a:gd name="connsiteY3482" fmla="*/ 9636 h 21600"/>
              <a:gd name="connsiteX3483" fmla="*/ 5385 w 20295"/>
              <a:gd name="connsiteY3483" fmla="*/ 9575 h 21600"/>
              <a:gd name="connsiteX3484" fmla="*/ 5359 w 20295"/>
              <a:gd name="connsiteY3484" fmla="*/ 9563 h 21600"/>
              <a:gd name="connsiteX3485" fmla="*/ 5364 w 20295"/>
              <a:gd name="connsiteY3485" fmla="*/ 9514 h 21600"/>
              <a:gd name="connsiteX3486" fmla="*/ 5329 w 20295"/>
              <a:gd name="connsiteY3486" fmla="*/ 9525 h 21600"/>
              <a:gd name="connsiteX3487" fmla="*/ 5324 w 20295"/>
              <a:gd name="connsiteY3487" fmla="*/ 9464 h 21600"/>
              <a:gd name="connsiteX3488" fmla="*/ 5308 w 20295"/>
              <a:gd name="connsiteY3488" fmla="*/ 9464 h 21600"/>
              <a:gd name="connsiteX3489" fmla="*/ 5272 w 20295"/>
              <a:gd name="connsiteY3489" fmla="*/ 9430 h 21600"/>
              <a:gd name="connsiteX3490" fmla="*/ 5225 w 20295"/>
              <a:gd name="connsiteY3490" fmla="*/ 9430 h 21600"/>
              <a:gd name="connsiteX3491" fmla="*/ 5220 w 20295"/>
              <a:gd name="connsiteY3491" fmla="*/ 9453 h 21600"/>
              <a:gd name="connsiteX3492" fmla="*/ 5168 w 20295"/>
              <a:gd name="connsiteY3492" fmla="*/ 9430 h 21600"/>
              <a:gd name="connsiteX3493" fmla="*/ 5131 w 20295"/>
              <a:gd name="connsiteY3493" fmla="*/ 9418 h 21600"/>
              <a:gd name="connsiteX3494" fmla="*/ 4846 w 20295"/>
              <a:gd name="connsiteY3494" fmla="*/ 9648 h 21600"/>
              <a:gd name="connsiteX3495" fmla="*/ 4820 w 20295"/>
              <a:gd name="connsiteY3495" fmla="*/ 9663 h 21600"/>
              <a:gd name="connsiteX3496" fmla="*/ 4810 w 20295"/>
              <a:gd name="connsiteY3496" fmla="*/ 9697 h 21600"/>
              <a:gd name="connsiteX3497" fmla="*/ 4841 w 20295"/>
              <a:gd name="connsiteY3497" fmla="*/ 9758 h 21600"/>
              <a:gd name="connsiteX3498" fmla="*/ 4872 w 20295"/>
              <a:gd name="connsiteY3498" fmla="*/ 9785 h 21600"/>
              <a:gd name="connsiteX3499" fmla="*/ 4893 w 20295"/>
              <a:gd name="connsiteY3499" fmla="*/ 9747 h 21600"/>
              <a:gd name="connsiteX3500" fmla="*/ 4935 w 20295"/>
              <a:gd name="connsiteY3500" fmla="*/ 9747 h 21600"/>
              <a:gd name="connsiteX3501" fmla="*/ 4929 w 20295"/>
              <a:gd name="connsiteY3501" fmla="*/ 9709 h 21600"/>
              <a:gd name="connsiteX3502" fmla="*/ 4898 w 20295"/>
              <a:gd name="connsiteY3502" fmla="*/ 9663 h 21600"/>
              <a:gd name="connsiteX3503" fmla="*/ 4857 w 20295"/>
              <a:gd name="connsiteY3503" fmla="*/ 9648 h 21600"/>
              <a:gd name="connsiteX3504" fmla="*/ 4846 w 20295"/>
              <a:gd name="connsiteY3504" fmla="*/ 9648 h 21600"/>
              <a:gd name="connsiteX3505" fmla="*/ 5484 w 20295"/>
              <a:gd name="connsiteY3505" fmla="*/ 9648 h 21600"/>
              <a:gd name="connsiteX3506" fmla="*/ 5473 w 20295"/>
              <a:gd name="connsiteY3506" fmla="*/ 9674 h 21600"/>
              <a:gd name="connsiteX3507" fmla="*/ 5473 w 20295"/>
              <a:gd name="connsiteY3507" fmla="*/ 9735 h 21600"/>
              <a:gd name="connsiteX3508" fmla="*/ 5510 w 20295"/>
              <a:gd name="connsiteY3508" fmla="*/ 9735 h 21600"/>
              <a:gd name="connsiteX3509" fmla="*/ 5557 w 20295"/>
              <a:gd name="connsiteY3509" fmla="*/ 9735 h 21600"/>
              <a:gd name="connsiteX3510" fmla="*/ 5572 w 20295"/>
              <a:gd name="connsiteY3510" fmla="*/ 9697 h 21600"/>
              <a:gd name="connsiteX3511" fmla="*/ 5562 w 20295"/>
              <a:gd name="connsiteY3511" fmla="*/ 9663 h 21600"/>
              <a:gd name="connsiteX3512" fmla="*/ 5531 w 20295"/>
              <a:gd name="connsiteY3512" fmla="*/ 9648 h 21600"/>
              <a:gd name="connsiteX3513" fmla="*/ 5484 w 20295"/>
              <a:gd name="connsiteY3513" fmla="*/ 9648 h 21600"/>
              <a:gd name="connsiteX3514" fmla="*/ 16709 w 20295"/>
              <a:gd name="connsiteY3514" fmla="*/ 9648 h 21600"/>
              <a:gd name="connsiteX3515" fmla="*/ 16704 w 20295"/>
              <a:gd name="connsiteY3515" fmla="*/ 9797 h 21600"/>
              <a:gd name="connsiteX3516" fmla="*/ 16714 w 20295"/>
              <a:gd name="connsiteY3516" fmla="*/ 10053 h 21600"/>
              <a:gd name="connsiteX3517" fmla="*/ 16688 w 20295"/>
              <a:gd name="connsiteY3517" fmla="*/ 9992 h 21600"/>
              <a:gd name="connsiteX3518" fmla="*/ 16700 w 20295"/>
              <a:gd name="connsiteY3518" fmla="*/ 10152 h 21600"/>
              <a:gd name="connsiteX3519" fmla="*/ 16709 w 20295"/>
              <a:gd name="connsiteY3519" fmla="*/ 10225 h 21600"/>
              <a:gd name="connsiteX3520" fmla="*/ 16745 w 20295"/>
              <a:gd name="connsiteY3520" fmla="*/ 10309 h 21600"/>
              <a:gd name="connsiteX3521" fmla="*/ 16751 w 20295"/>
              <a:gd name="connsiteY3521" fmla="*/ 10259 h 21600"/>
              <a:gd name="connsiteX3522" fmla="*/ 16771 w 20295"/>
              <a:gd name="connsiteY3522" fmla="*/ 10297 h 21600"/>
              <a:gd name="connsiteX3523" fmla="*/ 16756 w 20295"/>
              <a:gd name="connsiteY3523" fmla="*/ 10336 h 21600"/>
              <a:gd name="connsiteX3524" fmla="*/ 16756 w 20295"/>
              <a:gd name="connsiteY3524" fmla="*/ 10408 h 21600"/>
              <a:gd name="connsiteX3525" fmla="*/ 16787 w 20295"/>
              <a:gd name="connsiteY3525" fmla="*/ 10443 h 21600"/>
              <a:gd name="connsiteX3526" fmla="*/ 16839 w 20295"/>
              <a:gd name="connsiteY3526" fmla="*/ 10420 h 21600"/>
              <a:gd name="connsiteX3527" fmla="*/ 16886 w 20295"/>
              <a:gd name="connsiteY3527" fmla="*/ 10519 h 21600"/>
              <a:gd name="connsiteX3528" fmla="*/ 16896 w 20295"/>
              <a:gd name="connsiteY3528" fmla="*/ 10458 h 21600"/>
              <a:gd name="connsiteX3529" fmla="*/ 16921 w 20295"/>
              <a:gd name="connsiteY3529" fmla="*/ 10542 h 21600"/>
              <a:gd name="connsiteX3530" fmla="*/ 16973 w 20295"/>
              <a:gd name="connsiteY3530" fmla="*/ 10615 h 21600"/>
              <a:gd name="connsiteX3531" fmla="*/ 16978 w 20295"/>
              <a:gd name="connsiteY3531" fmla="*/ 10542 h 21600"/>
              <a:gd name="connsiteX3532" fmla="*/ 16952 w 20295"/>
              <a:gd name="connsiteY3532" fmla="*/ 10504 h 21600"/>
              <a:gd name="connsiteX3533" fmla="*/ 16959 w 20295"/>
              <a:gd name="connsiteY3533" fmla="*/ 10420 h 21600"/>
              <a:gd name="connsiteX3534" fmla="*/ 16875 w 20295"/>
              <a:gd name="connsiteY3534" fmla="*/ 10320 h 21600"/>
              <a:gd name="connsiteX3535" fmla="*/ 16849 w 20295"/>
              <a:gd name="connsiteY3535" fmla="*/ 10347 h 21600"/>
              <a:gd name="connsiteX3536" fmla="*/ 16818 w 20295"/>
              <a:gd name="connsiteY3536" fmla="*/ 10320 h 21600"/>
              <a:gd name="connsiteX3537" fmla="*/ 16797 w 20295"/>
              <a:gd name="connsiteY3537" fmla="*/ 10198 h 21600"/>
              <a:gd name="connsiteX3538" fmla="*/ 16797 w 20295"/>
              <a:gd name="connsiteY3538" fmla="*/ 10064 h 21600"/>
              <a:gd name="connsiteX3539" fmla="*/ 16829 w 20295"/>
              <a:gd name="connsiteY3539" fmla="*/ 10015 h 21600"/>
              <a:gd name="connsiteX3540" fmla="*/ 16834 w 20295"/>
              <a:gd name="connsiteY3540" fmla="*/ 9881 h 21600"/>
              <a:gd name="connsiteX3541" fmla="*/ 16808 w 20295"/>
              <a:gd name="connsiteY3541" fmla="*/ 9758 h 21600"/>
              <a:gd name="connsiteX3542" fmla="*/ 16813 w 20295"/>
              <a:gd name="connsiteY3542" fmla="*/ 9697 h 21600"/>
              <a:gd name="connsiteX3543" fmla="*/ 16803 w 20295"/>
              <a:gd name="connsiteY3543" fmla="*/ 9648 h 21600"/>
              <a:gd name="connsiteX3544" fmla="*/ 16787 w 20295"/>
              <a:gd name="connsiteY3544" fmla="*/ 9697 h 21600"/>
              <a:gd name="connsiteX3545" fmla="*/ 16745 w 20295"/>
              <a:gd name="connsiteY3545" fmla="*/ 9648 h 21600"/>
              <a:gd name="connsiteX3546" fmla="*/ 16709 w 20295"/>
              <a:gd name="connsiteY3546" fmla="*/ 9648 h 21600"/>
              <a:gd name="connsiteX3547" fmla="*/ 16740 w 20295"/>
              <a:gd name="connsiteY3547" fmla="*/ 10469 h 21600"/>
              <a:gd name="connsiteX3548" fmla="*/ 16777 w 20295"/>
              <a:gd name="connsiteY3548" fmla="*/ 10592 h 21600"/>
              <a:gd name="connsiteX3549" fmla="*/ 16808 w 20295"/>
              <a:gd name="connsiteY3549" fmla="*/ 10676 h 21600"/>
              <a:gd name="connsiteX3550" fmla="*/ 16818 w 20295"/>
              <a:gd name="connsiteY3550" fmla="*/ 10531 h 21600"/>
              <a:gd name="connsiteX3551" fmla="*/ 16792 w 20295"/>
              <a:gd name="connsiteY3551" fmla="*/ 10469 h 21600"/>
              <a:gd name="connsiteX3552" fmla="*/ 16740 w 20295"/>
              <a:gd name="connsiteY3552" fmla="*/ 10469 h 21600"/>
              <a:gd name="connsiteX3553" fmla="*/ 16985 w 20295"/>
              <a:gd name="connsiteY3553" fmla="*/ 10615 h 21600"/>
              <a:gd name="connsiteX3554" fmla="*/ 17030 w 20295"/>
              <a:gd name="connsiteY3554" fmla="*/ 10737 h 21600"/>
              <a:gd name="connsiteX3555" fmla="*/ 17030 w 20295"/>
              <a:gd name="connsiteY3555" fmla="*/ 10798 h 21600"/>
              <a:gd name="connsiteX3556" fmla="*/ 16994 w 20295"/>
              <a:gd name="connsiteY3556" fmla="*/ 10787 h 21600"/>
              <a:gd name="connsiteX3557" fmla="*/ 17011 w 20295"/>
              <a:gd name="connsiteY3557" fmla="*/ 10886 h 21600"/>
              <a:gd name="connsiteX3558" fmla="*/ 17030 w 20295"/>
              <a:gd name="connsiteY3558" fmla="*/ 10897 h 21600"/>
              <a:gd name="connsiteX3559" fmla="*/ 17036 w 20295"/>
              <a:gd name="connsiteY3559" fmla="*/ 11008 h 21600"/>
              <a:gd name="connsiteX3560" fmla="*/ 17062 w 20295"/>
              <a:gd name="connsiteY3560" fmla="*/ 10970 h 21600"/>
              <a:gd name="connsiteX3561" fmla="*/ 17046 w 20295"/>
              <a:gd name="connsiteY3561" fmla="*/ 10871 h 21600"/>
              <a:gd name="connsiteX3562" fmla="*/ 17041 w 20295"/>
              <a:gd name="connsiteY3562" fmla="*/ 10810 h 21600"/>
              <a:gd name="connsiteX3563" fmla="*/ 17088 w 20295"/>
              <a:gd name="connsiteY3563" fmla="*/ 10859 h 21600"/>
              <a:gd name="connsiteX3564" fmla="*/ 17062 w 20295"/>
              <a:gd name="connsiteY3564" fmla="*/ 10676 h 21600"/>
              <a:gd name="connsiteX3565" fmla="*/ 17041 w 20295"/>
              <a:gd name="connsiteY3565" fmla="*/ 10615 h 21600"/>
              <a:gd name="connsiteX3566" fmla="*/ 16985 w 20295"/>
              <a:gd name="connsiteY3566" fmla="*/ 10615 h 21600"/>
              <a:gd name="connsiteX3567" fmla="*/ 16849 w 20295"/>
              <a:gd name="connsiteY3567" fmla="*/ 10725 h 21600"/>
              <a:gd name="connsiteX3568" fmla="*/ 16860 w 20295"/>
              <a:gd name="connsiteY3568" fmla="*/ 10798 h 21600"/>
              <a:gd name="connsiteX3569" fmla="*/ 16860 w 20295"/>
              <a:gd name="connsiteY3569" fmla="*/ 10886 h 21600"/>
              <a:gd name="connsiteX3570" fmla="*/ 16865 w 20295"/>
              <a:gd name="connsiteY3570" fmla="*/ 10959 h 21600"/>
              <a:gd name="connsiteX3571" fmla="*/ 16900 w 20295"/>
              <a:gd name="connsiteY3571" fmla="*/ 10909 h 21600"/>
              <a:gd name="connsiteX3572" fmla="*/ 16926 w 20295"/>
              <a:gd name="connsiteY3572" fmla="*/ 10836 h 21600"/>
              <a:gd name="connsiteX3573" fmla="*/ 16921 w 20295"/>
              <a:gd name="connsiteY3573" fmla="*/ 10775 h 21600"/>
              <a:gd name="connsiteX3574" fmla="*/ 16886 w 20295"/>
              <a:gd name="connsiteY3574" fmla="*/ 10775 h 21600"/>
              <a:gd name="connsiteX3575" fmla="*/ 16849 w 20295"/>
              <a:gd name="connsiteY3575" fmla="*/ 10725 h 21600"/>
              <a:gd name="connsiteX3576" fmla="*/ 16709 w 20295"/>
              <a:gd name="connsiteY3576" fmla="*/ 10810 h 21600"/>
              <a:gd name="connsiteX3577" fmla="*/ 16683 w 20295"/>
              <a:gd name="connsiteY3577" fmla="*/ 10970 h 21600"/>
              <a:gd name="connsiteX3578" fmla="*/ 16653 w 20295"/>
              <a:gd name="connsiteY3578" fmla="*/ 11081 h 21600"/>
              <a:gd name="connsiteX3579" fmla="*/ 16611 w 20295"/>
              <a:gd name="connsiteY3579" fmla="*/ 11176 h 21600"/>
              <a:gd name="connsiteX3580" fmla="*/ 16585 w 20295"/>
              <a:gd name="connsiteY3580" fmla="*/ 11287 h 21600"/>
              <a:gd name="connsiteX3581" fmla="*/ 16657 w 20295"/>
              <a:gd name="connsiteY3581" fmla="*/ 11142 h 21600"/>
              <a:gd name="connsiteX3582" fmla="*/ 16688 w 20295"/>
              <a:gd name="connsiteY3582" fmla="*/ 11031 h 21600"/>
              <a:gd name="connsiteX3583" fmla="*/ 16726 w 20295"/>
              <a:gd name="connsiteY3583" fmla="*/ 10932 h 21600"/>
              <a:gd name="connsiteX3584" fmla="*/ 16709 w 20295"/>
              <a:gd name="connsiteY3584" fmla="*/ 10810 h 21600"/>
              <a:gd name="connsiteX3585" fmla="*/ 16985 w 20295"/>
              <a:gd name="connsiteY3585" fmla="*/ 10825 h 21600"/>
              <a:gd name="connsiteX3586" fmla="*/ 16947 w 20295"/>
              <a:gd name="connsiteY3586" fmla="*/ 10982 h 21600"/>
              <a:gd name="connsiteX3587" fmla="*/ 16952 w 20295"/>
              <a:gd name="connsiteY3587" fmla="*/ 10871 h 21600"/>
              <a:gd name="connsiteX3588" fmla="*/ 16917 w 20295"/>
              <a:gd name="connsiteY3588" fmla="*/ 10886 h 21600"/>
              <a:gd name="connsiteX3589" fmla="*/ 16917 w 20295"/>
              <a:gd name="connsiteY3589" fmla="*/ 10982 h 21600"/>
              <a:gd name="connsiteX3590" fmla="*/ 16900 w 20295"/>
              <a:gd name="connsiteY3590" fmla="*/ 11031 h 21600"/>
              <a:gd name="connsiteX3591" fmla="*/ 16891 w 20295"/>
              <a:gd name="connsiteY3591" fmla="*/ 11081 h 21600"/>
              <a:gd name="connsiteX3592" fmla="*/ 16933 w 20295"/>
              <a:gd name="connsiteY3592" fmla="*/ 11192 h 21600"/>
              <a:gd name="connsiteX3593" fmla="*/ 16952 w 20295"/>
              <a:gd name="connsiteY3593" fmla="*/ 11142 h 21600"/>
              <a:gd name="connsiteX3594" fmla="*/ 16964 w 20295"/>
              <a:gd name="connsiteY3594" fmla="*/ 11031 h 21600"/>
              <a:gd name="connsiteX3595" fmla="*/ 16985 w 20295"/>
              <a:gd name="connsiteY3595" fmla="*/ 10982 h 21600"/>
              <a:gd name="connsiteX3596" fmla="*/ 16985 w 20295"/>
              <a:gd name="connsiteY3596" fmla="*/ 10825 h 21600"/>
              <a:gd name="connsiteX3597" fmla="*/ 5805 w 20295"/>
              <a:gd name="connsiteY3597" fmla="*/ 10886 h 21600"/>
              <a:gd name="connsiteX3598" fmla="*/ 5769 w 20295"/>
              <a:gd name="connsiteY3598" fmla="*/ 10909 h 21600"/>
              <a:gd name="connsiteX3599" fmla="*/ 5769 w 20295"/>
              <a:gd name="connsiteY3599" fmla="*/ 10970 h 21600"/>
              <a:gd name="connsiteX3600" fmla="*/ 5753 w 20295"/>
              <a:gd name="connsiteY3600" fmla="*/ 11020 h 21600"/>
              <a:gd name="connsiteX3601" fmla="*/ 5764 w 20295"/>
              <a:gd name="connsiteY3601" fmla="*/ 11031 h 21600"/>
              <a:gd name="connsiteX3602" fmla="*/ 5816 w 20295"/>
              <a:gd name="connsiteY3602" fmla="*/ 11008 h 21600"/>
              <a:gd name="connsiteX3603" fmla="*/ 5821 w 20295"/>
              <a:gd name="connsiteY3603" fmla="*/ 10886 h 21600"/>
              <a:gd name="connsiteX3604" fmla="*/ 5805 w 20295"/>
              <a:gd name="connsiteY3604" fmla="*/ 10886 h 21600"/>
              <a:gd name="connsiteX3605" fmla="*/ 14342 w 20295"/>
              <a:gd name="connsiteY3605" fmla="*/ 11054 h 21600"/>
              <a:gd name="connsiteX3606" fmla="*/ 14316 w 20295"/>
              <a:gd name="connsiteY3606" fmla="*/ 11326 h 21600"/>
              <a:gd name="connsiteX3607" fmla="*/ 14330 w 20295"/>
              <a:gd name="connsiteY3607" fmla="*/ 11559 h 21600"/>
              <a:gd name="connsiteX3608" fmla="*/ 14361 w 20295"/>
              <a:gd name="connsiteY3608" fmla="*/ 11681 h 21600"/>
              <a:gd name="connsiteX3609" fmla="*/ 14413 w 20295"/>
              <a:gd name="connsiteY3609" fmla="*/ 11643 h 21600"/>
              <a:gd name="connsiteX3610" fmla="*/ 14439 w 20295"/>
              <a:gd name="connsiteY3610" fmla="*/ 11593 h 21600"/>
              <a:gd name="connsiteX3611" fmla="*/ 14445 w 20295"/>
              <a:gd name="connsiteY3611" fmla="*/ 11436 h 21600"/>
              <a:gd name="connsiteX3612" fmla="*/ 14413 w 20295"/>
              <a:gd name="connsiteY3612" fmla="*/ 11264 h 21600"/>
              <a:gd name="connsiteX3613" fmla="*/ 14382 w 20295"/>
              <a:gd name="connsiteY3613" fmla="*/ 11142 h 21600"/>
              <a:gd name="connsiteX3614" fmla="*/ 14342 w 20295"/>
              <a:gd name="connsiteY3614" fmla="*/ 11054 h 21600"/>
              <a:gd name="connsiteX3615" fmla="*/ 17077 w 20295"/>
              <a:gd name="connsiteY3615" fmla="*/ 11069 h 21600"/>
              <a:gd name="connsiteX3616" fmla="*/ 17082 w 20295"/>
              <a:gd name="connsiteY3616" fmla="*/ 11192 h 21600"/>
              <a:gd name="connsiteX3617" fmla="*/ 17041 w 20295"/>
              <a:gd name="connsiteY3617" fmla="*/ 11203 h 21600"/>
              <a:gd name="connsiteX3618" fmla="*/ 17030 w 20295"/>
              <a:gd name="connsiteY3618" fmla="*/ 11264 h 21600"/>
              <a:gd name="connsiteX3619" fmla="*/ 16989 w 20295"/>
              <a:gd name="connsiteY3619" fmla="*/ 11314 h 21600"/>
              <a:gd name="connsiteX3620" fmla="*/ 16964 w 20295"/>
              <a:gd name="connsiteY3620" fmla="*/ 11238 h 21600"/>
              <a:gd name="connsiteX3621" fmla="*/ 16933 w 20295"/>
              <a:gd name="connsiteY3621" fmla="*/ 11299 h 21600"/>
              <a:gd name="connsiteX3622" fmla="*/ 16896 w 20295"/>
              <a:gd name="connsiteY3622" fmla="*/ 11349 h 21600"/>
              <a:gd name="connsiteX3623" fmla="*/ 16875 w 20295"/>
              <a:gd name="connsiteY3623" fmla="*/ 11482 h 21600"/>
              <a:gd name="connsiteX3624" fmla="*/ 16891 w 20295"/>
              <a:gd name="connsiteY3624" fmla="*/ 11532 h 21600"/>
              <a:gd name="connsiteX3625" fmla="*/ 16933 w 20295"/>
              <a:gd name="connsiteY3625" fmla="*/ 11436 h 21600"/>
              <a:gd name="connsiteX3626" fmla="*/ 16959 w 20295"/>
              <a:gd name="connsiteY3626" fmla="*/ 11448 h 21600"/>
              <a:gd name="connsiteX3627" fmla="*/ 16978 w 20295"/>
              <a:gd name="connsiteY3627" fmla="*/ 11387 h 21600"/>
              <a:gd name="connsiteX3628" fmla="*/ 17015 w 20295"/>
              <a:gd name="connsiteY3628" fmla="*/ 11459 h 21600"/>
              <a:gd name="connsiteX3629" fmla="*/ 16999 w 20295"/>
              <a:gd name="connsiteY3629" fmla="*/ 11532 h 21600"/>
              <a:gd name="connsiteX3630" fmla="*/ 17020 w 20295"/>
              <a:gd name="connsiteY3630" fmla="*/ 11654 h 21600"/>
              <a:gd name="connsiteX3631" fmla="*/ 17093 w 20295"/>
              <a:gd name="connsiteY3631" fmla="*/ 11742 h 21600"/>
              <a:gd name="connsiteX3632" fmla="*/ 17108 w 20295"/>
              <a:gd name="connsiteY3632" fmla="*/ 11666 h 21600"/>
              <a:gd name="connsiteX3633" fmla="*/ 17088 w 20295"/>
              <a:gd name="connsiteY3633" fmla="*/ 11543 h 21600"/>
              <a:gd name="connsiteX3634" fmla="*/ 17114 w 20295"/>
              <a:gd name="connsiteY3634" fmla="*/ 11471 h 21600"/>
              <a:gd name="connsiteX3635" fmla="*/ 17140 w 20295"/>
              <a:gd name="connsiteY3635" fmla="*/ 11631 h 21600"/>
              <a:gd name="connsiteX3636" fmla="*/ 17155 w 20295"/>
              <a:gd name="connsiteY3636" fmla="*/ 11482 h 21600"/>
              <a:gd name="connsiteX3637" fmla="*/ 17150 w 20295"/>
              <a:gd name="connsiteY3637" fmla="*/ 11398 h 21600"/>
              <a:gd name="connsiteX3638" fmla="*/ 17140 w 20295"/>
              <a:gd name="connsiteY3638" fmla="*/ 11287 h 21600"/>
              <a:gd name="connsiteX3639" fmla="*/ 17134 w 20295"/>
              <a:gd name="connsiteY3639" fmla="*/ 11226 h 21600"/>
              <a:gd name="connsiteX3640" fmla="*/ 17129 w 20295"/>
              <a:gd name="connsiteY3640" fmla="*/ 11142 h 21600"/>
              <a:gd name="connsiteX3641" fmla="*/ 17077 w 20295"/>
              <a:gd name="connsiteY3641" fmla="*/ 11069 h 21600"/>
              <a:gd name="connsiteX3642" fmla="*/ 16564 w 20295"/>
              <a:gd name="connsiteY3642" fmla="*/ 11532 h 21600"/>
              <a:gd name="connsiteX3643" fmla="*/ 16538 w 20295"/>
              <a:gd name="connsiteY3643" fmla="*/ 11654 h 21600"/>
              <a:gd name="connsiteX3644" fmla="*/ 16492 w 20295"/>
              <a:gd name="connsiteY3644" fmla="*/ 11765 h 21600"/>
              <a:gd name="connsiteX3645" fmla="*/ 16445 w 20295"/>
              <a:gd name="connsiteY3645" fmla="*/ 11849 h 21600"/>
              <a:gd name="connsiteX3646" fmla="*/ 16419 w 20295"/>
              <a:gd name="connsiteY3646" fmla="*/ 11910 h 21600"/>
              <a:gd name="connsiteX3647" fmla="*/ 16393 w 20295"/>
              <a:gd name="connsiteY3647" fmla="*/ 12021 h 21600"/>
              <a:gd name="connsiteX3648" fmla="*/ 16351 w 20295"/>
              <a:gd name="connsiteY3648" fmla="*/ 12144 h 21600"/>
              <a:gd name="connsiteX3649" fmla="*/ 16279 w 20295"/>
              <a:gd name="connsiteY3649" fmla="*/ 12182 h 21600"/>
              <a:gd name="connsiteX3650" fmla="*/ 16253 w 20295"/>
              <a:gd name="connsiteY3650" fmla="*/ 12216 h 21600"/>
              <a:gd name="connsiteX3651" fmla="*/ 16243 w 20295"/>
              <a:gd name="connsiteY3651" fmla="*/ 12354 h 21600"/>
              <a:gd name="connsiteX3652" fmla="*/ 16196 w 20295"/>
              <a:gd name="connsiteY3652" fmla="*/ 12377 h 21600"/>
              <a:gd name="connsiteX3653" fmla="*/ 16149 w 20295"/>
              <a:gd name="connsiteY3653" fmla="*/ 12327 h 21600"/>
              <a:gd name="connsiteX3654" fmla="*/ 16113 w 20295"/>
              <a:gd name="connsiteY3654" fmla="*/ 12438 h 21600"/>
              <a:gd name="connsiteX3655" fmla="*/ 16108 w 20295"/>
              <a:gd name="connsiteY3655" fmla="*/ 12583 h 21600"/>
              <a:gd name="connsiteX3656" fmla="*/ 16118 w 20295"/>
              <a:gd name="connsiteY3656" fmla="*/ 12721 h 21600"/>
              <a:gd name="connsiteX3657" fmla="*/ 16144 w 20295"/>
              <a:gd name="connsiteY3657" fmla="*/ 12866 h 21600"/>
              <a:gd name="connsiteX3658" fmla="*/ 16175 w 20295"/>
              <a:gd name="connsiteY3658" fmla="*/ 12916 h 21600"/>
              <a:gd name="connsiteX3659" fmla="*/ 16181 w 20295"/>
              <a:gd name="connsiteY3659" fmla="*/ 13122 h 21600"/>
              <a:gd name="connsiteX3660" fmla="*/ 16233 w 20295"/>
              <a:gd name="connsiteY3660" fmla="*/ 13149 h 21600"/>
              <a:gd name="connsiteX3661" fmla="*/ 16274 w 20295"/>
              <a:gd name="connsiteY3661" fmla="*/ 13134 h 21600"/>
              <a:gd name="connsiteX3662" fmla="*/ 16295 w 20295"/>
              <a:gd name="connsiteY3662" fmla="*/ 13221 h 21600"/>
              <a:gd name="connsiteX3663" fmla="*/ 16368 w 20295"/>
              <a:gd name="connsiteY3663" fmla="*/ 13160 h 21600"/>
              <a:gd name="connsiteX3664" fmla="*/ 16398 w 20295"/>
              <a:gd name="connsiteY3664" fmla="*/ 13210 h 21600"/>
              <a:gd name="connsiteX3665" fmla="*/ 16440 w 20295"/>
              <a:gd name="connsiteY3665" fmla="*/ 13221 h 21600"/>
              <a:gd name="connsiteX3666" fmla="*/ 16460 w 20295"/>
              <a:gd name="connsiteY3666" fmla="*/ 13317 h 21600"/>
              <a:gd name="connsiteX3667" fmla="*/ 16533 w 20295"/>
              <a:gd name="connsiteY3667" fmla="*/ 13244 h 21600"/>
              <a:gd name="connsiteX3668" fmla="*/ 16538 w 20295"/>
              <a:gd name="connsiteY3668" fmla="*/ 13306 h 21600"/>
              <a:gd name="connsiteX3669" fmla="*/ 16570 w 20295"/>
              <a:gd name="connsiteY3669" fmla="*/ 13049 h 21600"/>
              <a:gd name="connsiteX3670" fmla="*/ 16570 w 20295"/>
              <a:gd name="connsiteY3670" fmla="*/ 12889 h 21600"/>
              <a:gd name="connsiteX3671" fmla="*/ 16632 w 20295"/>
              <a:gd name="connsiteY3671" fmla="*/ 12782 h 21600"/>
              <a:gd name="connsiteX3672" fmla="*/ 16627 w 20295"/>
              <a:gd name="connsiteY3672" fmla="*/ 12633 h 21600"/>
              <a:gd name="connsiteX3673" fmla="*/ 16648 w 20295"/>
              <a:gd name="connsiteY3673" fmla="*/ 12522 h 21600"/>
              <a:gd name="connsiteX3674" fmla="*/ 16719 w 20295"/>
              <a:gd name="connsiteY3674" fmla="*/ 12499 h 21600"/>
              <a:gd name="connsiteX3675" fmla="*/ 16648 w 20295"/>
              <a:gd name="connsiteY3675" fmla="*/ 12354 h 21600"/>
              <a:gd name="connsiteX3676" fmla="*/ 16657 w 20295"/>
              <a:gd name="connsiteY3676" fmla="*/ 12277 h 21600"/>
              <a:gd name="connsiteX3677" fmla="*/ 16611 w 20295"/>
              <a:gd name="connsiteY3677" fmla="*/ 12121 h 21600"/>
              <a:gd name="connsiteX3678" fmla="*/ 16641 w 20295"/>
              <a:gd name="connsiteY3678" fmla="*/ 11987 h 21600"/>
              <a:gd name="connsiteX3679" fmla="*/ 16688 w 20295"/>
              <a:gd name="connsiteY3679" fmla="*/ 11926 h 21600"/>
              <a:gd name="connsiteX3680" fmla="*/ 16674 w 20295"/>
              <a:gd name="connsiteY3680" fmla="*/ 11849 h 21600"/>
              <a:gd name="connsiteX3681" fmla="*/ 16714 w 20295"/>
              <a:gd name="connsiteY3681" fmla="*/ 11838 h 21600"/>
              <a:gd name="connsiteX3682" fmla="*/ 16719 w 20295"/>
              <a:gd name="connsiteY3682" fmla="*/ 11777 h 21600"/>
              <a:gd name="connsiteX3683" fmla="*/ 16667 w 20295"/>
              <a:gd name="connsiteY3683" fmla="*/ 11727 h 21600"/>
              <a:gd name="connsiteX3684" fmla="*/ 16627 w 20295"/>
              <a:gd name="connsiteY3684" fmla="*/ 11681 h 21600"/>
              <a:gd name="connsiteX3685" fmla="*/ 16622 w 20295"/>
              <a:gd name="connsiteY3685" fmla="*/ 11605 h 21600"/>
              <a:gd name="connsiteX3686" fmla="*/ 16589 w 20295"/>
              <a:gd name="connsiteY3686" fmla="*/ 11532 h 21600"/>
              <a:gd name="connsiteX3687" fmla="*/ 16564 w 20295"/>
              <a:gd name="connsiteY3687" fmla="*/ 11532 h 21600"/>
              <a:gd name="connsiteX3688" fmla="*/ 15268 w 20295"/>
              <a:gd name="connsiteY3688" fmla="*/ 11765 h 21600"/>
              <a:gd name="connsiteX3689" fmla="*/ 15279 w 20295"/>
              <a:gd name="connsiteY3689" fmla="*/ 11838 h 21600"/>
              <a:gd name="connsiteX3690" fmla="*/ 15341 w 20295"/>
              <a:gd name="connsiteY3690" fmla="*/ 12021 h 21600"/>
              <a:gd name="connsiteX3691" fmla="*/ 15393 w 20295"/>
              <a:gd name="connsiteY3691" fmla="*/ 12121 h 21600"/>
              <a:gd name="connsiteX3692" fmla="*/ 15423 w 20295"/>
              <a:gd name="connsiteY3692" fmla="*/ 12254 h 21600"/>
              <a:gd name="connsiteX3693" fmla="*/ 15482 w 20295"/>
              <a:gd name="connsiteY3693" fmla="*/ 12354 h 21600"/>
              <a:gd name="connsiteX3694" fmla="*/ 15501 w 20295"/>
              <a:gd name="connsiteY3694" fmla="*/ 12488 h 21600"/>
              <a:gd name="connsiteX3695" fmla="*/ 15522 w 20295"/>
              <a:gd name="connsiteY3695" fmla="*/ 12621 h 21600"/>
              <a:gd name="connsiteX3696" fmla="*/ 15574 w 20295"/>
              <a:gd name="connsiteY3696" fmla="*/ 12755 h 21600"/>
              <a:gd name="connsiteX3697" fmla="*/ 15621 w 20295"/>
              <a:gd name="connsiteY3697" fmla="*/ 12988 h 21600"/>
              <a:gd name="connsiteX3698" fmla="*/ 15647 w 20295"/>
              <a:gd name="connsiteY3698" fmla="*/ 13111 h 21600"/>
              <a:gd name="connsiteX3699" fmla="*/ 15694 w 20295"/>
              <a:gd name="connsiteY3699" fmla="*/ 13233 h 21600"/>
              <a:gd name="connsiteX3700" fmla="*/ 15715 w 20295"/>
              <a:gd name="connsiteY3700" fmla="*/ 13332 h 21600"/>
              <a:gd name="connsiteX3701" fmla="*/ 15793 w 20295"/>
              <a:gd name="connsiteY3701" fmla="*/ 13466 h 21600"/>
              <a:gd name="connsiteX3702" fmla="*/ 15838 w 20295"/>
              <a:gd name="connsiteY3702" fmla="*/ 13600 h 21600"/>
              <a:gd name="connsiteX3703" fmla="*/ 15906 w 20295"/>
              <a:gd name="connsiteY3703" fmla="*/ 13600 h 21600"/>
              <a:gd name="connsiteX3704" fmla="*/ 15916 w 20295"/>
              <a:gd name="connsiteY3704" fmla="*/ 13344 h 21600"/>
              <a:gd name="connsiteX3705" fmla="*/ 15932 w 20295"/>
              <a:gd name="connsiteY3705" fmla="*/ 13149 h 21600"/>
              <a:gd name="connsiteX3706" fmla="*/ 15906 w 20295"/>
              <a:gd name="connsiteY3706" fmla="*/ 13049 h 21600"/>
              <a:gd name="connsiteX3707" fmla="*/ 15859 w 20295"/>
              <a:gd name="connsiteY3707" fmla="*/ 13027 h 21600"/>
              <a:gd name="connsiteX3708" fmla="*/ 15838 w 20295"/>
              <a:gd name="connsiteY3708" fmla="*/ 12939 h 21600"/>
              <a:gd name="connsiteX3709" fmla="*/ 15828 w 20295"/>
              <a:gd name="connsiteY3709" fmla="*/ 12828 h 21600"/>
              <a:gd name="connsiteX3710" fmla="*/ 15807 w 20295"/>
              <a:gd name="connsiteY3710" fmla="*/ 12816 h 21600"/>
              <a:gd name="connsiteX3711" fmla="*/ 15776 w 20295"/>
              <a:gd name="connsiteY3711" fmla="*/ 12767 h 21600"/>
              <a:gd name="connsiteX3712" fmla="*/ 15797 w 20295"/>
              <a:gd name="connsiteY3712" fmla="*/ 12633 h 21600"/>
              <a:gd name="connsiteX3713" fmla="*/ 15751 w 20295"/>
              <a:gd name="connsiteY3713" fmla="*/ 12560 h 21600"/>
              <a:gd name="connsiteX3714" fmla="*/ 15715 w 20295"/>
              <a:gd name="connsiteY3714" fmla="*/ 12426 h 21600"/>
              <a:gd name="connsiteX3715" fmla="*/ 15663 w 20295"/>
              <a:gd name="connsiteY3715" fmla="*/ 12316 h 21600"/>
              <a:gd name="connsiteX3716" fmla="*/ 15605 w 20295"/>
              <a:gd name="connsiteY3716" fmla="*/ 12316 h 21600"/>
              <a:gd name="connsiteX3717" fmla="*/ 15543 w 20295"/>
              <a:gd name="connsiteY3717" fmla="*/ 12132 h 21600"/>
              <a:gd name="connsiteX3718" fmla="*/ 15508 w 20295"/>
              <a:gd name="connsiteY3718" fmla="*/ 12071 h 21600"/>
              <a:gd name="connsiteX3719" fmla="*/ 15461 w 20295"/>
              <a:gd name="connsiteY3719" fmla="*/ 11960 h 21600"/>
              <a:gd name="connsiteX3720" fmla="*/ 15404 w 20295"/>
              <a:gd name="connsiteY3720" fmla="*/ 11803 h 21600"/>
              <a:gd name="connsiteX3721" fmla="*/ 15310 w 20295"/>
              <a:gd name="connsiteY3721" fmla="*/ 11765 h 21600"/>
              <a:gd name="connsiteX3722" fmla="*/ 15268 w 20295"/>
              <a:gd name="connsiteY3722" fmla="*/ 11765 h 21600"/>
              <a:gd name="connsiteX3723" fmla="*/ 17258 w 20295"/>
              <a:gd name="connsiteY3723" fmla="*/ 12304 h 21600"/>
              <a:gd name="connsiteX3724" fmla="*/ 17237 w 20295"/>
              <a:gd name="connsiteY3724" fmla="*/ 12354 h 21600"/>
              <a:gd name="connsiteX3725" fmla="*/ 17228 w 20295"/>
              <a:gd name="connsiteY3725" fmla="*/ 12488 h 21600"/>
              <a:gd name="connsiteX3726" fmla="*/ 17249 w 20295"/>
              <a:gd name="connsiteY3726" fmla="*/ 12694 h 21600"/>
              <a:gd name="connsiteX3727" fmla="*/ 17270 w 20295"/>
              <a:gd name="connsiteY3727" fmla="*/ 12793 h 21600"/>
              <a:gd name="connsiteX3728" fmla="*/ 17289 w 20295"/>
              <a:gd name="connsiteY3728" fmla="*/ 12782 h 21600"/>
              <a:gd name="connsiteX3729" fmla="*/ 17263 w 20295"/>
              <a:gd name="connsiteY3729" fmla="*/ 12694 h 21600"/>
              <a:gd name="connsiteX3730" fmla="*/ 17275 w 20295"/>
              <a:gd name="connsiteY3730" fmla="*/ 12598 h 21600"/>
              <a:gd name="connsiteX3731" fmla="*/ 17305 w 20295"/>
              <a:gd name="connsiteY3731" fmla="*/ 12610 h 21600"/>
              <a:gd name="connsiteX3732" fmla="*/ 17305 w 20295"/>
              <a:gd name="connsiteY3732" fmla="*/ 12461 h 21600"/>
              <a:gd name="connsiteX3733" fmla="*/ 17300 w 20295"/>
              <a:gd name="connsiteY3733" fmla="*/ 12400 h 21600"/>
              <a:gd name="connsiteX3734" fmla="*/ 17263 w 20295"/>
              <a:gd name="connsiteY3734" fmla="*/ 12388 h 21600"/>
              <a:gd name="connsiteX3735" fmla="*/ 17258 w 20295"/>
              <a:gd name="connsiteY3735" fmla="*/ 12304 h 21600"/>
              <a:gd name="connsiteX3736" fmla="*/ 17088 w 20295"/>
              <a:gd name="connsiteY3736" fmla="*/ 12388 h 21600"/>
              <a:gd name="connsiteX3737" fmla="*/ 17025 w 20295"/>
              <a:gd name="connsiteY3737" fmla="*/ 12499 h 21600"/>
              <a:gd name="connsiteX3738" fmla="*/ 16959 w 20295"/>
              <a:gd name="connsiteY3738" fmla="*/ 12510 h 21600"/>
              <a:gd name="connsiteX3739" fmla="*/ 16881 w 20295"/>
              <a:gd name="connsiteY3739" fmla="*/ 12488 h 21600"/>
              <a:gd name="connsiteX3740" fmla="*/ 16834 w 20295"/>
              <a:gd name="connsiteY3740" fmla="*/ 12438 h 21600"/>
              <a:gd name="connsiteX3741" fmla="*/ 16782 w 20295"/>
              <a:gd name="connsiteY3741" fmla="*/ 12560 h 21600"/>
              <a:gd name="connsiteX3742" fmla="*/ 16771 w 20295"/>
              <a:gd name="connsiteY3742" fmla="*/ 12621 h 21600"/>
              <a:gd name="connsiteX3743" fmla="*/ 16740 w 20295"/>
              <a:gd name="connsiteY3743" fmla="*/ 12866 h 21600"/>
              <a:gd name="connsiteX3744" fmla="*/ 16730 w 20295"/>
              <a:gd name="connsiteY3744" fmla="*/ 13000 h 21600"/>
              <a:gd name="connsiteX3745" fmla="*/ 16704 w 20295"/>
              <a:gd name="connsiteY3745" fmla="*/ 13111 h 21600"/>
              <a:gd name="connsiteX3746" fmla="*/ 16719 w 20295"/>
              <a:gd name="connsiteY3746" fmla="*/ 13221 h 21600"/>
              <a:gd name="connsiteX3747" fmla="*/ 16745 w 20295"/>
              <a:gd name="connsiteY3747" fmla="*/ 13221 h 21600"/>
              <a:gd name="connsiteX3748" fmla="*/ 16751 w 20295"/>
              <a:gd name="connsiteY3748" fmla="*/ 13378 h 21600"/>
              <a:gd name="connsiteX3749" fmla="*/ 16730 w 20295"/>
              <a:gd name="connsiteY3749" fmla="*/ 13527 h 21600"/>
              <a:gd name="connsiteX3750" fmla="*/ 16756 w 20295"/>
              <a:gd name="connsiteY3750" fmla="*/ 13577 h 21600"/>
              <a:gd name="connsiteX3751" fmla="*/ 16792 w 20295"/>
              <a:gd name="connsiteY3751" fmla="*/ 13550 h 21600"/>
              <a:gd name="connsiteX3752" fmla="*/ 16797 w 20295"/>
              <a:gd name="connsiteY3752" fmla="*/ 13317 h 21600"/>
              <a:gd name="connsiteX3753" fmla="*/ 16792 w 20295"/>
              <a:gd name="connsiteY3753" fmla="*/ 13122 h 21600"/>
              <a:gd name="connsiteX3754" fmla="*/ 16834 w 20295"/>
              <a:gd name="connsiteY3754" fmla="*/ 13072 h 21600"/>
              <a:gd name="connsiteX3755" fmla="*/ 16829 w 20295"/>
              <a:gd name="connsiteY3755" fmla="*/ 13233 h 21600"/>
              <a:gd name="connsiteX3756" fmla="*/ 16870 w 20295"/>
              <a:gd name="connsiteY3756" fmla="*/ 13332 h 21600"/>
              <a:gd name="connsiteX3757" fmla="*/ 16860 w 20295"/>
              <a:gd name="connsiteY3757" fmla="*/ 13393 h 21600"/>
              <a:gd name="connsiteX3758" fmla="*/ 16875 w 20295"/>
              <a:gd name="connsiteY3758" fmla="*/ 13439 h 21600"/>
              <a:gd name="connsiteX3759" fmla="*/ 16938 w 20295"/>
              <a:gd name="connsiteY3759" fmla="*/ 13378 h 21600"/>
              <a:gd name="connsiteX3760" fmla="*/ 16907 w 20295"/>
              <a:gd name="connsiteY3760" fmla="*/ 13500 h 21600"/>
              <a:gd name="connsiteX3761" fmla="*/ 16926 w 20295"/>
              <a:gd name="connsiteY3761" fmla="*/ 13562 h 21600"/>
              <a:gd name="connsiteX3762" fmla="*/ 16959 w 20295"/>
              <a:gd name="connsiteY3762" fmla="*/ 13516 h 21600"/>
              <a:gd name="connsiteX3763" fmla="*/ 16964 w 20295"/>
              <a:gd name="connsiteY3763" fmla="*/ 13405 h 21600"/>
              <a:gd name="connsiteX3764" fmla="*/ 16912 w 20295"/>
              <a:gd name="connsiteY3764" fmla="*/ 13221 h 21600"/>
              <a:gd name="connsiteX3765" fmla="*/ 16926 w 20295"/>
              <a:gd name="connsiteY3765" fmla="*/ 13172 h 21600"/>
              <a:gd name="connsiteX3766" fmla="*/ 16870 w 20295"/>
              <a:gd name="connsiteY3766" fmla="*/ 12965 h 21600"/>
              <a:gd name="connsiteX3767" fmla="*/ 16921 w 20295"/>
              <a:gd name="connsiteY3767" fmla="*/ 12889 h 21600"/>
              <a:gd name="connsiteX3768" fmla="*/ 16952 w 20295"/>
              <a:gd name="connsiteY3768" fmla="*/ 12805 h 21600"/>
              <a:gd name="connsiteX3769" fmla="*/ 16978 w 20295"/>
              <a:gd name="connsiteY3769" fmla="*/ 12828 h 21600"/>
              <a:gd name="connsiteX3770" fmla="*/ 16985 w 20295"/>
              <a:gd name="connsiteY3770" fmla="*/ 12755 h 21600"/>
              <a:gd name="connsiteX3771" fmla="*/ 16870 w 20295"/>
              <a:gd name="connsiteY3771" fmla="*/ 12805 h 21600"/>
              <a:gd name="connsiteX3772" fmla="*/ 16834 w 20295"/>
              <a:gd name="connsiteY3772" fmla="*/ 12877 h 21600"/>
              <a:gd name="connsiteX3773" fmla="*/ 16782 w 20295"/>
              <a:gd name="connsiteY3773" fmla="*/ 12732 h 21600"/>
              <a:gd name="connsiteX3774" fmla="*/ 16792 w 20295"/>
              <a:gd name="connsiteY3774" fmla="*/ 12610 h 21600"/>
              <a:gd name="connsiteX3775" fmla="*/ 16844 w 20295"/>
              <a:gd name="connsiteY3775" fmla="*/ 12583 h 21600"/>
              <a:gd name="connsiteX3776" fmla="*/ 16943 w 20295"/>
              <a:gd name="connsiteY3776" fmla="*/ 12583 h 21600"/>
              <a:gd name="connsiteX3777" fmla="*/ 17004 w 20295"/>
              <a:gd name="connsiteY3777" fmla="*/ 12610 h 21600"/>
              <a:gd name="connsiteX3778" fmla="*/ 17051 w 20295"/>
              <a:gd name="connsiteY3778" fmla="*/ 12583 h 21600"/>
              <a:gd name="connsiteX3779" fmla="*/ 17098 w 20295"/>
              <a:gd name="connsiteY3779" fmla="*/ 12426 h 21600"/>
              <a:gd name="connsiteX3780" fmla="*/ 17088 w 20295"/>
              <a:gd name="connsiteY3780" fmla="*/ 12388 h 21600"/>
              <a:gd name="connsiteX3781" fmla="*/ 17534 w 20295"/>
              <a:gd name="connsiteY3781" fmla="*/ 12705 h 21600"/>
              <a:gd name="connsiteX3782" fmla="*/ 17503 w 20295"/>
              <a:gd name="connsiteY3782" fmla="*/ 12767 h 21600"/>
              <a:gd name="connsiteX3783" fmla="*/ 17419 w 20295"/>
              <a:gd name="connsiteY3783" fmla="*/ 12805 h 21600"/>
              <a:gd name="connsiteX3784" fmla="*/ 17445 w 20295"/>
              <a:gd name="connsiteY3784" fmla="*/ 12877 h 21600"/>
              <a:gd name="connsiteX3785" fmla="*/ 17496 w 20295"/>
              <a:gd name="connsiteY3785" fmla="*/ 12916 h 21600"/>
              <a:gd name="connsiteX3786" fmla="*/ 17517 w 20295"/>
              <a:gd name="connsiteY3786" fmla="*/ 13011 h 21600"/>
              <a:gd name="connsiteX3787" fmla="*/ 17611 w 20295"/>
              <a:gd name="connsiteY3787" fmla="*/ 13011 h 21600"/>
              <a:gd name="connsiteX3788" fmla="*/ 17611 w 20295"/>
              <a:gd name="connsiteY3788" fmla="*/ 13049 h 21600"/>
              <a:gd name="connsiteX3789" fmla="*/ 17569 w 20295"/>
              <a:gd name="connsiteY3789" fmla="*/ 13049 h 21600"/>
              <a:gd name="connsiteX3790" fmla="*/ 17503 w 20295"/>
              <a:gd name="connsiteY3790" fmla="*/ 13111 h 21600"/>
              <a:gd name="connsiteX3791" fmla="*/ 17548 w 20295"/>
              <a:gd name="connsiteY3791" fmla="*/ 13183 h 21600"/>
              <a:gd name="connsiteX3792" fmla="*/ 17548 w 20295"/>
              <a:gd name="connsiteY3792" fmla="*/ 13256 h 21600"/>
              <a:gd name="connsiteX3793" fmla="*/ 17560 w 20295"/>
              <a:gd name="connsiteY3793" fmla="*/ 13317 h 21600"/>
              <a:gd name="connsiteX3794" fmla="*/ 17585 w 20295"/>
              <a:gd name="connsiteY3794" fmla="*/ 13306 h 21600"/>
              <a:gd name="connsiteX3795" fmla="*/ 17607 w 20295"/>
              <a:gd name="connsiteY3795" fmla="*/ 13221 h 21600"/>
              <a:gd name="connsiteX3796" fmla="*/ 17689 w 20295"/>
              <a:gd name="connsiteY3796" fmla="*/ 13378 h 21600"/>
              <a:gd name="connsiteX3797" fmla="*/ 17741 w 20295"/>
              <a:gd name="connsiteY3797" fmla="*/ 13393 h 21600"/>
              <a:gd name="connsiteX3798" fmla="*/ 17854 w 20295"/>
              <a:gd name="connsiteY3798" fmla="*/ 13527 h 21600"/>
              <a:gd name="connsiteX3799" fmla="*/ 17880 w 20295"/>
              <a:gd name="connsiteY3799" fmla="*/ 13661 h 21600"/>
              <a:gd name="connsiteX3800" fmla="*/ 17892 w 20295"/>
              <a:gd name="connsiteY3800" fmla="*/ 13833 h 21600"/>
              <a:gd name="connsiteX3801" fmla="*/ 17849 w 20295"/>
              <a:gd name="connsiteY3801" fmla="*/ 13883 h 21600"/>
              <a:gd name="connsiteX3802" fmla="*/ 17819 w 20295"/>
              <a:gd name="connsiteY3802" fmla="*/ 14016 h 21600"/>
              <a:gd name="connsiteX3803" fmla="*/ 17896 w 20295"/>
              <a:gd name="connsiteY3803" fmla="*/ 14016 h 21600"/>
              <a:gd name="connsiteX3804" fmla="*/ 17911 w 20295"/>
              <a:gd name="connsiteY3804" fmla="*/ 13967 h 21600"/>
              <a:gd name="connsiteX3805" fmla="*/ 17974 w 20295"/>
              <a:gd name="connsiteY3805" fmla="*/ 13990 h 21600"/>
              <a:gd name="connsiteX3806" fmla="*/ 18026 w 20295"/>
              <a:gd name="connsiteY3806" fmla="*/ 14127 h 21600"/>
              <a:gd name="connsiteX3807" fmla="*/ 18088 w 20295"/>
              <a:gd name="connsiteY3807" fmla="*/ 14139 h 21600"/>
              <a:gd name="connsiteX3808" fmla="*/ 18118 w 20295"/>
              <a:gd name="connsiteY3808" fmla="*/ 14162 h 21600"/>
              <a:gd name="connsiteX3809" fmla="*/ 18165 w 20295"/>
              <a:gd name="connsiteY3809" fmla="*/ 14112 h 21600"/>
              <a:gd name="connsiteX3810" fmla="*/ 18165 w 20295"/>
              <a:gd name="connsiteY3810" fmla="*/ 13990 h 21600"/>
              <a:gd name="connsiteX3811" fmla="*/ 18203 w 20295"/>
              <a:gd name="connsiteY3811" fmla="*/ 13929 h 21600"/>
              <a:gd name="connsiteX3812" fmla="*/ 18259 w 20295"/>
              <a:gd name="connsiteY3812" fmla="*/ 13894 h 21600"/>
              <a:gd name="connsiteX3813" fmla="*/ 18332 w 20295"/>
              <a:gd name="connsiteY3813" fmla="*/ 13955 h 21600"/>
              <a:gd name="connsiteX3814" fmla="*/ 18358 w 20295"/>
              <a:gd name="connsiteY3814" fmla="*/ 14101 h 21600"/>
              <a:gd name="connsiteX3815" fmla="*/ 18389 w 20295"/>
              <a:gd name="connsiteY3815" fmla="*/ 14188 h 21600"/>
              <a:gd name="connsiteX3816" fmla="*/ 18429 w 20295"/>
              <a:gd name="connsiteY3816" fmla="*/ 14296 h 21600"/>
              <a:gd name="connsiteX3817" fmla="*/ 18492 w 20295"/>
              <a:gd name="connsiteY3817" fmla="*/ 14322 h 21600"/>
              <a:gd name="connsiteX3818" fmla="*/ 18544 w 20295"/>
              <a:gd name="connsiteY3818" fmla="*/ 14334 h 21600"/>
              <a:gd name="connsiteX3819" fmla="*/ 18554 w 20295"/>
              <a:gd name="connsiteY3819" fmla="*/ 14383 h 21600"/>
              <a:gd name="connsiteX3820" fmla="*/ 18596 w 20295"/>
              <a:gd name="connsiteY3820" fmla="*/ 14372 h 21600"/>
              <a:gd name="connsiteX3821" fmla="*/ 18606 w 20295"/>
              <a:gd name="connsiteY3821" fmla="*/ 14322 h 21600"/>
              <a:gd name="connsiteX3822" fmla="*/ 18544 w 20295"/>
              <a:gd name="connsiteY3822" fmla="*/ 14250 h 21600"/>
              <a:gd name="connsiteX3823" fmla="*/ 18565 w 20295"/>
              <a:gd name="connsiteY3823" fmla="*/ 14223 h 21600"/>
              <a:gd name="connsiteX3824" fmla="*/ 18518 w 20295"/>
              <a:gd name="connsiteY3824" fmla="*/ 14200 h 21600"/>
              <a:gd name="connsiteX3825" fmla="*/ 18523 w 20295"/>
              <a:gd name="connsiteY3825" fmla="*/ 14127 h 21600"/>
              <a:gd name="connsiteX3826" fmla="*/ 18488 w 20295"/>
              <a:gd name="connsiteY3826" fmla="*/ 14127 h 21600"/>
              <a:gd name="connsiteX3827" fmla="*/ 18455 w 20295"/>
              <a:gd name="connsiteY3827" fmla="*/ 13955 h 21600"/>
              <a:gd name="connsiteX3828" fmla="*/ 18403 w 20295"/>
              <a:gd name="connsiteY3828" fmla="*/ 13844 h 21600"/>
              <a:gd name="connsiteX3829" fmla="*/ 18399 w 20295"/>
              <a:gd name="connsiteY3829" fmla="*/ 13745 h 21600"/>
              <a:gd name="connsiteX3830" fmla="*/ 18450 w 20295"/>
              <a:gd name="connsiteY3830" fmla="*/ 13722 h 21600"/>
              <a:gd name="connsiteX3831" fmla="*/ 18441 w 20295"/>
              <a:gd name="connsiteY3831" fmla="*/ 13638 h 21600"/>
              <a:gd name="connsiteX3832" fmla="*/ 18342 w 20295"/>
              <a:gd name="connsiteY3832" fmla="*/ 13539 h 21600"/>
              <a:gd name="connsiteX3833" fmla="*/ 18337 w 20295"/>
              <a:gd name="connsiteY3833" fmla="*/ 13439 h 21600"/>
              <a:gd name="connsiteX3834" fmla="*/ 18306 w 20295"/>
              <a:gd name="connsiteY3834" fmla="*/ 13355 h 21600"/>
              <a:gd name="connsiteX3835" fmla="*/ 18264 w 20295"/>
              <a:gd name="connsiteY3835" fmla="*/ 13283 h 21600"/>
              <a:gd name="connsiteX3836" fmla="*/ 18156 w 20295"/>
              <a:gd name="connsiteY3836" fmla="*/ 13183 h 21600"/>
              <a:gd name="connsiteX3837" fmla="*/ 18052 w 20295"/>
              <a:gd name="connsiteY3837" fmla="*/ 13072 h 21600"/>
              <a:gd name="connsiteX3838" fmla="*/ 17984 w 20295"/>
              <a:gd name="connsiteY3838" fmla="*/ 13038 h 21600"/>
              <a:gd name="connsiteX3839" fmla="*/ 17943 w 20295"/>
              <a:gd name="connsiteY3839" fmla="*/ 12988 h 21600"/>
              <a:gd name="connsiteX3840" fmla="*/ 17892 w 20295"/>
              <a:gd name="connsiteY3840" fmla="*/ 12927 h 21600"/>
              <a:gd name="connsiteX3841" fmla="*/ 17840 w 20295"/>
              <a:gd name="connsiteY3841" fmla="*/ 12927 h 21600"/>
              <a:gd name="connsiteX3842" fmla="*/ 17767 w 20295"/>
              <a:gd name="connsiteY3842" fmla="*/ 13027 h 21600"/>
              <a:gd name="connsiteX3843" fmla="*/ 17715 w 20295"/>
              <a:gd name="connsiteY3843" fmla="*/ 13195 h 21600"/>
              <a:gd name="connsiteX3844" fmla="*/ 17652 w 20295"/>
              <a:gd name="connsiteY3844" fmla="*/ 13099 h 21600"/>
              <a:gd name="connsiteX3845" fmla="*/ 17637 w 20295"/>
              <a:gd name="connsiteY3845" fmla="*/ 12843 h 21600"/>
              <a:gd name="connsiteX3846" fmla="*/ 17626 w 20295"/>
              <a:gd name="connsiteY3846" fmla="*/ 12782 h 21600"/>
              <a:gd name="connsiteX3847" fmla="*/ 17534 w 20295"/>
              <a:gd name="connsiteY3847" fmla="*/ 12705 h 21600"/>
              <a:gd name="connsiteX3848" fmla="*/ 18653 w 20295"/>
              <a:gd name="connsiteY3848" fmla="*/ 13061 h 21600"/>
              <a:gd name="connsiteX3849" fmla="*/ 18637 w 20295"/>
              <a:gd name="connsiteY3849" fmla="*/ 13099 h 21600"/>
              <a:gd name="connsiteX3850" fmla="*/ 18679 w 20295"/>
              <a:gd name="connsiteY3850" fmla="*/ 13149 h 21600"/>
              <a:gd name="connsiteX3851" fmla="*/ 18714 w 20295"/>
              <a:gd name="connsiteY3851" fmla="*/ 13210 h 21600"/>
              <a:gd name="connsiteX3852" fmla="*/ 18740 w 20295"/>
              <a:gd name="connsiteY3852" fmla="*/ 13271 h 21600"/>
              <a:gd name="connsiteX3853" fmla="*/ 18752 w 20295"/>
              <a:gd name="connsiteY3853" fmla="*/ 13332 h 21600"/>
              <a:gd name="connsiteX3854" fmla="*/ 18761 w 20295"/>
              <a:gd name="connsiteY3854" fmla="*/ 13428 h 21600"/>
              <a:gd name="connsiteX3855" fmla="*/ 18782 w 20295"/>
              <a:gd name="connsiteY3855" fmla="*/ 13378 h 21600"/>
              <a:gd name="connsiteX3856" fmla="*/ 18777 w 20295"/>
              <a:gd name="connsiteY3856" fmla="*/ 13294 h 21600"/>
              <a:gd name="connsiteX3857" fmla="*/ 18756 w 20295"/>
              <a:gd name="connsiteY3857" fmla="*/ 13244 h 21600"/>
              <a:gd name="connsiteX3858" fmla="*/ 18731 w 20295"/>
              <a:gd name="connsiteY3858" fmla="*/ 13172 h 21600"/>
              <a:gd name="connsiteX3859" fmla="*/ 18705 w 20295"/>
              <a:gd name="connsiteY3859" fmla="*/ 13134 h 21600"/>
              <a:gd name="connsiteX3860" fmla="*/ 18688 w 20295"/>
              <a:gd name="connsiteY3860" fmla="*/ 13099 h 21600"/>
              <a:gd name="connsiteX3861" fmla="*/ 18653 w 20295"/>
              <a:gd name="connsiteY3861" fmla="*/ 13061 h 21600"/>
              <a:gd name="connsiteX3862" fmla="*/ 17270 w 20295"/>
              <a:gd name="connsiteY3862" fmla="*/ 13111 h 21600"/>
              <a:gd name="connsiteX3863" fmla="*/ 17253 w 20295"/>
              <a:gd name="connsiteY3863" fmla="*/ 13195 h 21600"/>
              <a:gd name="connsiteX3864" fmla="*/ 17296 w 20295"/>
              <a:gd name="connsiteY3864" fmla="*/ 13210 h 21600"/>
              <a:gd name="connsiteX3865" fmla="*/ 17331 w 20295"/>
              <a:gd name="connsiteY3865" fmla="*/ 13195 h 21600"/>
              <a:gd name="connsiteX3866" fmla="*/ 17383 w 20295"/>
              <a:gd name="connsiteY3866" fmla="*/ 13210 h 21600"/>
              <a:gd name="connsiteX3867" fmla="*/ 17430 w 20295"/>
              <a:gd name="connsiteY3867" fmla="*/ 13283 h 21600"/>
              <a:gd name="connsiteX3868" fmla="*/ 17409 w 20295"/>
              <a:gd name="connsiteY3868" fmla="*/ 13149 h 21600"/>
              <a:gd name="connsiteX3869" fmla="*/ 17347 w 20295"/>
              <a:gd name="connsiteY3869" fmla="*/ 13111 h 21600"/>
              <a:gd name="connsiteX3870" fmla="*/ 17270 w 20295"/>
              <a:gd name="connsiteY3870" fmla="*/ 13111 h 21600"/>
              <a:gd name="connsiteX3871" fmla="*/ 17202 w 20295"/>
              <a:gd name="connsiteY3871" fmla="*/ 13160 h 21600"/>
              <a:gd name="connsiteX3872" fmla="*/ 17140 w 20295"/>
              <a:gd name="connsiteY3872" fmla="*/ 13172 h 21600"/>
              <a:gd name="connsiteX3873" fmla="*/ 17150 w 20295"/>
              <a:gd name="connsiteY3873" fmla="*/ 13233 h 21600"/>
              <a:gd name="connsiteX3874" fmla="*/ 17192 w 20295"/>
              <a:gd name="connsiteY3874" fmla="*/ 13271 h 21600"/>
              <a:gd name="connsiteX3875" fmla="*/ 17218 w 20295"/>
              <a:gd name="connsiteY3875" fmla="*/ 13210 h 21600"/>
              <a:gd name="connsiteX3876" fmla="*/ 17202 w 20295"/>
              <a:gd name="connsiteY3876" fmla="*/ 13160 h 21600"/>
              <a:gd name="connsiteX3877" fmla="*/ 18721 w 20295"/>
              <a:gd name="connsiteY3877" fmla="*/ 13317 h 21600"/>
              <a:gd name="connsiteX3878" fmla="*/ 18684 w 20295"/>
              <a:gd name="connsiteY3878" fmla="*/ 13332 h 21600"/>
              <a:gd name="connsiteX3879" fmla="*/ 18688 w 20295"/>
              <a:gd name="connsiteY3879" fmla="*/ 13416 h 21600"/>
              <a:gd name="connsiteX3880" fmla="*/ 18653 w 20295"/>
              <a:gd name="connsiteY3880" fmla="*/ 13478 h 21600"/>
              <a:gd name="connsiteX3881" fmla="*/ 18637 w 20295"/>
              <a:gd name="connsiteY3881" fmla="*/ 13539 h 21600"/>
              <a:gd name="connsiteX3882" fmla="*/ 18601 w 20295"/>
              <a:gd name="connsiteY3882" fmla="*/ 13550 h 21600"/>
              <a:gd name="connsiteX3883" fmla="*/ 18596 w 20295"/>
              <a:gd name="connsiteY3883" fmla="*/ 13466 h 21600"/>
              <a:gd name="connsiteX3884" fmla="*/ 18585 w 20295"/>
              <a:gd name="connsiteY3884" fmla="*/ 13466 h 21600"/>
              <a:gd name="connsiteX3885" fmla="*/ 18575 w 20295"/>
              <a:gd name="connsiteY3885" fmla="*/ 13539 h 21600"/>
              <a:gd name="connsiteX3886" fmla="*/ 18544 w 20295"/>
              <a:gd name="connsiteY3886" fmla="*/ 13550 h 21600"/>
              <a:gd name="connsiteX3887" fmla="*/ 18488 w 20295"/>
              <a:gd name="connsiteY3887" fmla="*/ 13527 h 21600"/>
              <a:gd name="connsiteX3888" fmla="*/ 18481 w 20295"/>
              <a:gd name="connsiteY3888" fmla="*/ 13588 h 21600"/>
              <a:gd name="connsiteX3889" fmla="*/ 18518 w 20295"/>
              <a:gd name="connsiteY3889" fmla="*/ 13623 h 21600"/>
              <a:gd name="connsiteX3890" fmla="*/ 18565 w 20295"/>
              <a:gd name="connsiteY3890" fmla="*/ 13672 h 21600"/>
              <a:gd name="connsiteX3891" fmla="*/ 18596 w 20295"/>
              <a:gd name="connsiteY3891" fmla="*/ 13672 h 21600"/>
              <a:gd name="connsiteX3892" fmla="*/ 18627 w 20295"/>
              <a:gd name="connsiteY3892" fmla="*/ 13638 h 21600"/>
              <a:gd name="connsiteX3893" fmla="*/ 18662 w 20295"/>
              <a:gd name="connsiteY3893" fmla="*/ 13600 h 21600"/>
              <a:gd name="connsiteX3894" fmla="*/ 18674 w 20295"/>
              <a:gd name="connsiteY3894" fmla="*/ 13550 h 21600"/>
              <a:gd name="connsiteX3895" fmla="*/ 18705 w 20295"/>
              <a:gd name="connsiteY3895" fmla="*/ 13539 h 21600"/>
              <a:gd name="connsiteX3896" fmla="*/ 18731 w 20295"/>
              <a:gd name="connsiteY3896" fmla="*/ 13439 h 21600"/>
              <a:gd name="connsiteX3897" fmla="*/ 18735 w 20295"/>
              <a:gd name="connsiteY3897" fmla="*/ 13355 h 21600"/>
              <a:gd name="connsiteX3898" fmla="*/ 18721 w 20295"/>
              <a:gd name="connsiteY3898" fmla="*/ 13317 h 21600"/>
              <a:gd name="connsiteX3899" fmla="*/ 18870 w 20295"/>
              <a:gd name="connsiteY3899" fmla="*/ 13466 h 21600"/>
              <a:gd name="connsiteX3900" fmla="*/ 18860 w 20295"/>
              <a:gd name="connsiteY3900" fmla="*/ 13489 h 21600"/>
              <a:gd name="connsiteX3901" fmla="*/ 18870 w 20295"/>
              <a:gd name="connsiteY3901" fmla="*/ 13611 h 21600"/>
              <a:gd name="connsiteX3902" fmla="*/ 18896 w 20295"/>
              <a:gd name="connsiteY3902" fmla="*/ 13711 h 21600"/>
              <a:gd name="connsiteX3903" fmla="*/ 18917 w 20295"/>
              <a:gd name="connsiteY3903" fmla="*/ 13772 h 21600"/>
              <a:gd name="connsiteX3904" fmla="*/ 18938 w 20295"/>
              <a:gd name="connsiteY3904" fmla="*/ 13760 h 21600"/>
              <a:gd name="connsiteX3905" fmla="*/ 18943 w 20295"/>
              <a:gd name="connsiteY3905" fmla="*/ 13711 h 21600"/>
              <a:gd name="connsiteX3906" fmla="*/ 18917 w 20295"/>
              <a:gd name="connsiteY3906" fmla="*/ 13661 h 21600"/>
              <a:gd name="connsiteX3907" fmla="*/ 18891 w 20295"/>
              <a:gd name="connsiteY3907" fmla="*/ 13550 h 21600"/>
              <a:gd name="connsiteX3908" fmla="*/ 18876 w 20295"/>
              <a:gd name="connsiteY3908" fmla="*/ 13516 h 21600"/>
              <a:gd name="connsiteX3909" fmla="*/ 18870 w 20295"/>
              <a:gd name="connsiteY3909" fmla="*/ 13466 h 21600"/>
              <a:gd name="connsiteX3910" fmla="*/ 17647 w 20295"/>
              <a:gd name="connsiteY3910" fmla="*/ 13539 h 21600"/>
              <a:gd name="connsiteX3911" fmla="*/ 17632 w 20295"/>
              <a:gd name="connsiteY3911" fmla="*/ 13588 h 21600"/>
              <a:gd name="connsiteX3912" fmla="*/ 17621 w 20295"/>
              <a:gd name="connsiteY3912" fmla="*/ 13650 h 21600"/>
              <a:gd name="connsiteX3913" fmla="*/ 17621 w 20295"/>
              <a:gd name="connsiteY3913" fmla="*/ 13772 h 21600"/>
              <a:gd name="connsiteX3914" fmla="*/ 17658 w 20295"/>
              <a:gd name="connsiteY3914" fmla="*/ 13661 h 21600"/>
              <a:gd name="connsiteX3915" fmla="*/ 17658 w 20295"/>
              <a:gd name="connsiteY3915" fmla="*/ 13577 h 21600"/>
              <a:gd name="connsiteX3916" fmla="*/ 17647 w 20295"/>
              <a:gd name="connsiteY3916" fmla="*/ 13539 h 21600"/>
              <a:gd name="connsiteX3917" fmla="*/ 15922 w 20295"/>
              <a:gd name="connsiteY3917" fmla="*/ 13611 h 21600"/>
              <a:gd name="connsiteX3918" fmla="*/ 15875 w 20295"/>
              <a:gd name="connsiteY3918" fmla="*/ 13760 h 21600"/>
              <a:gd name="connsiteX3919" fmla="*/ 15932 w 20295"/>
              <a:gd name="connsiteY3919" fmla="*/ 13772 h 21600"/>
              <a:gd name="connsiteX3920" fmla="*/ 15942 w 20295"/>
              <a:gd name="connsiteY3920" fmla="*/ 13844 h 21600"/>
              <a:gd name="connsiteX3921" fmla="*/ 16052 w 20295"/>
              <a:gd name="connsiteY3921" fmla="*/ 13906 h 21600"/>
              <a:gd name="connsiteX3922" fmla="*/ 16078 w 20295"/>
              <a:gd name="connsiteY3922" fmla="*/ 13894 h 21600"/>
              <a:gd name="connsiteX3923" fmla="*/ 16118 w 20295"/>
              <a:gd name="connsiteY3923" fmla="*/ 13906 h 21600"/>
              <a:gd name="connsiteX3924" fmla="*/ 16186 w 20295"/>
              <a:gd name="connsiteY3924" fmla="*/ 13967 h 21600"/>
              <a:gd name="connsiteX3925" fmla="*/ 16243 w 20295"/>
              <a:gd name="connsiteY3925" fmla="*/ 13990 h 21600"/>
              <a:gd name="connsiteX3926" fmla="*/ 16304 w 20295"/>
              <a:gd name="connsiteY3926" fmla="*/ 14005 h 21600"/>
              <a:gd name="connsiteX3927" fmla="*/ 16363 w 20295"/>
              <a:gd name="connsiteY3927" fmla="*/ 14005 h 21600"/>
              <a:gd name="connsiteX3928" fmla="*/ 16424 w 20295"/>
              <a:gd name="connsiteY3928" fmla="*/ 14066 h 21600"/>
              <a:gd name="connsiteX3929" fmla="*/ 16497 w 20295"/>
              <a:gd name="connsiteY3929" fmla="*/ 14005 h 21600"/>
              <a:gd name="connsiteX3930" fmla="*/ 16424 w 20295"/>
              <a:gd name="connsiteY3930" fmla="*/ 13917 h 21600"/>
              <a:gd name="connsiteX3931" fmla="*/ 16337 w 20295"/>
              <a:gd name="connsiteY3931" fmla="*/ 13883 h 21600"/>
              <a:gd name="connsiteX3932" fmla="*/ 16316 w 20295"/>
              <a:gd name="connsiteY3932" fmla="*/ 13772 h 21600"/>
              <a:gd name="connsiteX3933" fmla="*/ 16207 w 20295"/>
              <a:gd name="connsiteY3933" fmla="*/ 13699 h 21600"/>
              <a:gd name="connsiteX3934" fmla="*/ 16191 w 20295"/>
              <a:gd name="connsiteY3934" fmla="*/ 13772 h 21600"/>
              <a:gd name="connsiteX3935" fmla="*/ 16071 w 20295"/>
              <a:gd name="connsiteY3935" fmla="*/ 13745 h 21600"/>
              <a:gd name="connsiteX3936" fmla="*/ 16066 w 20295"/>
              <a:gd name="connsiteY3936" fmla="*/ 13699 h 21600"/>
              <a:gd name="connsiteX3937" fmla="*/ 16040 w 20295"/>
              <a:gd name="connsiteY3937" fmla="*/ 13684 h 21600"/>
              <a:gd name="connsiteX3938" fmla="*/ 15993 w 20295"/>
              <a:gd name="connsiteY3938" fmla="*/ 13611 h 21600"/>
              <a:gd name="connsiteX3939" fmla="*/ 15922 w 20295"/>
              <a:gd name="connsiteY3939" fmla="*/ 13611 h 21600"/>
              <a:gd name="connsiteX3940" fmla="*/ 18980 w 20295"/>
              <a:gd name="connsiteY3940" fmla="*/ 13722 h 21600"/>
              <a:gd name="connsiteX3941" fmla="*/ 18973 w 20295"/>
              <a:gd name="connsiteY3941" fmla="*/ 13745 h 21600"/>
              <a:gd name="connsiteX3942" fmla="*/ 18994 w 20295"/>
              <a:gd name="connsiteY3942" fmla="*/ 13822 h 21600"/>
              <a:gd name="connsiteX3943" fmla="*/ 19020 w 20295"/>
              <a:gd name="connsiteY3943" fmla="*/ 13856 h 21600"/>
              <a:gd name="connsiteX3944" fmla="*/ 19032 w 20295"/>
              <a:gd name="connsiteY3944" fmla="*/ 13844 h 21600"/>
              <a:gd name="connsiteX3945" fmla="*/ 19011 w 20295"/>
              <a:gd name="connsiteY3945" fmla="*/ 13783 h 21600"/>
              <a:gd name="connsiteX3946" fmla="*/ 18980 w 20295"/>
              <a:gd name="connsiteY3946" fmla="*/ 13722 h 21600"/>
              <a:gd name="connsiteX3947" fmla="*/ 19084 w 20295"/>
              <a:gd name="connsiteY3947" fmla="*/ 13833 h 21600"/>
              <a:gd name="connsiteX3948" fmla="*/ 19072 w 20295"/>
              <a:gd name="connsiteY3948" fmla="*/ 13856 h 21600"/>
              <a:gd name="connsiteX3949" fmla="*/ 19093 w 20295"/>
              <a:gd name="connsiteY3949" fmla="*/ 13906 h 21600"/>
              <a:gd name="connsiteX3950" fmla="*/ 19124 w 20295"/>
              <a:gd name="connsiteY3950" fmla="*/ 13967 h 21600"/>
              <a:gd name="connsiteX3951" fmla="*/ 19171 w 20295"/>
              <a:gd name="connsiteY3951" fmla="*/ 14039 h 21600"/>
              <a:gd name="connsiteX3952" fmla="*/ 19166 w 20295"/>
              <a:gd name="connsiteY3952" fmla="*/ 14005 h 21600"/>
              <a:gd name="connsiteX3953" fmla="*/ 19155 w 20295"/>
              <a:gd name="connsiteY3953" fmla="*/ 13955 h 21600"/>
              <a:gd name="connsiteX3954" fmla="*/ 19109 w 20295"/>
              <a:gd name="connsiteY3954" fmla="*/ 13883 h 21600"/>
              <a:gd name="connsiteX3955" fmla="*/ 19084 w 20295"/>
              <a:gd name="connsiteY3955" fmla="*/ 13833 h 21600"/>
              <a:gd name="connsiteX3956" fmla="*/ 16632 w 20295"/>
              <a:gd name="connsiteY3956" fmla="*/ 13967 h 21600"/>
              <a:gd name="connsiteX3957" fmla="*/ 16611 w 20295"/>
              <a:gd name="connsiteY3957" fmla="*/ 14016 h 21600"/>
              <a:gd name="connsiteX3958" fmla="*/ 16580 w 20295"/>
              <a:gd name="connsiteY3958" fmla="*/ 14028 h 21600"/>
              <a:gd name="connsiteX3959" fmla="*/ 16554 w 20295"/>
              <a:gd name="connsiteY3959" fmla="*/ 14112 h 21600"/>
              <a:gd name="connsiteX3960" fmla="*/ 16585 w 20295"/>
              <a:gd name="connsiteY3960" fmla="*/ 14112 h 21600"/>
              <a:gd name="connsiteX3961" fmla="*/ 16632 w 20295"/>
              <a:gd name="connsiteY3961" fmla="*/ 14089 h 21600"/>
              <a:gd name="connsiteX3962" fmla="*/ 16700 w 20295"/>
              <a:gd name="connsiteY3962" fmla="*/ 14066 h 21600"/>
              <a:gd name="connsiteX3963" fmla="*/ 16688 w 20295"/>
              <a:gd name="connsiteY3963" fmla="*/ 13990 h 21600"/>
              <a:gd name="connsiteX3964" fmla="*/ 16653 w 20295"/>
              <a:gd name="connsiteY3964" fmla="*/ 14005 h 21600"/>
              <a:gd name="connsiteX3965" fmla="*/ 16632 w 20295"/>
              <a:gd name="connsiteY3965" fmla="*/ 13967 h 21600"/>
              <a:gd name="connsiteX3966" fmla="*/ 16933 w 20295"/>
              <a:gd name="connsiteY3966" fmla="*/ 13967 h 21600"/>
              <a:gd name="connsiteX3967" fmla="*/ 16875 w 20295"/>
              <a:gd name="connsiteY3967" fmla="*/ 14028 h 21600"/>
              <a:gd name="connsiteX3968" fmla="*/ 16834 w 20295"/>
              <a:gd name="connsiteY3968" fmla="*/ 14039 h 21600"/>
              <a:gd name="connsiteX3969" fmla="*/ 16797 w 20295"/>
              <a:gd name="connsiteY3969" fmla="*/ 13990 h 21600"/>
              <a:gd name="connsiteX3970" fmla="*/ 16751 w 20295"/>
              <a:gd name="connsiteY3970" fmla="*/ 14016 h 21600"/>
              <a:gd name="connsiteX3971" fmla="*/ 16751 w 20295"/>
              <a:gd name="connsiteY3971" fmla="*/ 14078 h 21600"/>
              <a:gd name="connsiteX3972" fmla="*/ 16829 w 20295"/>
              <a:gd name="connsiteY3972" fmla="*/ 14101 h 21600"/>
              <a:gd name="connsiteX3973" fmla="*/ 16921 w 20295"/>
              <a:gd name="connsiteY3973" fmla="*/ 14051 h 21600"/>
              <a:gd name="connsiteX3974" fmla="*/ 16933 w 20295"/>
              <a:gd name="connsiteY3974" fmla="*/ 13967 h 21600"/>
              <a:gd name="connsiteX3975" fmla="*/ 17176 w 20295"/>
              <a:gd name="connsiteY3975" fmla="*/ 13990 h 21600"/>
              <a:gd name="connsiteX3976" fmla="*/ 17155 w 20295"/>
              <a:gd name="connsiteY3976" fmla="*/ 14016 h 21600"/>
              <a:gd name="connsiteX3977" fmla="*/ 17114 w 20295"/>
              <a:gd name="connsiteY3977" fmla="*/ 14016 h 21600"/>
              <a:gd name="connsiteX3978" fmla="*/ 17062 w 20295"/>
              <a:gd name="connsiteY3978" fmla="*/ 14051 h 21600"/>
              <a:gd name="connsiteX3979" fmla="*/ 17051 w 20295"/>
              <a:gd name="connsiteY3979" fmla="*/ 14089 h 21600"/>
              <a:gd name="connsiteX3980" fmla="*/ 16989 w 20295"/>
              <a:gd name="connsiteY3980" fmla="*/ 14162 h 21600"/>
              <a:gd name="connsiteX3981" fmla="*/ 16964 w 20295"/>
              <a:gd name="connsiteY3981" fmla="*/ 14261 h 21600"/>
              <a:gd name="connsiteX3982" fmla="*/ 16952 w 20295"/>
              <a:gd name="connsiteY3982" fmla="*/ 14311 h 21600"/>
              <a:gd name="connsiteX3983" fmla="*/ 16959 w 20295"/>
              <a:gd name="connsiteY3983" fmla="*/ 14334 h 21600"/>
              <a:gd name="connsiteX3984" fmla="*/ 17015 w 20295"/>
              <a:gd name="connsiteY3984" fmla="*/ 14296 h 21600"/>
              <a:gd name="connsiteX3985" fmla="*/ 17056 w 20295"/>
              <a:gd name="connsiteY3985" fmla="*/ 14173 h 21600"/>
              <a:gd name="connsiteX3986" fmla="*/ 17108 w 20295"/>
              <a:gd name="connsiteY3986" fmla="*/ 14127 h 21600"/>
              <a:gd name="connsiteX3987" fmla="*/ 17176 w 20295"/>
              <a:gd name="connsiteY3987" fmla="*/ 14051 h 21600"/>
              <a:gd name="connsiteX3988" fmla="*/ 17197 w 20295"/>
              <a:gd name="connsiteY3988" fmla="*/ 14016 h 21600"/>
              <a:gd name="connsiteX3989" fmla="*/ 17176 w 20295"/>
              <a:gd name="connsiteY3989" fmla="*/ 13990 h 21600"/>
              <a:gd name="connsiteX3990" fmla="*/ 19213 w 20295"/>
              <a:gd name="connsiteY3990" fmla="*/ 14005 h 21600"/>
              <a:gd name="connsiteX3991" fmla="*/ 19218 w 20295"/>
              <a:gd name="connsiteY3991" fmla="*/ 14101 h 21600"/>
              <a:gd name="connsiteX3992" fmla="*/ 19258 w 20295"/>
              <a:gd name="connsiteY3992" fmla="*/ 14234 h 21600"/>
              <a:gd name="connsiteX3993" fmla="*/ 19270 w 20295"/>
              <a:gd name="connsiteY3993" fmla="*/ 14211 h 21600"/>
              <a:gd name="connsiteX3994" fmla="*/ 19249 w 20295"/>
              <a:gd name="connsiteY3994" fmla="*/ 14127 h 21600"/>
              <a:gd name="connsiteX3995" fmla="*/ 19233 w 20295"/>
              <a:gd name="connsiteY3995" fmla="*/ 14005 h 21600"/>
              <a:gd name="connsiteX3996" fmla="*/ 19213 w 20295"/>
              <a:gd name="connsiteY3996" fmla="*/ 14005 h 21600"/>
              <a:gd name="connsiteX3997" fmla="*/ 19150 w 20295"/>
              <a:gd name="connsiteY3997" fmla="*/ 14150 h 21600"/>
              <a:gd name="connsiteX3998" fmla="*/ 19145 w 20295"/>
              <a:gd name="connsiteY3998" fmla="*/ 14211 h 21600"/>
              <a:gd name="connsiteX3999" fmla="*/ 19155 w 20295"/>
              <a:gd name="connsiteY3999" fmla="*/ 14234 h 21600"/>
              <a:gd name="connsiteX4000" fmla="*/ 19192 w 20295"/>
              <a:gd name="connsiteY4000" fmla="*/ 14261 h 21600"/>
              <a:gd name="connsiteX4001" fmla="*/ 19218 w 20295"/>
              <a:gd name="connsiteY4001" fmla="*/ 14250 h 21600"/>
              <a:gd name="connsiteX4002" fmla="*/ 19207 w 20295"/>
              <a:gd name="connsiteY4002" fmla="*/ 14211 h 21600"/>
              <a:gd name="connsiteX4003" fmla="*/ 19192 w 20295"/>
              <a:gd name="connsiteY4003" fmla="*/ 14173 h 21600"/>
              <a:gd name="connsiteX4004" fmla="*/ 19150 w 20295"/>
              <a:gd name="connsiteY4004" fmla="*/ 14150 h 21600"/>
              <a:gd name="connsiteX4005" fmla="*/ 16745 w 20295"/>
              <a:gd name="connsiteY4005" fmla="*/ 14173 h 21600"/>
              <a:gd name="connsiteX4006" fmla="*/ 16688 w 20295"/>
              <a:gd name="connsiteY4006" fmla="*/ 14200 h 21600"/>
              <a:gd name="connsiteX4007" fmla="*/ 16761 w 20295"/>
              <a:gd name="connsiteY4007" fmla="*/ 14311 h 21600"/>
              <a:gd name="connsiteX4008" fmla="*/ 16787 w 20295"/>
              <a:gd name="connsiteY4008" fmla="*/ 14311 h 21600"/>
              <a:gd name="connsiteX4009" fmla="*/ 16792 w 20295"/>
              <a:gd name="connsiteY4009" fmla="*/ 14273 h 21600"/>
              <a:gd name="connsiteX4010" fmla="*/ 16771 w 20295"/>
              <a:gd name="connsiteY4010" fmla="*/ 14223 h 21600"/>
              <a:gd name="connsiteX4011" fmla="*/ 16745 w 20295"/>
              <a:gd name="connsiteY4011" fmla="*/ 14173 h 21600"/>
              <a:gd name="connsiteX4012" fmla="*/ 19244 w 20295"/>
              <a:gd name="connsiteY4012" fmla="*/ 14311 h 21600"/>
              <a:gd name="connsiteX4013" fmla="*/ 19258 w 20295"/>
              <a:gd name="connsiteY4013" fmla="*/ 14406 h 21600"/>
              <a:gd name="connsiteX4014" fmla="*/ 19301 w 20295"/>
              <a:gd name="connsiteY4014" fmla="*/ 14406 h 21600"/>
              <a:gd name="connsiteX4015" fmla="*/ 19284 w 20295"/>
              <a:gd name="connsiteY4015" fmla="*/ 14345 h 21600"/>
              <a:gd name="connsiteX4016" fmla="*/ 19275 w 20295"/>
              <a:gd name="connsiteY4016" fmla="*/ 14345 h 21600"/>
              <a:gd name="connsiteX4017" fmla="*/ 19244 w 20295"/>
              <a:gd name="connsiteY4017" fmla="*/ 14311 h 21600"/>
              <a:gd name="connsiteX4018" fmla="*/ 18104 w 20295"/>
              <a:gd name="connsiteY4018" fmla="*/ 14383 h 21600"/>
              <a:gd name="connsiteX4019" fmla="*/ 18078 w 20295"/>
              <a:gd name="connsiteY4019" fmla="*/ 14445 h 21600"/>
              <a:gd name="connsiteX4020" fmla="*/ 18073 w 20295"/>
              <a:gd name="connsiteY4020" fmla="*/ 14494 h 21600"/>
              <a:gd name="connsiteX4021" fmla="*/ 18057 w 20295"/>
              <a:gd name="connsiteY4021" fmla="*/ 14578 h 21600"/>
              <a:gd name="connsiteX4022" fmla="*/ 18036 w 20295"/>
              <a:gd name="connsiteY4022" fmla="*/ 14662 h 21600"/>
              <a:gd name="connsiteX4023" fmla="*/ 18041 w 20295"/>
              <a:gd name="connsiteY4023" fmla="*/ 14712 h 21600"/>
              <a:gd name="connsiteX4024" fmla="*/ 18031 w 20295"/>
              <a:gd name="connsiteY4024" fmla="*/ 14750 h 21600"/>
              <a:gd name="connsiteX4025" fmla="*/ 18015 w 20295"/>
              <a:gd name="connsiteY4025" fmla="*/ 14873 h 21600"/>
              <a:gd name="connsiteX4026" fmla="*/ 18015 w 20295"/>
              <a:gd name="connsiteY4026" fmla="*/ 14968 h 21600"/>
              <a:gd name="connsiteX4027" fmla="*/ 18010 w 20295"/>
              <a:gd name="connsiteY4027" fmla="*/ 15006 h 21600"/>
              <a:gd name="connsiteX4028" fmla="*/ 18010 w 20295"/>
              <a:gd name="connsiteY4028" fmla="*/ 15091 h 21600"/>
              <a:gd name="connsiteX4029" fmla="*/ 17984 w 20295"/>
              <a:gd name="connsiteY4029" fmla="*/ 15213 h 21600"/>
              <a:gd name="connsiteX4030" fmla="*/ 17969 w 20295"/>
              <a:gd name="connsiteY4030" fmla="*/ 15312 h 21600"/>
              <a:gd name="connsiteX4031" fmla="*/ 17953 w 20295"/>
              <a:gd name="connsiteY4031" fmla="*/ 15385 h 21600"/>
              <a:gd name="connsiteX4032" fmla="*/ 17932 w 20295"/>
              <a:gd name="connsiteY4032" fmla="*/ 15473 h 21600"/>
              <a:gd name="connsiteX4033" fmla="*/ 17885 w 20295"/>
              <a:gd name="connsiteY4033" fmla="*/ 15519 h 21600"/>
              <a:gd name="connsiteX4034" fmla="*/ 17833 w 20295"/>
              <a:gd name="connsiteY4034" fmla="*/ 15473 h 21600"/>
              <a:gd name="connsiteX4035" fmla="*/ 17828 w 20295"/>
              <a:gd name="connsiteY4035" fmla="*/ 15423 h 21600"/>
              <a:gd name="connsiteX4036" fmla="*/ 17803 w 20295"/>
              <a:gd name="connsiteY4036" fmla="*/ 15373 h 21600"/>
              <a:gd name="connsiteX4037" fmla="*/ 17788 w 20295"/>
              <a:gd name="connsiteY4037" fmla="*/ 15373 h 21600"/>
              <a:gd name="connsiteX4038" fmla="*/ 17751 w 20295"/>
              <a:gd name="connsiteY4038" fmla="*/ 15274 h 21600"/>
              <a:gd name="connsiteX4039" fmla="*/ 17725 w 20295"/>
              <a:gd name="connsiteY4039" fmla="*/ 15228 h 21600"/>
              <a:gd name="connsiteX4040" fmla="*/ 17678 w 20295"/>
              <a:gd name="connsiteY4040" fmla="*/ 15178 h 21600"/>
              <a:gd name="connsiteX4041" fmla="*/ 17637 w 20295"/>
              <a:gd name="connsiteY4041" fmla="*/ 15079 h 21600"/>
              <a:gd name="connsiteX4042" fmla="*/ 17637 w 20295"/>
              <a:gd name="connsiteY4042" fmla="*/ 15045 h 21600"/>
              <a:gd name="connsiteX4043" fmla="*/ 17663 w 20295"/>
              <a:gd name="connsiteY4043" fmla="*/ 14957 h 21600"/>
              <a:gd name="connsiteX4044" fmla="*/ 17689 w 20295"/>
              <a:gd name="connsiteY4044" fmla="*/ 14873 h 21600"/>
              <a:gd name="connsiteX4045" fmla="*/ 17684 w 20295"/>
              <a:gd name="connsiteY4045" fmla="*/ 14812 h 21600"/>
              <a:gd name="connsiteX4046" fmla="*/ 17704 w 20295"/>
              <a:gd name="connsiteY4046" fmla="*/ 14812 h 21600"/>
              <a:gd name="connsiteX4047" fmla="*/ 17730 w 20295"/>
              <a:gd name="connsiteY4047" fmla="*/ 14739 h 21600"/>
              <a:gd name="connsiteX4048" fmla="*/ 17751 w 20295"/>
              <a:gd name="connsiteY4048" fmla="*/ 14651 h 21600"/>
              <a:gd name="connsiteX4049" fmla="*/ 17730 w 20295"/>
              <a:gd name="connsiteY4049" fmla="*/ 14578 h 21600"/>
              <a:gd name="connsiteX4050" fmla="*/ 17715 w 20295"/>
              <a:gd name="connsiteY4050" fmla="*/ 14601 h 21600"/>
              <a:gd name="connsiteX4051" fmla="*/ 17689 w 20295"/>
              <a:gd name="connsiteY4051" fmla="*/ 14590 h 21600"/>
              <a:gd name="connsiteX4052" fmla="*/ 17652 w 20295"/>
              <a:gd name="connsiteY4052" fmla="*/ 14640 h 21600"/>
              <a:gd name="connsiteX4053" fmla="*/ 17616 w 20295"/>
              <a:gd name="connsiteY4053" fmla="*/ 14590 h 21600"/>
              <a:gd name="connsiteX4054" fmla="*/ 17600 w 20295"/>
              <a:gd name="connsiteY4054" fmla="*/ 14601 h 21600"/>
              <a:gd name="connsiteX4055" fmla="*/ 17548 w 20295"/>
              <a:gd name="connsiteY4055" fmla="*/ 14567 h 21600"/>
              <a:gd name="connsiteX4056" fmla="*/ 17522 w 20295"/>
              <a:gd name="connsiteY4056" fmla="*/ 14494 h 21600"/>
              <a:gd name="connsiteX4057" fmla="*/ 17487 w 20295"/>
              <a:gd name="connsiteY4057" fmla="*/ 14456 h 21600"/>
              <a:gd name="connsiteX4058" fmla="*/ 17451 w 20295"/>
              <a:gd name="connsiteY4058" fmla="*/ 14479 h 21600"/>
              <a:gd name="connsiteX4059" fmla="*/ 17492 w 20295"/>
              <a:gd name="connsiteY4059" fmla="*/ 14529 h 21600"/>
              <a:gd name="connsiteX4060" fmla="*/ 17492 w 20295"/>
              <a:gd name="connsiteY4060" fmla="*/ 14617 h 21600"/>
              <a:gd name="connsiteX4061" fmla="*/ 17440 w 20295"/>
              <a:gd name="connsiteY4061" fmla="*/ 14651 h 21600"/>
              <a:gd name="connsiteX4062" fmla="*/ 17409 w 20295"/>
              <a:gd name="connsiteY4062" fmla="*/ 14628 h 21600"/>
              <a:gd name="connsiteX4063" fmla="*/ 17367 w 20295"/>
              <a:gd name="connsiteY4063" fmla="*/ 14689 h 21600"/>
              <a:gd name="connsiteX4064" fmla="*/ 17336 w 20295"/>
              <a:gd name="connsiteY4064" fmla="*/ 14773 h 21600"/>
              <a:gd name="connsiteX4065" fmla="*/ 17347 w 20295"/>
              <a:gd name="connsiteY4065" fmla="*/ 14823 h 21600"/>
              <a:gd name="connsiteX4066" fmla="*/ 17315 w 20295"/>
              <a:gd name="connsiteY4066" fmla="*/ 14861 h 21600"/>
              <a:gd name="connsiteX4067" fmla="*/ 17279 w 20295"/>
              <a:gd name="connsiteY4067" fmla="*/ 14995 h 21600"/>
              <a:gd name="connsiteX4068" fmla="*/ 17284 w 20295"/>
              <a:gd name="connsiteY4068" fmla="*/ 15079 h 21600"/>
              <a:gd name="connsiteX4069" fmla="*/ 17249 w 20295"/>
              <a:gd name="connsiteY4069" fmla="*/ 15068 h 21600"/>
              <a:gd name="connsiteX4070" fmla="*/ 17211 w 20295"/>
              <a:gd name="connsiteY4070" fmla="*/ 15068 h 21600"/>
              <a:gd name="connsiteX4071" fmla="*/ 17181 w 20295"/>
              <a:gd name="connsiteY4071" fmla="*/ 14968 h 21600"/>
              <a:gd name="connsiteX4072" fmla="*/ 17145 w 20295"/>
              <a:gd name="connsiteY4072" fmla="*/ 14896 h 21600"/>
              <a:gd name="connsiteX4073" fmla="*/ 17114 w 20295"/>
              <a:gd name="connsiteY4073" fmla="*/ 14907 h 21600"/>
              <a:gd name="connsiteX4074" fmla="*/ 17082 w 20295"/>
              <a:gd name="connsiteY4074" fmla="*/ 14934 h 21600"/>
              <a:gd name="connsiteX4075" fmla="*/ 17082 w 20295"/>
              <a:gd name="connsiteY4075" fmla="*/ 14984 h 21600"/>
              <a:gd name="connsiteX4076" fmla="*/ 17056 w 20295"/>
              <a:gd name="connsiteY4076" fmla="*/ 14957 h 21600"/>
              <a:gd name="connsiteX4077" fmla="*/ 17051 w 20295"/>
              <a:gd name="connsiteY4077" fmla="*/ 15006 h 21600"/>
              <a:gd name="connsiteX4078" fmla="*/ 17020 w 20295"/>
              <a:gd name="connsiteY4078" fmla="*/ 15029 h 21600"/>
              <a:gd name="connsiteX4079" fmla="*/ 17004 w 20295"/>
              <a:gd name="connsiteY4079" fmla="*/ 15091 h 21600"/>
              <a:gd name="connsiteX4080" fmla="*/ 16964 w 20295"/>
              <a:gd name="connsiteY4080" fmla="*/ 15178 h 21600"/>
              <a:gd name="connsiteX4081" fmla="*/ 16947 w 20295"/>
              <a:gd name="connsiteY4081" fmla="*/ 15301 h 21600"/>
              <a:gd name="connsiteX4082" fmla="*/ 16926 w 20295"/>
              <a:gd name="connsiteY4082" fmla="*/ 15263 h 21600"/>
              <a:gd name="connsiteX4083" fmla="*/ 16900 w 20295"/>
              <a:gd name="connsiteY4083" fmla="*/ 15335 h 21600"/>
              <a:gd name="connsiteX4084" fmla="*/ 16917 w 20295"/>
              <a:gd name="connsiteY4084" fmla="*/ 15423 h 21600"/>
              <a:gd name="connsiteX4085" fmla="*/ 16891 w 20295"/>
              <a:gd name="connsiteY4085" fmla="*/ 15446 h 21600"/>
              <a:gd name="connsiteX4086" fmla="*/ 16875 w 20295"/>
              <a:gd name="connsiteY4086" fmla="*/ 15312 h 21600"/>
              <a:gd name="connsiteX4087" fmla="*/ 16823 w 20295"/>
              <a:gd name="connsiteY4087" fmla="*/ 15446 h 21600"/>
              <a:gd name="connsiteX4088" fmla="*/ 16813 w 20295"/>
              <a:gd name="connsiteY4088" fmla="*/ 15534 h 21600"/>
              <a:gd name="connsiteX4089" fmla="*/ 16808 w 20295"/>
              <a:gd name="connsiteY4089" fmla="*/ 15607 h 21600"/>
              <a:gd name="connsiteX4090" fmla="*/ 16766 w 20295"/>
              <a:gd name="connsiteY4090" fmla="*/ 15679 h 21600"/>
              <a:gd name="connsiteX4091" fmla="*/ 16745 w 20295"/>
              <a:gd name="connsiteY4091" fmla="*/ 15779 h 21600"/>
              <a:gd name="connsiteX4092" fmla="*/ 16704 w 20295"/>
              <a:gd name="connsiteY4092" fmla="*/ 15840 h 21600"/>
              <a:gd name="connsiteX4093" fmla="*/ 16636 w 20295"/>
              <a:gd name="connsiteY4093" fmla="*/ 15886 h 21600"/>
              <a:gd name="connsiteX4094" fmla="*/ 16606 w 20295"/>
              <a:gd name="connsiteY4094" fmla="*/ 15886 h 21600"/>
              <a:gd name="connsiteX4095" fmla="*/ 16589 w 20295"/>
              <a:gd name="connsiteY4095" fmla="*/ 15901 h 21600"/>
              <a:gd name="connsiteX4096" fmla="*/ 16580 w 20295"/>
              <a:gd name="connsiteY4096" fmla="*/ 15935 h 21600"/>
              <a:gd name="connsiteX4097" fmla="*/ 16538 w 20295"/>
              <a:gd name="connsiteY4097" fmla="*/ 15962 h 21600"/>
              <a:gd name="connsiteX4098" fmla="*/ 16486 w 20295"/>
              <a:gd name="connsiteY4098" fmla="*/ 16008 h 21600"/>
              <a:gd name="connsiteX4099" fmla="*/ 16476 w 20295"/>
              <a:gd name="connsiteY4099" fmla="*/ 15996 h 21600"/>
              <a:gd name="connsiteX4100" fmla="*/ 16445 w 20295"/>
              <a:gd name="connsiteY4100" fmla="*/ 16008 h 21600"/>
              <a:gd name="connsiteX4101" fmla="*/ 16393 w 20295"/>
              <a:gd name="connsiteY4101" fmla="*/ 16069 h 21600"/>
              <a:gd name="connsiteX4102" fmla="*/ 16363 w 20295"/>
              <a:gd name="connsiteY4102" fmla="*/ 16130 h 21600"/>
              <a:gd name="connsiteX4103" fmla="*/ 16311 w 20295"/>
              <a:gd name="connsiteY4103" fmla="*/ 16191 h 21600"/>
              <a:gd name="connsiteX4104" fmla="*/ 16274 w 20295"/>
              <a:gd name="connsiteY4104" fmla="*/ 16302 h 21600"/>
              <a:gd name="connsiteX4105" fmla="*/ 16279 w 20295"/>
              <a:gd name="connsiteY4105" fmla="*/ 16180 h 21600"/>
              <a:gd name="connsiteX4106" fmla="*/ 16248 w 20295"/>
              <a:gd name="connsiteY4106" fmla="*/ 16291 h 21600"/>
              <a:gd name="connsiteX4107" fmla="*/ 16243 w 20295"/>
              <a:gd name="connsiteY4107" fmla="*/ 16390 h 21600"/>
              <a:gd name="connsiteX4108" fmla="*/ 16233 w 20295"/>
              <a:gd name="connsiteY4108" fmla="*/ 16474 h 21600"/>
              <a:gd name="connsiteX4109" fmla="*/ 16217 w 20295"/>
              <a:gd name="connsiteY4109" fmla="*/ 16512 h 21600"/>
              <a:gd name="connsiteX4110" fmla="*/ 16201 w 20295"/>
              <a:gd name="connsiteY4110" fmla="*/ 16608 h 21600"/>
              <a:gd name="connsiteX4111" fmla="*/ 16212 w 20295"/>
              <a:gd name="connsiteY4111" fmla="*/ 16658 h 21600"/>
              <a:gd name="connsiteX4112" fmla="*/ 16212 w 20295"/>
              <a:gd name="connsiteY4112" fmla="*/ 16707 h 21600"/>
              <a:gd name="connsiteX4113" fmla="*/ 16227 w 20295"/>
              <a:gd name="connsiteY4113" fmla="*/ 16830 h 21600"/>
              <a:gd name="connsiteX4114" fmla="*/ 16222 w 20295"/>
              <a:gd name="connsiteY4114" fmla="*/ 16914 h 21600"/>
              <a:gd name="connsiteX4115" fmla="*/ 16212 w 20295"/>
              <a:gd name="connsiteY4115" fmla="*/ 16853 h 21600"/>
              <a:gd name="connsiteX4116" fmla="*/ 16186 w 20295"/>
              <a:gd name="connsiteY4116" fmla="*/ 16803 h 21600"/>
              <a:gd name="connsiteX4117" fmla="*/ 16191 w 20295"/>
              <a:gd name="connsiteY4117" fmla="*/ 16952 h 21600"/>
              <a:gd name="connsiteX4118" fmla="*/ 16170 w 20295"/>
              <a:gd name="connsiteY4118" fmla="*/ 16891 h 21600"/>
              <a:gd name="connsiteX4119" fmla="*/ 16175 w 20295"/>
              <a:gd name="connsiteY4119" fmla="*/ 16952 h 21600"/>
              <a:gd name="connsiteX4120" fmla="*/ 16191 w 20295"/>
              <a:gd name="connsiteY4120" fmla="*/ 17086 h 21600"/>
              <a:gd name="connsiteX4121" fmla="*/ 16186 w 20295"/>
              <a:gd name="connsiteY4121" fmla="*/ 17208 h 21600"/>
              <a:gd name="connsiteX4122" fmla="*/ 16207 w 20295"/>
              <a:gd name="connsiteY4122" fmla="*/ 17281 h 21600"/>
              <a:gd name="connsiteX4123" fmla="*/ 16201 w 20295"/>
              <a:gd name="connsiteY4123" fmla="*/ 17319 h 21600"/>
              <a:gd name="connsiteX4124" fmla="*/ 16212 w 20295"/>
              <a:gd name="connsiteY4124" fmla="*/ 17430 h 21600"/>
              <a:gd name="connsiteX4125" fmla="*/ 16196 w 20295"/>
              <a:gd name="connsiteY4125" fmla="*/ 17525 h 21600"/>
              <a:gd name="connsiteX4126" fmla="*/ 16191 w 20295"/>
              <a:gd name="connsiteY4126" fmla="*/ 17613 h 21600"/>
              <a:gd name="connsiteX4127" fmla="*/ 16201 w 20295"/>
              <a:gd name="connsiteY4127" fmla="*/ 17781 h 21600"/>
              <a:gd name="connsiteX4128" fmla="*/ 16196 w 20295"/>
              <a:gd name="connsiteY4128" fmla="*/ 17869 h 21600"/>
              <a:gd name="connsiteX4129" fmla="*/ 16170 w 20295"/>
              <a:gd name="connsiteY4129" fmla="*/ 17992 h 21600"/>
              <a:gd name="connsiteX4130" fmla="*/ 16165 w 20295"/>
              <a:gd name="connsiteY4130" fmla="*/ 18041 h 21600"/>
              <a:gd name="connsiteX4131" fmla="*/ 16149 w 20295"/>
              <a:gd name="connsiteY4131" fmla="*/ 18076 h 21600"/>
              <a:gd name="connsiteX4132" fmla="*/ 16113 w 20295"/>
              <a:gd name="connsiteY4132" fmla="*/ 18103 h 21600"/>
              <a:gd name="connsiteX4133" fmla="*/ 16097 w 20295"/>
              <a:gd name="connsiteY4133" fmla="*/ 18198 h 21600"/>
              <a:gd name="connsiteX4134" fmla="*/ 16123 w 20295"/>
              <a:gd name="connsiteY4134" fmla="*/ 18225 h 21600"/>
              <a:gd name="connsiteX4135" fmla="*/ 16170 w 20295"/>
              <a:gd name="connsiteY4135" fmla="*/ 18332 h 21600"/>
              <a:gd name="connsiteX4136" fmla="*/ 16207 w 20295"/>
              <a:gd name="connsiteY4136" fmla="*/ 18332 h 21600"/>
              <a:gd name="connsiteX4137" fmla="*/ 16248 w 20295"/>
              <a:gd name="connsiteY4137" fmla="*/ 18332 h 21600"/>
              <a:gd name="connsiteX4138" fmla="*/ 16285 w 20295"/>
              <a:gd name="connsiteY4138" fmla="*/ 18286 h 21600"/>
              <a:gd name="connsiteX4139" fmla="*/ 16321 w 20295"/>
              <a:gd name="connsiteY4139" fmla="*/ 18236 h 21600"/>
              <a:gd name="connsiteX4140" fmla="*/ 16337 w 20295"/>
              <a:gd name="connsiteY4140" fmla="*/ 18248 h 21600"/>
              <a:gd name="connsiteX4141" fmla="*/ 16382 w 20295"/>
              <a:gd name="connsiteY4141" fmla="*/ 18164 h 21600"/>
              <a:gd name="connsiteX4142" fmla="*/ 16424 w 20295"/>
              <a:gd name="connsiteY4142" fmla="*/ 18148 h 21600"/>
              <a:gd name="connsiteX4143" fmla="*/ 16471 w 20295"/>
              <a:gd name="connsiteY4143" fmla="*/ 18137 h 21600"/>
              <a:gd name="connsiteX4144" fmla="*/ 16518 w 20295"/>
              <a:gd name="connsiteY4144" fmla="*/ 18164 h 21600"/>
              <a:gd name="connsiteX4145" fmla="*/ 16554 w 20295"/>
              <a:gd name="connsiteY4145" fmla="*/ 18148 h 21600"/>
              <a:gd name="connsiteX4146" fmla="*/ 16606 w 20295"/>
              <a:gd name="connsiteY4146" fmla="*/ 18148 h 21600"/>
              <a:gd name="connsiteX4147" fmla="*/ 16636 w 20295"/>
              <a:gd name="connsiteY4147" fmla="*/ 18076 h 21600"/>
              <a:gd name="connsiteX4148" fmla="*/ 16662 w 20295"/>
              <a:gd name="connsiteY4148" fmla="*/ 17992 h 21600"/>
              <a:gd name="connsiteX4149" fmla="*/ 16719 w 20295"/>
              <a:gd name="connsiteY4149" fmla="*/ 17953 h 21600"/>
              <a:gd name="connsiteX4150" fmla="*/ 16792 w 20295"/>
              <a:gd name="connsiteY4150" fmla="*/ 17881 h 21600"/>
              <a:gd name="connsiteX4151" fmla="*/ 16844 w 20295"/>
              <a:gd name="connsiteY4151" fmla="*/ 17881 h 21600"/>
              <a:gd name="connsiteX4152" fmla="*/ 16921 w 20295"/>
              <a:gd name="connsiteY4152" fmla="*/ 17831 h 21600"/>
              <a:gd name="connsiteX4153" fmla="*/ 17004 w 20295"/>
              <a:gd name="connsiteY4153" fmla="*/ 17770 h 21600"/>
              <a:gd name="connsiteX4154" fmla="*/ 17108 w 20295"/>
              <a:gd name="connsiteY4154" fmla="*/ 17759 h 21600"/>
              <a:gd name="connsiteX4155" fmla="*/ 17155 w 20295"/>
              <a:gd name="connsiteY4155" fmla="*/ 17831 h 21600"/>
              <a:gd name="connsiteX4156" fmla="*/ 17192 w 20295"/>
              <a:gd name="connsiteY4156" fmla="*/ 17843 h 21600"/>
              <a:gd name="connsiteX4157" fmla="*/ 17249 w 20295"/>
              <a:gd name="connsiteY4157" fmla="*/ 17942 h 21600"/>
              <a:gd name="connsiteX4158" fmla="*/ 17232 w 20295"/>
              <a:gd name="connsiteY4158" fmla="*/ 17980 h 21600"/>
              <a:gd name="connsiteX4159" fmla="*/ 17253 w 20295"/>
              <a:gd name="connsiteY4159" fmla="*/ 18041 h 21600"/>
              <a:gd name="connsiteX4160" fmla="*/ 17270 w 20295"/>
              <a:gd name="connsiteY4160" fmla="*/ 18164 h 21600"/>
              <a:gd name="connsiteX4161" fmla="*/ 17249 w 20295"/>
              <a:gd name="connsiteY4161" fmla="*/ 18248 h 21600"/>
              <a:gd name="connsiteX4162" fmla="*/ 17279 w 20295"/>
              <a:gd name="connsiteY4162" fmla="*/ 18309 h 21600"/>
              <a:gd name="connsiteX4163" fmla="*/ 17326 w 20295"/>
              <a:gd name="connsiteY4163" fmla="*/ 18175 h 21600"/>
              <a:gd name="connsiteX4164" fmla="*/ 17373 w 20295"/>
              <a:gd name="connsiteY4164" fmla="*/ 18125 h 21600"/>
              <a:gd name="connsiteX4165" fmla="*/ 17445 w 20295"/>
              <a:gd name="connsiteY4165" fmla="*/ 17992 h 21600"/>
              <a:gd name="connsiteX4166" fmla="*/ 17430 w 20295"/>
              <a:gd name="connsiteY4166" fmla="*/ 18103 h 21600"/>
              <a:gd name="connsiteX4167" fmla="*/ 17393 w 20295"/>
              <a:gd name="connsiteY4167" fmla="*/ 18187 h 21600"/>
              <a:gd name="connsiteX4168" fmla="*/ 17362 w 20295"/>
              <a:gd name="connsiteY4168" fmla="*/ 18286 h 21600"/>
              <a:gd name="connsiteX4169" fmla="*/ 17315 w 20295"/>
              <a:gd name="connsiteY4169" fmla="*/ 18370 h 21600"/>
              <a:gd name="connsiteX4170" fmla="*/ 17373 w 20295"/>
              <a:gd name="connsiteY4170" fmla="*/ 18347 h 21600"/>
              <a:gd name="connsiteX4171" fmla="*/ 17425 w 20295"/>
              <a:gd name="connsiteY4171" fmla="*/ 18225 h 21600"/>
              <a:gd name="connsiteX4172" fmla="*/ 17414 w 20295"/>
              <a:gd name="connsiteY4172" fmla="*/ 18347 h 21600"/>
              <a:gd name="connsiteX4173" fmla="*/ 17378 w 20295"/>
              <a:gd name="connsiteY4173" fmla="*/ 18431 h 21600"/>
              <a:gd name="connsiteX4174" fmla="*/ 17430 w 20295"/>
              <a:gd name="connsiteY4174" fmla="*/ 18443 h 21600"/>
              <a:gd name="connsiteX4175" fmla="*/ 17445 w 20295"/>
              <a:gd name="connsiteY4175" fmla="*/ 18515 h 21600"/>
              <a:gd name="connsiteX4176" fmla="*/ 17440 w 20295"/>
              <a:gd name="connsiteY4176" fmla="*/ 18592 h 21600"/>
              <a:gd name="connsiteX4177" fmla="*/ 17425 w 20295"/>
              <a:gd name="connsiteY4177" fmla="*/ 18714 h 21600"/>
              <a:gd name="connsiteX4178" fmla="*/ 17440 w 20295"/>
              <a:gd name="connsiteY4178" fmla="*/ 18810 h 21600"/>
              <a:gd name="connsiteX4179" fmla="*/ 17482 w 20295"/>
              <a:gd name="connsiteY4179" fmla="*/ 18859 h 21600"/>
              <a:gd name="connsiteX4180" fmla="*/ 17513 w 20295"/>
              <a:gd name="connsiteY4180" fmla="*/ 18871 h 21600"/>
              <a:gd name="connsiteX4181" fmla="*/ 17539 w 20295"/>
              <a:gd name="connsiteY4181" fmla="*/ 18898 h 21600"/>
              <a:gd name="connsiteX4182" fmla="*/ 17574 w 20295"/>
              <a:gd name="connsiteY4182" fmla="*/ 18943 h 21600"/>
              <a:gd name="connsiteX4183" fmla="*/ 17652 w 20295"/>
              <a:gd name="connsiteY4183" fmla="*/ 18821 h 21600"/>
              <a:gd name="connsiteX4184" fmla="*/ 17689 w 20295"/>
              <a:gd name="connsiteY4184" fmla="*/ 18798 h 21600"/>
              <a:gd name="connsiteX4185" fmla="*/ 17663 w 20295"/>
              <a:gd name="connsiteY4185" fmla="*/ 18882 h 21600"/>
              <a:gd name="connsiteX4186" fmla="*/ 17689 w 20295"/>
              <a:gd name="connsiteY4186" fmla="*/ 18909 h 21600"/>
              <a:gd name="connsiteX4187" fmla="*/ 17720 w 20295"/>
              <a:gd name="connsiteY4187" fmla="*/ 18982 h 21600"/>
              <a:gd name="connsiteX4188" fmla="*/ 17772 w 20295"/>
              <a:gd name="connsiteY4188" fmla="*/ 18909 h 21600"/>
              <a:gd name="connsiteX4189" fmla="*/ 17814 w 20295"/>
              <a:gd name="connsiteY4189" fmla="*/ 18848 h 21600"/>
              <a:gd name="connsiteX4190" fmla="*/ 17880 w 20295"/>
              <a:gd name="connsiteY4190" fmla="*/ 18787 h 21600"/>
              <a:gd name="connsiteX4191" fmla="*/ 17943 w 20295"/>
              <a:gd name="connsiteY4191" fmla="*/ 18775 h 21600"/>
              <a:gd name="connsiteX4192" fmla="*/ 17989 w 20295"/>
              <a:gd name="connsiteY4192" fmla="*/ 18726 h 21600"/>
              <a:gd name="connsiteX4193" fmla="*/ 18000 w 20295"/>
              <a:gd name="connsiteY4193" fmla="*/ 18664 h 21600"/>
              <a:gd name="connsiteX4194" fmla="*/ 18031 w 20295"/>
              <a:gd name="connsiteY4194" fmla="*/ 18554 h 21600"/>
              <a:gd name="connsiteX4195" fmla="*/ 18073 w 20295"/>
              <a:gd name="connsiteY4195" fmla="*/ 18431 h 21600"/>
              <a:gd name="connsiteX4196" fmla="*/ 18113 w 20295"/>
              <a:gd name="connsiteY4196" fmla="*/ 18359 h 21600"/>
              <a:gd name="connsiteX4197" fmla="*/ 18160 w 20295"/>
              <a:gd name="connsiteY4197" fmla="*/ 18210 h 21600"/>
              <a:gd name="connsiteX4198" fmla="*/ 18196 w 20295"/>
              <a:gd name="connsiteY4198" fmla="*/ 18137 h 21600"/>
              <a:gd name="connsiteX4199" fmla="*/ 18243 w 20295"/>
              <a:gd name="connsiteY4199" fmla="*/ 18015 h 21600"/>
              <a:gd name="connsiteX4200" fmla="*/ 18300 w 20295"/>
              <a:gd name="connsiteY4200" fmla="*/ 17931 h 21600"/>
              <a:gd name="connsiteX4201" fmla="*/ 18358 w 20295"/>
              <a:gd name="connsiteY4201" fmla="*/ 17781 h 21600"/>
              <a:gd name="connsiteX4202" fmla="*/ 18389 w 20295"/>
              <a:gd name="connsiteY4202" fmla="*/ 17659 h 21600"/>
              <a:gd name="connsiteX4203" fmla="*/ 18403 w 20295"/>
              <a:gd name="connsiteY4203" fmla="*/ 17575 h 21600"/>
              <a:gd name="connsiteX4204" fmla="*/ 18445 w 20295"/>
              <a:gd name="connsiteY4204" fmla="*/ 17430 h 21600"/>
              <a:gd name="connsiteX4205" fmla="*/ 18467 w 20295"/>
              <a:gd name="connsiteY4205" fmla="*/ 17353 h 21600"/>
              <a:gd name="connsiteX4206" fmla="*/ 18492 w 20295"/>
              <a:gd name="connsiteY4206" fmla="*/ 17208 h 21600"/>
              <a:gd name="connsiteX4207" fmla="*/ 18488 w 20295"/>
              <a:gd name="connsiteY4207" fmla="*/ 17074 h 21600"/>
              <a:gd name="connsiteX4208" fmla="*/ 18507 w 20295"/>
              <a:gd name="connsiteY4208" fmla="*/ 16975 h 21600"/>
              <a:gd name="connsiteX4209" fmla="*/ 18518 w 20295"/>
              <a:gd name="connsiteY4209" fmla="*/ 16879 h 21600"/>
              <a:gd name="connsiteX4210" fmla="*/ 18518 w 20295"/>
              <a:gd name="connsiteY4210" fmla="*/ 16742 h 21600"/>
              <a:gd name="connsiteX4211" fmla="*/ 18488 w 20295"/>
              <a:gd name="connsiteY4211" fmla="*/ 16620 h 21600"/>
              <a:gd name="connsiteX4212" fmla="*/ 18467 w 20295"/>
              <a:gd name="connsiteY4212" fmla="*/ 16558 h 21600"/>
              <a:gd name="connsiteX4213" fmla="*/ 18436 w 20295"/>
              <a:gd name="connsiteY4213" fmla="*/ 16451 h 21600"/>
              <a:gd name="connsiteX4214" fmla="*/ 18445 w 20295"/>
              <a:gd name="connsiteY4214" fmla="*/ 16279 h 21600"/>
              <a:gd name="connsiteX4215" fmla="*/ 18424 w 20295"/>
              <a:gd name="connsiteY4215" fmla="*/ 16302 h 21600"/>
              <a:gd name="connsiteX4216" fmla="*/ 18410 w 20295"/>
              <a:gd name="connsiteY4216" fmla="*/ 16241 h 21600"/>
              <a:gd name="connsiteX4217" fmla="*/ 18384 w 20295"/>
              <a:gd name="connsiteY4217" fmla="*/ 16279 h 21600"/>
              <a:gd name="connsiteX4218" fmla="*/ 18377 w 20295"/>
              <a:gd name="connsiteY4218" fmla="*/ 16096 h 21600"/>
              <a:gd name="connsiteX4219" fmla="*/ 18352 w 20295"/>
              <a:gd name="connsiteY4219" fmla="*/ 15996 h 21600"/>
              <a:gd name="connsiteX4220" fmla="*/ 18363 w 20295"/>
              <a:gd name="connsiteY4220" fmla="*/ 15962 h 21600"/>
              <a:gd name="connsiteX4221" fmla="*/ 18332 w 20295"/>
              <a:gd name="connsiteY4221" fmla="*/ 15886 h 21600"/>
              <a:gd name="connsiteX4222" fmla="*/ 18295 w 20295"/>
              <a:gd name="connsiteY4222" fmla="*/ 15813 h 21600"/>
              <a:gd name="connsiteX4223" fmla="*/ 18238 w 20295"/>
              <a:gd name="connsiteY4223" fmla="*/ 15729 h 21600"/>
              <a:gd name="connsiteX4224" fmla="*/ 18228 w 20295"/>
              <a:gd name="connsiteY4224" fmla="*/ 15618 h 21600"/>
              <a:gd name="connsiteX4225" fmla="*/ 18243 w 20295"/>
              <a:gd name="connsiteY4225" fmla="*/ 15534 h 21600"/>
              <a:gd name="connsiteX4226" fmla="*/ 18238 w 20295"/>
              <a:gd name="connsiteY4226" fmla="*/ 15396 h 21600"/>
              <a:gd name="connsiteX4227" fmla="*/ 18228 w 20295"/>
              <a:gd name="connsiteY4227" fmla="*/ 15373 h 21600"/>
              <a:gd name="connsiteX4228" fmla="*/ 18222 w 20295"/>
              <a:gd name="connsiteY4228" fmla="*/ 15289 h 21600"/>
              <a:gd name="connsiteX4229" fmla="*/ 18222 w 20295"/>
              <a:gd name="connsiteY4229" fmla="*/ 15152 h 21600"/>
              <a:gd name="connsiteX4230" fmla="*/ 18233 w 20295"/>
              <a:gd name="connsiteY4230" fmla="*/ 15079 h 21600"/>
              <a:gd name="connsiteX4231" fmla="*/ 18207 w 20295"/>
              <a:gd name="connsiteY4231" fmla="*/ 15018 h 21600"/>
              <a:gd name="connsiteX4232" fmla="*/ 18191 w 20295"/>
              <a:gd name="connsiteY4232" fmla="*/ 14945 h 21600"/>
              <a:gd name="connsiteX4233" fmla="*/ 18151 w 20295"/>
              <a:gd name="connsiteY4233" fmla="*/ 15006 h 21600"/>
              <a:gd name="connsiteX4234" fmla="*/ 18135 w 20295"/>
              <a:gd name="connsiteY4234" fmla="*/ 14884 h 21600"/>
              <a:gd name="connsiteX4235" fmla="*/ 18139 w 20295"/>
              <a:gd name="connsiteY4235" fmla="*/ 14823 h 21600"/>
              <a:gd name="connsiteX4236" fmla="*/ 18144 w 20295"/>
              <a:gd name="connsiteY4236" fmla="*/ 14739 h 21600"/>
              <a:gd name="connsiteX4237" fmla="*/ 18125 w 20295"/>
              <a:gd name="connsiteY4237" fmla="*/ 14651 h 21600"/>
              <a:gd name="connsiteX4238" fmla="*/ 18130 w 20295"/>
              <a:gd name="connsiteY4238" fmla="*/ 14578 h 21600"/>
              <a:gd name="connsiteX4239" fmla="*/ 18113 w 20295"/>
              <a:gd name="connsiteY4239" fmla="*/ 14567 h 21600"/>
              <a:gd name="connsiteX4240" fmla="*/ 18113 w 20295"/>
              <a:gd name="connsiteY4240" fmla="*/ 14456 h 21600"/>
              <a:gd name="connsiteX4241" fmla="*/ 18104 w 20295"/>
              <a:gd name="connsiteY4241" fmla="*/ 14383 h 21600"/>
              <a:gd name="connsiteX4242" fmla="*/ 12460 w 20295"/>
              <a:gd name="connsiteY4242" fmla="*/ 14601 h 21600"/>
              <a:gd name="connsiteX4243" fmla="*/ 12439 w 20295"/>
              <a:gd name="connsiteY4243" fmla="*/ 14678 h 21600"/>
              <a:gd name="connsiteX4244" fmla="*/ 12439 w 20295"/>
              <a:gd name="connsiteY4244" fmla="*/ 14773 h 21600"/>
              <a:gd name="connsiteX4245" fmla="*/ 12403 w 20295"/>
              <a:gd name="connsiteY4245" fmla="*/ 14884 h 21600"/>
              <a:gd name="connsiteX4246" fmla="*/ 12377 w 20295"/>
              <a:gd name="connsiteY4246" fmla="*/ 14873 h 21600"/>
              <a:gd name="connsiteX4247" fmla="*/ 12382 w 20295"/>
              <a:gd name="connsiteY4247" fmla="*/ 14934 h 21600"/>
              <a:gd name="connsiteX4248" fmla="*/ 12361 w 20295"/>
              <a:gd name="connsiteY4248" fmla="*/ 15018 h 21600"/>
              <a:gd name="connsiteX4249" fmla="*/ 12314 w 20295"/>
              <a:gd name="connsiteY4249" fmla="*/ 15117 h 21600"/>
              <a:gd name="connsiteX4250" fmla="*/ 12273 w 20295"/>
              <a:gd name="connsiteY4250" fmla="*/ 15213 h 21600"/>
              <a:gd name="connsiteX4251" fmla="*/ 12247 w 20295"/>
              <a:gd name="connsiteY4251" fmla="*/ 15213 h 21600"/>
              <a:gd name="connsiteX4252" fmla="*/ 12226 w 20295"/>
              <a:gd name="connsiteY4252" fmla="*/ 15240 h 21600"/>
              <a:gd name="connsiteX4253" fmla="*/ 12191 w 20295"/>
              <a:gd name="connsiteY4253" fmla="*/ 15274 h 21600"/>
              <a:gd name="connsiteX4254" fmla="*/ 12165 w 20295"/>
              <a:gd name="connsiteY4254" fmla="*/ 15274 h 21600"/>
              <a:gd name="connsiteX4255" fmla="*/ 12153 w 20295"/>
              <a:gd name="connsiteY4255" fmla="*/ 15385 h 21600"/>
              <a:gd name="connsiteX4256" fmla="*/ 12128 w 20295"/>
              <a:gd name="connsiteY4256" fmla="*/ 15473 h 21600"/>
              <a:gd name="connsiteX4257" fmla="*/ 12128 w 20295"/>
              <a:gd name="connsiteY4257" fmla="*/ 15618 h 21600"/>
              <a:gd name="connsiteX4258" fmla="*/ 12139 w 20295"/>
              <a:gd name="connsiteY4258" fmla="*/ 15729 h 21600"/>
              <a:gd name="connsiteX4259" fmla="*/ 12149 w 20295"/>
              <a:gd name="connsiteY4259" fmla="*/ 15802 h 21600"/>
              <a:gd name="connsiteX4260" fmla="*/ 12139 w 20295"/>
              <a:gd name="connsiteY4260" fmla="*/ 15912 h 21600"/>
              <a:gd name="connsiteX4261" fmla="*/ 12107 w 20295"/>
              <a:gd name="connsiteY4261" fmla="*/ 16035 h 21600"/>
              <a:gd name="connsiteX4262" fmla="*/ 12107 w 20295"/>
              <a:gd name="connsiteY4262" fmla="*/ 16084 h 21600"/>
              <a:gd name="connsiteX4263" fmla="*/ 12081 w 20295"/>
              <a:gd name="connsiteY4263" fmla="*/ 16107 h 21600"/>
              <a:gd name="connsiteX4264" fmla="*/ 12066 w 20295"/>
              <a:gd name="connsiteY4264" fmla="*/ 16230 h 21600"/>
              <a:gd name="connsiteX4265" fmla="*/ 12066 w 20295"/>
              <a:gd name="connsiteY4265" fmla="*/ 16340 h 21600"/>
              <a:gd name="connsiteX4266" fmla="*/ 12081 w 20295"/>
              <a:gd name="connsiteY4266" fmla="*/ 16474 h 21600"/>
              <a:gd name="connsiteX4267" fmla="*/ 12081 w 20295"/>
              <a:gd name="connsiteY4267" fmla="*/ 16620 h 21600"/>
              <a:gd name="connsiteX4268" fmla="*/ 12097 w 20295"/>
              <a:gd name="connsiteY4268" fmla="*/ 16707 h 21600"/>
              <a:gd name="connsiteX4269" fmla="*/ 12144 w 20295"/>
              <a:gd name="connsiteY4269" fmla="*/ 16757 h 21600"/>
              <a:gd name="connsiteX4270" fmla="*/ 12175 w 20295"/>
              <a:gd name="connsiteY4270" fmla="*/ 16803 h 21600"/>
              <a:gd name="connsiteX4271" fmla="*/ 12226 w 20295"/>
              <a:gd name="connsiteY4271" fmla="*/ 16730 h 21600"/>
              <a:gd name="connsiteX4272" fmla="*/ 12278 w 20295"/>
              <a:gd name="connsiteY4272" fmla="*/ 16696 h 21600"/>
              <a:gd name="connsiteX4273" fmla="*/ 12309 w 20295"/>
              <a:gd name="connsiteY4273" fmla="*/ 16512 h 21600"/>
              <a:gd name="connsiteX4274" fmla="*/ 12340 w 20295"/>
              <a:gd name="connsiteY4274" fmla="*/ 16279 h 21600"/>
              <a:gd name="connsiteX4275" fmla="*/ 12387 w 20295"/>
              <a:gd name="connsiteY4275" fmla="*/ 15974 h 21600"/>
              <a:gd name="connsiteX4276" fmla="*/ 12424 w 20295"/>
              <a:gd name="connsiteY4276" fmla="*/ 15752 h 21600"/>
              <a:gd name="connsiteX4277" fmla="*/ 12455 w 20295"/>
              <a:gd name="connsiteY4277" fmla="*/ 15557 h 21600"/>
              <a:gd name="connsiteX4278" fmla="*/ 12460 w 20295"/>
              <a:gd name="connsiteY4278" fmla="*/ 15423 h 21600"/>
              <a:gd name="connsiteX4279" fmla="*/ 12481 w 20295"/>
              <a:gd name="connsiteY4279" fmla="*/ 15385 h 21600"/>
              <a:gd name="connsiteX4280" fmla="*/ 12486 w 20295"/>
              <a:gd name="connsiteY4280" fmla="*/ 15324 h 21600"/>
              <a:gd name="connsiteX4281" fmla="*/ 12476 w 20295"/>
              <a:gd name="connsiteY4281" fmla="*/ 15201 h 21600"/>
              <a:gd name="connsiteX4282" fmla="*/ 12490 w 20295"/>
              <a:gd name="connsiteY4282" fmla="*/ 15152 h 21600"/>
              <a:gd name="connsiteX4283" fmla="*/ 12507 w 20295"/>
              <a:gd name="connsiteY4283" fmla="*/ 15251 h 21600"/>
              <a:gd name="connsiteX4284" fmla="*/ 12521 w 20295"/>
              <a:gd name="connsiteY4284" fmla="*/ 15201 h 21600"/>
              <a:gd name="connsiteX4285" fmla="*/ 12528 w 20295"/>
              <a:gd name="connsiteY4285" fmla="*/ 15117 h 21600"/>
              <a:gd name="connsiteX4286" fmla="*/ 12516 w 20295"/>
              <a:gd name="connsiteY4286" fmla="*/ 15045 h 21600"/>
              <a:gd name="connsiteX4287" fmla="*/ 12511 w 20295"/>
              <a:gd name="connsiteY4287" fmla="*/ 14846 h 21600"/>
              <a:gd name="connsiteX4288" fmla="*/ 12495 w 20295"/>
              <a:gd name="connsiteY4288" fmla="*/ 14739 h 21600"/>
              <a:gd name="connsiteX4289" fmla="*/ 12481 w 20295"/>
              <a:gd name="connsiteY4289" fmla="*/ 14678 h 21600"/>
              <a:gd name="connsiteX4290" fmla="*/ 12460 w 20295"/>
              <a:gd name="connsiteY4290" fmla="*/ 14601 h 21600"/>
              <a:gd name="connsiteX4291" fmla="*/ 19513 w 20295"/>
              <a:gd name="connsiteY4291" fmla="*/ 15018 h 21600"/>
              <a:gd name="connsiteX4292" fmla="*/ 19503 w 20295"/>
              <a:gd name="connsiteY4292" fmla="*/ 15140 h 21600"/>
              <a:gd name="connsiteX4293" fmla="*/ 19508 w 20295"/>
              <a:gd name="connsiteY4293" fmla="*/ 15190 h 21600"/>
              <a:gd name="connsiteX4294" fmla="*/ 19524 w 20295"/>
              <a:gd name="connsiteY4294" fmla="*/ 15178 h 21600"/>
              <a:gd name="connsiteX4295" fmla="*/ 19539 w 20295"/>
              <a:gd name="connsiteY4295" fmla="*/ 15201 h 21600"/>
              <a:gd name="connsiteX4296" fmla="*/ 19539 w 20295"/>
              <a:gd name="connsiteY4296" fmla="*/ 15068 h 21600"/>
              <a:gd name="connsiteX4297" fmla="*/ 19513 w 20295"/>
              <a:gd name="connsiteY4297" fmla="*/ 15018 h 21600"/>
              <a:gd name="connsiteX4298" fmla="*/ 19534 w 20295"/>
              <a:gd name="connsiteY4298" fmla="*/ 15228 h 21600"/>
              <a:gd name="connsiteX4299" fmla="*/ 19529 w 20295"/>
              <a:gd name="connsiteY4299" fmla="*/ 15274 h 21600"/>
              <a:gd name="connsiteX4300" fmla="*/ 19539 w 20295"/>
              <a:gd name="connsiteY4300" fmla="*/ 15335 h 21600"/>
              <a:gd name="connsiteX4301" fmla="*/ 19560 w 20295"/>
              <a:gd name="connsiteY4301" fmla="*/ 15324 h 21600"/>
              <a:gd name="connsiteX4302" fmla="*/ 19534 w 20295"/>
              <a:gd name="connsiteY4302" fmla="*/ 15228 h 21600"/>
              <a:gd name="connsiteX4303" fmla="*/ 20295 w 20295"/>
              <a:gd name="connsiteY4303" fmla="*/ 15251 h 21600"/>
              <a:gd name="connsiteX4304" fmla="*/ 20255 w 20295"/>
              <a:gd name="connsiteY4304" fmla="*/ 15312 h 21600"/>
              <a:gd name="connsiteX4305" fmla="*/ 20238 w 20295"/>
              <a:gd name="connsiteY4305" fmla="*/ 15312 h 21600"/>
              <a:gd name="connsiteX4306" fmla="*/ 20203 w 20295"/>
              <a:gd name="connsiteY4306" fmla="*/ 15350 h 21600"/>
              <a:gd name="connsiteX4307" fmla="*/ 20208 w 20295"/>
              <a:gd name="connsiteY4307" fmla="*/ 15412 h 21600"/>
              <a:gd name="connsiteX4308" fmla="*/ 20250 w 20295"/>
              <a:gd name="connsiteY4308" fmla="*/ 15373 h 21600"/>
              <a:gd name="connsiteX4309" fmla="*/ 20290 w 20295"/>
              <a:gd name="connsiteY4309" fmla="*/ 15335 h 21600"/>
              <a:gd name="connsiteX4310" fmla="*/ 20295 w 20295"/>
              <a:gd name="connsiteY4310" fmla="*/ 15251 h 21600"/>
              <a:gd name="connsiteX4311" fmla="*/ 20177 w 20295"/>
              <a:gd name="connsiteY4311" fmla="*/ 15458 h 21600"/>
              <a:gd name="connsiteX4312" fmla="*/ 20161 w 20295"/>
              <a:gd name="connsiteY4312" fmla="*/ 15496 h 21600"/>
              <a:gd name="connsiteX4313" fmla="*/ 20135 w 20295"/>
              <a:gd name="connsiteY4313" fmla="*/ 15473 h 21600"/>
              <a:gd name="connsiteX4314" fmla="*/ 20109 w 20295"/>
              <a:gd name="connsiteY4314" fmla="*/ 15519 h 21600"/>
              <a:gd name="connsiteX4315" fmla="*/ 20104 w 20295"/>
              <a:gd name="connsiteY4315" fmla="*/ 15595 h 21600"/>
              <a:gd name="connsiteX4316" fmla="*/ 20135 w 20295"/>
              <a:gd name="connsiteY4316" fmla="*/ 15618 h 21600"/>
              <a:gd name="connsiteX4317" fmla="*/ 20177 w 20295"/>
              <a:gd name="connsiteY4317" fmla="*/ 15595 h 21600"/>
              <a:gd name="connsiteX4318" fmla="*/ 20191 w 20295"/>
              <a:gd name="connsiteY4318" fmla="*/ 15507 h 21600"/>
              <a:gd name="connsiteX4319" fmla="*/ 20177 w 20295"/>
              <a:gd name="connsiteY4319" fmla="*/ 15458 h 21600"/>
              <a:gd name="connsiteX4320" fmla="*/ 19275 w 20295"/>
              <a:gd name="connsiteY4320" fmla="*/ 15912 h 21600"/>
              <a:gd name="connsiteX4321" fmla="*/ 19275 w 20295"/>
              <a:gd name="connsiteY4321" fmla="*/ 15962 h 21600"/>
              <a:gd name="connsiteX4322" fmla="*/ 19301 w 20295"/>
              <a:gd name="connsiteY4322" fmla="*/ 16084 h 21600"/>
              <a:gd name="connsiteX4323" fmla="*/ 19331 w 20295"/>
              <a:gd name="connsiteY4323" fmla="*/ 16168 h 21600"/>
              <a:gd name="connsiteX4324" fmla="*/ 19369 w 20295"/>
              <a:gd name="connsiteY4324" fmla="*/ 16241 h 21600"/>
              <a:gd name="connsiteX4325" fmla="*/ 19395 w 20295"/>
              <a:gd name="connsiteY4325" fmla="*/ 16279 h 21600"/>
              <a:gd name="connsiteX4326" fmla="*/ 19420 w 20295"/>
              <a:gd name="connsiteY4326" fmla="*/ 16241 h 21600"/>
              <a:gd name="connsiteX4327" fmla="*/ 19399 w 20295"/>
              <a:gd name="connsiteY4327" fmla="*/ 16168 h 21600"/>
              <a:gd name="connsiteX4328" fmla="*/ 19362 w 20295"/>
              <a:gd name="connsiteY4328" fmla="*/ 16069 h 21600"/>
              <a:gd name="connsiteX4329" fmla="*/ 19348 w 20295"/>
              <a:gd name="connsiteY4329" fmla="*/ 16023 h 21600"/>
              <a:gd name="connsiteX4330" fmla="*/ 19327 w 20295"/>
              <a:gd name="connsiteY4330" fmla="*/ 15974 h 21600"/>
              <a:gd name="connsiteX4331" fmla="*/ 19301 w 20295"/>
              <a:gd name="connsiteY4331" fmla="*/ 15912 h 21600"/>
              <a:gd name="connsiteX4332" fmla="*/ 19275 w 20295"/>
              <a:gd name="connsiteY4332" fmla="*/ 15912 h 21600"/>
              <a:gd name="connsiteX4333" fmla="*/ 19420 w 20295"/>
              <a:gd name="connsiteY4333" fmla="*/ 18236 h 21600"/>
              <a:gd name="connsiteX4334" fmla="*/ 19395 w 20295"/>
              <a:gd name="connsiteY4334" fmla="*/ 18248 h 21600"/>
              <a:gd name="connsiteX4335" fmla="*/ 19388 w 20295"/>
              <a:gd name="connsiteY4335" fmla="*/ 18370 h 21600"/>
              <a:gd name="connsiteX4336" fmla="*/ 19399 w 20295"/>
              <a:gd name="connsiteY4336" fmla="*/ 18504 h 21600"/>
              <a:gd name="connsiteX4337" fmla="*/ 19404 w 20295"/>
              <a:gd name="connsiteY4337" fmla="*/ 18577 h 21600"/>
              <a:gd name="connsiteX4338" fmla="*/ 19399 w 20295"/>
              <a:gd name="connsiteY4338" fmla="*/ 18603 h 21600"/>
              <a:gd name="connsiteX4339" fmla="*/ 19388 w 20295"/>
              <a:gd name="connsiteY4339" fmla="*/ 18714 h 21600"/>
              <a:gd name="connsiteX4340" fmla="*/ 19362 w 20295"/>
              <a:gd name="connsiteY4340" fmla="*/ 18821 h 21600"/>
              <a:gd name="connsiteX4341" fmla="*/ 19322 w 20295"/>
              <a:gd name="connsiteY4341" fmla="*/ 18943 h 21600"/>
              <a:gd name="connsiteX4342" fmla="*/ 19265 w 20295"/>
              <a:gd name="connsiteY4342" fmla="*/ 18993 h 21600"/>
              <a:gd name="connsiteX4343" fmla="*/ 19244 w 20295"/>
              <a:gd name="connsiteY4343" fmla="*/ 19054 h 21600"/>
              <a:gd name="connsiteX4344" fmla="*/ 19284 w 20295"/>
              <a:gd name="connsiteY4344" fmla="*/ 19115 h 21600"/>
              <a:gd name="connsiteX4345" fmla="*/ 19275 w 20295"/>
              <a:gd name="connsiteY4345" fmla="*/ 19215 h 21600"/>
              <a:gd name="connsiteX4346" fmla="*/ 19202 w 20295"/>
              <a:gd name="connsiteY4346" fmla="*/ 19337 h 21600"/>
              <a:gd name="connsiteX4347" fmla="*/ 19218 w 20295"/>
              <a:gd name="connsiteY4347" fmla="*/ 19360 h 21600"/>
              <a:gd name="connsiteX4348" fmla="*/ 19213 w 20295"/>
              <a:gd name="connsiteY4348" fmla="*/ 19410 h 21600"/>
              <a:gd name="connsiteX4349" fmla="*/ 19275 w 20295"/>
              <a:gd name="connsiteY4349" fmla="*/ 19349 h 21600"/>
              <a:gd name="connsiteX4350" fmla="*/ 19343 w 20295"/>
              <a:gd name="connsiteY4350" fmla="*/ 19238 h 21600"/>
              <a:gd name="connsiteX4351" fmla="*/ 19388 w 20295"/>
              <a:gd name="connsiteY4351" fmla="*/ 19142 h 21600"/>
              <a:gd name="connsiteX4352" fmla="*/ 19404 w 20295"/>
              <a:gd name="connsiteY4352" fmla="*/ 19115 h 21600"/>
              <a:gd name="connsiteX4353" fmla="*/ 19420 w 20295"/>
              <a:gd name="connsiteY4353" fmla="*/ 19043 h 21600"/>
              <a:gd name="connsiteX4354" fmla="*/ 19451 w 20295"/>
              <a:gd name="connsiteY4354" fmla="*/ 18993 h 21600"/>
              <a:gd name="connsiteX4355" fmla="*/ 19492 w 20295"/>
              <a:gd name="connsiteY4355" fmla="*/ 19005 h 21600"/>
              <a:gd name="connsiteX4356" fmla="*/ 19539 w 20295"/>
              <a:gd name="connsiteY4356" fmla="*/ 18909 h 21600"/>
              <a:gd name="connsiteX4357" fmla="*/ 19590 w 20295"/>
              <a:gd name="connsiteY4357" fmla="*/ 18760 h 21600"/>
              <a:gd name="connsiteX4358" fmla="*/ 19569 w 20295"/>
              <a:gd name="connsiteY4358" fmla="*/ 18749 h 21600"/>
              <a:gd name="connsiteX4359" fmla="*/ 19518 w 20295"/>
              <a:gd name="connsiteY4359" fmla="*/ 18810 h 21600"/>
              <a:gd name="connsiteX4360" fmla="*/ 19487 w 20295"/>
              <a:gd name="connsiteY4360" fmla="*/ 18798 h 21600"/>
              <a:gd name="connsiteX4361" fmla="*/ 19456 w 20295"/>
              <a:gd name="connsiteY4361" fmla="*/ 18737 h 21600"/>
              <a:gd name="connsiteX4362" fmla="*/ 19482 w 20295"/>
              <a:gd name="connsiteY4362" fmla="*/ 18615 h 21600"/>
              <a:gd name="connsiteX4363" fmla="*/ 19466 w 20295"/>
              <a:gd name="connsiteY4363" fmla="*/ 18577 h 21600"/>
              <a:gd name="connsiteX4364" fmla="*/ 19435 w 20295"/>
              <a:gd name="connsiteY4364" fmla="*/ 18687 h 21600"/>
              <a:gd name="connsiteX4365" fmla="*/ 19440 w 20295"/>
              <a:gd name="connsiteY4365" fmla="*/ 18515 h 21600"/>
              <a:gd name="connsiteX4366" fmla="*/ 19461 w 20295"/>
              <a:gd name="connsiteY4366" fmla="*/ 18370 h 21600"/>
              <a:gd name="connsiteX4367" fmla="*/ 19425 w 20295"/>
              <a:gd name="connsiteY4367" fmla="*/ 18332 h 21600"/>
              <a:gd name="connsiteX4368" fmla="*/ 19420 w 20295"/>
              <a:gd name="connsiteY4368" fmla="*/ 18236 h 21600"/>
              <a:gd name="connsiteX4369" fmla="*/ 19140 w 20295"/>
              <a:gd name="connsiteY4369" fmla="*/ 19215 h 21600"/>
              <a:gd name="connsiteX4370" fmla="*/ 19077 w 20295"/>
              <a:gd name="connsiteY4370" fmla="*/ 19287 h 21600"/>
              <a:gd name="connsiteX4371" fmla="*/ 19041 w 20295"/>
              <a:gd name="connsiteY4371" fmla="*/ 19372 h 21600"/>
              <a:gd name="connsiteX4372" fmla="*/ 19006 w 20295"/>
              <a:gd name="connsiteY4372" fmla="*/ 19421 h 21600"/>
              <a:gd name="connsiteX4373" fmla="*/ 18943 w 20295"/>
              <a:gd name="connsiteY4373" fmla="*/ 19544 h 21600"/>
              <a:gd name="connsiteX4374" fmla="*/ 18881 w 20295"/>
              <a:gd name="connsiteY4374" fmla="*/ 19616 h 21600"/>
              <a:gd name="connsiteX4375" fmla="*/ 18808 w 20295"/>
              <a:gd name="connsiteY4375" fmla="*/ 19704 h 21600"/>
              <a:gd name="connsiteX4376" fmla="*/ 18747 w 20295"/>
              <a:gd name="connsiteY4376" fmla="*/ 19765 h 21600"/>
              <a:gd name="connsiteX4377" fmla="*/ 18700 w 20295"/>
              <a:gd name="connsiteY4377" fmla="*/ 19800 h 21600"/>
              <a:gd name="connsiteX4378" fmla="*/ 18575 w 20295"/>
              <a:gd name="connsiteY4378" fmla="*/ 19960 h 21600"/>
              <a:gd name="connsiteX4379" fmla="*/ 18507 w 20295"/>
              <a:gd name="connsiteY4379" fmla="*/ 20071 h 21600"/>
              <a:gd name="connsiteX4380" fmla="*/ 18497 w 20295"/>
              <a:gd name="connsiteY4380" fmla="*/ 20132 h 21600"/>
              <a:gd name="connsiteX4381" fmla="*/ 18549 w 20295"/>
              <a:gd name="connsiteY4381" fmla="*/ 20144 h 21600"/>
              <a:gd name="connsiteX4382" fmla="*/ 18565 w 20295"/>
              <a:gd name="connsiteY4382" fmla="*/ 20193 h 21600"/>
              <a:gd name="connsiteX4383" fmla="*/ 18617 w 20295"/>
              <a:gd name="connsiteY4383" fmla="*/ 20193 h 21600"/>
              <a:gd name="connsiteX4384" fmla="*/ 18658 w 20295"/>
              <a:gd name="connsiteY4384" fmla="*/ 20155 h 21600"/>
              <a:gd name="connsiteX4385" fmla="*/ 18726 w 20295"/>
              <a:gd name="connsiteY4385" fmla="*/ 20083 h 21600"/>
              <a:gd name="connsiteX4386" fmla="*/ 18813 w 20295"/>
              <a:gd name="connsiteY4386" fmla="*/ 19922 h 21600"/>
              <a:gd name="connsiteX4387" fmla="*/ 18865 w 20295"/>
              <a:gd name="connsiteY4387" fmla="*/ 19815 h 21600"/>
              <a:gd name="connsiteX4388" fmla="*/ 18933 w 20295"/>
              <a:gd name="connsiteY4388" fmla="*/ 19754 h 21600"/>
              <a:gd name="connsiteX4389" fmla="*/ 18973 w 20295"/>
              <a:gd name="connsiteY4389" fmla="*/ 19754 h 21600"/>
              <a:gd name="connsiteX4390" fmla="*/ 18985 w 20295"/>
              <a:gd name="connsiteY4390" fmla="*/ 19677 h 21600"/>
              <a:gd name="connsiteX4391" fmla="*/ 19032 w 20295"/>
              <a:gd name="connsiteY4391" fmla="*/ 19616 h 21600"/>
              <a:gd name="connsiteX4392" fmla="*/ 19109 w 20295"/>
              <a:gd name="connsiteY4392" fmla="*/ 19494 h 21600"/>
              <a:gd name="connsiteX4393" fmla="*/ 19155 w 20295"/>
              <a:gd name="connsiteY4393" fmla="*/ 19421 h 21600"/>
              <a:gd name="connsiteX4394" fmla="*/ 19176 w 20295"/>
              <a:gd name="connsiteY4394" fmla="*/ 19349 h 21600"/>
              <a:gd name="connsiteX4395" fmla="*/ 19181 w 20295"/>
              <a:gd name="connsiteY4395" fmla="*/ 19287 h 21600"/>
              <a:gd name="connsiteX4396" fmla="*/ 19119 w 20295"/>
              <a:gd name="connsiteY4396" fmla="*/ 19349 h 21600"/>
              <a:gd name="connsiteX4397" fmla="*/ 19129 w 20295"/>
              <a:gd name="connsiteY4397" fmla="*/ 19287 h 21600"/>
              <a:gd name="connsiteX4398" fmla="*/ 19140 w 20295"/>
              <a:gd name="connsiteY4398" fmla="*/ 19215 h 21600"/>
              <a:gd name="connsiteX4399" fmla="*/ 17564 w 20295"/>
              <a:gd name="connsiteY4399" fmla="*/ 19249 h 21600"/>
              <a:gd name="connsiteX4400" fmla="*/ 17543 w 20295"/>
              <a:gd name="connsiteY4400" fmla="*/ 19326 h 21600"/>
              <a:gd name="connsiteX4401" fmla="*/ 17539 w 20295"/>
              <a:gd name="connsiteY4401" fmla="*/ 19459 h 21600"/>
              <a:gd name="connsiteX4402" fmla="*/ 17517 w 20295"/>
              <a:gd name="connsiteY4402" fmla="*/ 19570 h 21600"/>
              <a:gd name="connsiteX4403" fmla="*/ 17508 w 20295"/>
              <a:gd name="connsiteY4403" fmla="*/ 19704 h 21600"/>
              <a:gd name="connsiteX4404" fmla="*/ 17543 w 20295"/>
              <a:gd name="connsiteY4404" fmla="*/ 19716 h 21600"/>
              <a:gd name="connsiteX4405" fmla="*/ 17548 w 20295"/>
              <a:gd name="connsiteY4405" fmla="*/ 19716 h 21600"/>
              <a:gd name="connsiteX4406" fmla="*/ 17621 w 20295"/>
              <a:gd name="connsiteY4406" fmla="*/ 19605 h 21600"/>
              <a:gd name="connsiteX4407" fmla="*/ 17626 w 20295"/>
              <a:gd name="connsiteY4407" fmla="*/ 19654 h 21600"/>
              <a:gd name="connsiteX4408" fmla="*/ 17673 w 20295"/>
              <a:gd name="connsiteY4408" fmla="*/ 19521 h 21600"/>
              <a:gd name="connsiteX4409" fmla="*/ 17704 w 20295"/>
              <a:gd name="connsiteY4409" fmla="*/ 19471 h 21600"/>
              <a:gd name="connsiteX4410" fmla="*/ 17756 w 20295"/>
              <a:gd name="connsiteY4410" fmla="*/ 19276 h 21600"/>
              <a:gd name="connsiteX4411" fmla="*/ 17725 w 20295"/>
              <a:gd name="connsiteY4411" fmla="*/ 19265 h 21600"/>
              <a:gd name="connsiteX4412" fmla="*/ 17673 w 20295"/>
              <a:gd name="connsiteY4412" fmla="*/ 19299 h 21600"/>
              <a:gd name="connsiteX4413" fmla="*/ 17637 w 20295"/>
              <a:gd name="connsiteY4413" fmla="*/ 19326 h 21600"/>
              <a:gd name="connsiteX4414" fmla="*/ 17595 w 20295"/>
              <a:gd name="connsiteY4414" fmla="*/ 19265 h 21600"/>
              <a:gd name="connsiteX4415" fmla="*/ 17564 w 20295"/>
              <a:gd name="connsiteY4415" fmla="*/ 19249 h 21600"/>
              <a:gd name="connsiteX4416" fmla="*/ 13159 w 20295"/>
              <a:gd name="connsiteY4416" fmla="*/ 20511 h 21600"/>
              <a:gd name="connsiteX4417" fmla="*/ 13154 w 20295"/>
              <a:gd name="connsiteY4417" fmla="*/ 20549 h 21600"/>
              <a:gd name="connsiteX4418" fmla="*/ 13133 w 20295"/>
              <a:gd name="connsiteY4418" fmla="*/ 20610 h 21600"/>
              <a:gd name="connsiteX4419" fmla="*/ 13124 w 20295"/>
              <a:gd name="connsiteY4419" fmla="*/ 20694 h 21600"/>
              <a:gd name="connsiteX4420" fmla="*/ 13206 w 20295"/>
              <a:gd name="connsiteY4420" fmla="*/ 20683 h 21600"/>
              <a:gd name="connsiteX4421" fmla="*/ 13232 w 20295"/>
              <a:gd name="connsiteY4421" fmla="*/ 20610 h 21600"/>
              <a:gd name="connsiteX4422" fmla="*/ 13237 w 20295"/>
              <a:gd name="connsiteY4422" fmla="*/ 20583 h 21600"/>
              <a:gd name="connsiteX4423" fmla="*/ 13185 w 20295"/>
              <a:gd name="connsiteY4423" fmla="*/ 20560 h 21600"/>
              <a:gd name="connsiteX4424" fmla="*/ 13159 w 20295"/>
              <a:gd name="connsiteY4424" fmla="*/ 20511 h 21600"/>
              <a:gd name="connsiteX4425" fmla="*/ 6432 w 20295"/>
              <a:gd name="connsiteY4425" fmla="*/ 20901 h 21600"/>
              <a:gd name="connsiteX4426" fmla="*/ 6412 w 20295"/>
              <a:gd name="connsiteY4426" fmla="*/ 20962 h 21600"/>
              <a:gd name="connsiteX4427" fmla="*/ 6365 w 20295"/>
              <a:gd name="connsiteY4427" fmla="*/ 20927 h 21600"/>
              <a:gd name="connsiteX4428" fmla="*/ 6313 w 20295"/>
              <a:gd name="connsiteY4428" fmla="*/ 21011 h 21600"/>
              <a:gd name="connsiteX4429" fmla="*/ 6349 w 20295"/>
              <a:gd name="connsiteY4429" fmla="*/ 21084 h 21600"/>
              <a:gd name="connsiteX4430" fmla="*/ 6386 w 20295"/>
              <a:gd name="connsiteY4430" fmla="*/ 21011 h 21600"/>
              <a:gd name="connsiteX4431" fmla="*/ 6417 w 20295"/>
              <a:gd name="connsiteY4431" fmla="*/ 21073 h 21600"/>
              <a:gd name="connsiteX4432" fmla="*/ 6479 w 20295"/>
              <a:gd name="connsiteY4432" fmla="*/ 21023 h 21600"/>
              <a:gd name="connsiteX4433" fmla="*/ 6483 w 20295"/>
              <a:gd name="connsiteY4433" fmla="*/ 20977 h 21600"/>
              <a:gd name="connsiteX4434" fmla="*/ 6432 w 20295"/>
              <a:gd name="connsiteY4434" fmla="*/ 20901 h 21600"/>
              <a:gd name="connsiteX4435" fmla="*/ 5908 w 20295"/>
              <a:gd name="connsiteY4435" fmla="*/ 21122 h 21600"/>
              <a:gd name="connsiteX4436" fmla="*/ 5873 w 20295"/>
              <a:gd name="connsiteY4436" fmla="*/ 21183 h 21600"/>
              <a:gd name="connsiteX4437" fmla="*/ 5878 w 20295"/>
              <a:gd name="connsiteY4437" fmla="*/ 21294 h 21600"/>
              <a:gd name="connsiteX4438" fmla="*/ 5862 w 20295"/>
              <a:gd name="connsiteY4438" fmla="*/ 21367 h 21600"/>
              <a:gd name="connsiteX4439" fmla="*/ 5784 w 20295"/>
              <a:gd name="connsiteY4439" fmla="*/ 21306 h 21600"/>
              <a:gd name="connsiteX4440" fmla="*/ 5691 w 20295"/>
              <a:gd name="connsiteY4440" fmla="*/ 21206 h 21600"/>
              <a:gd name="connsiteX4441" fmla="*/ 5645 w 20295"/>
              <a:gd name="connsiteY4441" fmla="*/ 21172 h 21600"/>
              <a:gd name="connsiteX4442" fmla="*/ 5748 w 20295"/>
              <a:gd name="connsiteY4442" fmla="*/ 21344 h 21600"/>
              <a:gd name="connsiteX4443" fmla="*/ 5816 w 20295"/>
              <a:gd name="connsiteY4443" fmla="*/ 21428 h 21600"/>
              <a:gd name="connsiteX4444" fmla="*/ 5899 w 20295"/>
              <a:gd name="connsiteY4444" fmla="*/ 21512 h 21600"/>
              <a:gd name="connsiteX4445" fmla="*/ 5955 w 20295"/>
              <a:gd name="connsiteY4445" fmla="*/ 21539 h 21600"/>
              <a:gd name="connsiteX4446" fmla="*/ 6002 w 20295"/>
              <a:gd name="connsiteY4446" fmla="*/ 21573 h 21600"/>
              <a:gd name="connsiteX4447" fmla="*/ 6059 w 20295"/>
              <a:gd name="connsiteY4447" fmla="*/ 21600 h 21600"/>
              <a:gd name="connsiteX4448" fmla="*/ 6095 w 20295"/>
              <a:gd name="connsiteY4448" fmla="*/ 21550 h 21600"/>
              <a:gd name="connsiteX4449" fmla="*/ 6101 w 20295"/>
              <a:gd name="connsiteY4449" fmla="*/ 21489 h 21600"/>
              <a:gd name="connsiteX4450" fmla="*/ 6132 w 20295"/>
              <a:gd name="connsiteY4450" fmla="*/ 21539 h 21600"/>
              <a:gd name="connsiteX4451" fmla="*/ 6179 w 20295"/>
              <a:gd name="connsiteY4451" fmla="*/ 21539 h 21600"/>
              <a:gd name="connsiteX4452" fmla="*/ 6189 w 20295"/>
              <a:gd name="connsiteY4452" fmla="*/ 21451 h 21600"/>
              <a:gd name="connsiteX4453" fmla="*/ 6111 w 20295"/>
              <a:gd name="connsiteY4453" fmla="*/ 21417 h 21600"/>
              <a:gd name="connsiteX4454" fmla="*/ 6028 w 20295"/>
              <a:gd name="connsiteY4454" fmla="*/ 21329 h 21600"/>
              <a:gd name="connsiteX4455" fmla="*/ 5981 w 20295"/>
              <a:gd name="connsiteY4455" fmla="*/ 21206 h 21600"/>
              <a:gd name="connsiteX4456" fmla="*/ 5951 w 20295"/>
              <a:gd name="connsiteY4456" fmla="*/ 21134 h 21600"/>
              <a:gd name="connsiteX4457" fmla="*/ 5908 w 20295"/>
              <a:gd name="connsiteY4457" fmla="*/ 21122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</a:cxnLst>
            <a:rect l="l" t="t" r="r" b="b"/>
            <a:pathLst>
              <a:path w="20295" h="21600" extrusionOk="0">
                <a:moveTo>
                  <a:pt x="8246" y="0"/>
                </a:moveTo>
                <a:lnTo>
                  <a:pt x="8122" y="11"/>
                </a:lnTo>
                <a:cubicBezTo>
                  <a:pt x="8103" y="23"/>
                  <a:pt x="8083" y="34"/>
                  <a:pt x="8064" y="46"/>
                </a:cubicBezTo>
                <a:lnTo>
                  <a:pt x="7941" y="34"/>
                </a:lnTo>
                <a:cubicBezTo>
                  <a:pt x="7896" y="55"/>
                  <a:pt x="7850" y="75"/>
                  <a:pt x="7805" y="96"/>
                </a:cubicBezTo>
                <a:cubicBezTo>
                  <a:pt x="7800" y="109"/>
                  <a:pt x="7795" y="121"/>
                  <a:pt x="7790" y="134"/>
                </a:cubicBezTo>
                <a:lnTo>
                  <a:pt x="7863" y="195"/>
                </a:lnTo>
                <a:lnTo>
                  <a:pt x="7795" y="157"/>
                </a:lnTo>
                <a:lnTo>
                  <a:pt x="7743" y="145"/>
                </a:lnTo>
                <a:cubicBezTo>
                  <a:pt x="7719" y="132"/>
                  <a:pt x="7695" y="120"/>
                  <a:pt x="7671" y="107"/>
                </a:cubicBezTo>
                <a:lnTo>
                  <a:pt x="7557" y="168"/>
                </a:lnTo>
                <a:lnTo>
                  <a:pt x="7526" y="134"/>
                </a:lnTo>
                <a:lnTo>
                  <a:pt x="7411" y="134"/>
                </a:lnTo>
                <a:lnTo>
                  <a:pt x="7298" y="157"/>
                </a:lnTo>
                <a:cubicBezTo>
                  <a:pt x="7265" y="166"/>
                  <a:pt x="7232" y="174"/>
                  <a:pt x="7199" y="183"/>
                </a:cubicBezTo>
                <a:lnTo>
                  <a:pt x="7199" y="229"/>
                </a:lnTo>
                <a:lnTo>
                  <a:pt x="7143" y="229"/>
                </a:lnTo>
                <a:lnTo>
                  <a:pt x="6982" y="306"/>
                </a:lnTo>
                <a:cubicBezTo>
                  <a:pt x="6966" y="321"/>
                  <a:pt x="6951" y="337"/>
                  <a:pt x="6935" y="352"/>
                </a:cubicBezTo>
                <a:cubicBezTo>
                  <a:pt x="6964" y="365"/>
                  <a:pt x="6994" y="377"/>
                  <a:pt x="7023" y="390"/>
                </a:cubicBezTo>
                <a:cubicBezTo>
                  <a:pt x="7013" y="407"/>
                  <a:pt x="7002" y="423"/>
                  <a:pt x="6992" y="440"/>
                </a:cubicBezTo>
                <a:lnTo>
                  <a:pt x="6832" y="489"/>
                </a:lnTo>
                <a:lnTo>
                  <a:pt x="6660" y="550"/>
                </a:lnTo>
                <a:cubicBezTo>
                  <a:pt x="6651" y="562"/>
                  <a:pt x="6643" y="573"/>
                  <a:pt x="6634" y="585"/>
                </a:cubicBezTo>
                <a:cubicBezTo>
                  <a:pt x="6658" y="602"/>
                  <a:pt x="6683" y="618"/>
                  <a:pt x="6707" y="635"/>
                </a:cubicBezTo>
                <a:lnTo>
                  <a:pt x="6862" y="673"/>
                </a:lnTo>
                <a:lnTo>
                  <a:pt x="6780" y="673"/>
                </a:lnTo>
                <a:lnTo>
                  <a:pt x="6665" y="719"/>
                </a:lnTo>
                <a:cubicBezTo>
                  <a:pt x="6679" y="744"/>
                  <a:pt x="6693" y="770"/>
                  <a:pt x="6707" y="795"/>
                </a:cubicBezTo>
                <a:lnTo>
                  <a:pt x="6738" y="829"/>
                </a:lnTo>
                <a:cubicBezTo>
                  <a:pt x="6772" y="825"/>
                  <a:pt x="6807" y="822"/>
                  <a:pt x="6841" y="818"/>
                </a:cubicBezTo>
                <a:lnTo>
                  <a:pt x="6950" y="818"/>
                </a:lnTo>
                <a:cubicBezTo>
                  <a:pt x="6978" y="822"/>
                  <a:pt x="7006" y="825"/>
                  <a:pt x="7034" y="829"/>
                </a:cubicBezTo>
                <a:lnTo>
                  <a:pt x="7122" y="902"/>
                </a:lnTo>
                <a:cubicBezTo>
                  <a:pt x="7116" y="919"/>
                  <a:pt x="7111" y="935"/>
                  <a:pt x="7105" y="952"/>
                </a:cubicBezTo>
                <a:cubicBezTo>
                  <a:pt x="7118" y="968"/>
                  <a:pt x="7130" y="985"/>
                  <a:pt x="7143" y="1001"/>
                </a:cubicBezTo>
                <a:cubicBezTo>
                  <a:pt x="7148" y="1046"/>
                  <a:pt x="7152" y="1090"/>
                  <a:pt x="7157" y="1135"/>
                </a:cubicBezTo>
                <a:cubicBezTo>
                  <a:pt x="7161" y="1164"/>
                  <a:pt x="7165" y="1194"/>
                  <a:pt x="7169" y="1223"/>
                </a:cubicBezTo>
                <a:cubicBezTo>
                  <a:pt x="7174" y="1238"/>
                  <a:pt x="7178" y="1254"/>
                  <a:pt x="7183" y="1269"/>
                </a:cubicBezTo>
                <a:lnTo>
                  <a:pt x="7112" y="1391"/>
                </a:lnTo>
                <a:cubicBezTo>
                  <a:pt x="7121" y="1404"/>
                  <a:pt x="7129" y="1417"/>
                  <a:pt x="7138" y="1430"/>
                </a:cubicBezTo>
                <a:cubicBezTo>
                  <a:pt x="7153" y="1422"/>
                  <a:pt x="7168" y="1415"/>
                  <a:pt x="7183" y="1407"/>
                </a:cubicBezTo>
                <a:cubicBezTo>
                  <a:pt x="7194" y="1422"/>
                  <a:pt x="7204" y="1437"/>
                  <a:pt x="7215" y="1452"/>
                </a:cubicBezTo>
                <a:cubicBezTo>
                  <a:pt x="7232" y="1481"/>
                  <a:pt x="7250" y="1511"/>
                  <a:pt x="7267" y="1540"/>
                </a:cubicBezTo>
                <a:lnTo>
                  <a:pt x="7190" y="1502"/>
                </a:lnTo>
                <a:lnTo>
                  <a:pt x="7147" y="1502"/>
                </a:lnTo>
                <a:cubicBezTo>
                  <a:pt x="7137" y="1526"/>
                  <a:pt x="7127" y="1551"/>
                  <a:pt x="7117" y="1575"/>
                </a:cubicBezTo>
                <a:cubicBezTo>
                  <a:pt x="7111" y="1608"/>
                  <a:pt x="7106" y="1641"/>
                  <a:pt x="7100" y="1674"/>
                </a:cubicBezTo>
                <a:cubicBezTo>
                  <a:pt x="7114" y="1687"/>
                  <a:pt x="7129" y="1699"/>
                  <a:pt x="7143" y="1712"/>
                </a:cubicBezTo>
                <a:lnTo>
                  <a:pt x="7190" y="1697"/>
                </a:lnTo>
                <a:cubicBezTo>
                  <a:pt x="7198" y="1689"/>
                  <a:pt x="7207" y="1682"/>
                  <a:pt x="7215" y="1674"/>
                </a:cubicBezTo>
                <a:cubicBezTo>
                  <a:pt x="7234" y="1657"/>
                  <a:pt x="7253" y="1641"/>
                  <a:pt x="7272" y="1624"/>
                </a:cubicBezTo>
                <a:cubicBezTo>
                  <a:pt x="7263" y="1661"/>
                  <a:pt x="7255" y="1698"/>
                  <a:pt x="7246" y="1735"/>
                </a:cubicBezTo>
                <a:cubicBezTo>
                  <a:pt x="7236" y="1755"/>
                  <a:pt x="7225" y="1776"/>
                  <a:pt x="7215" y="1796"/>
                </a:cubicBezTo>
                <a:cubicBezTo>
                  <a:pt x="7191" y="1813"/>
                  <a:pt x="7167" y="1829"/>
                  <a:pt x="7143" y="1846"/>
                </a:cubicBezTo>
                <a:cubicBezTo>
                  <a:pt x="7117" y="1898"/>
                  <a:pt x="7091" y="1951"/>
                  <a:pt x="7065" y="2003"/>
                </a:cubicBezTo>
                <a:cubicBezTo>
                  <a:pt x="7072" y="2020"/>
                  <a:pt x="7079" y="2036"/>
                  <a:pt x="7086" y="2053"/>
                </a:cubicBezTo>
                <a:cubicBezTo>
                  <a:pt x="7074" y="2090"/>
                  <a:pt x="7061" y="2126"/>
                  <a:pt x="7049" y="2163"/>
                </a:cubicBezTo>
                <a:lnTo>
                  <a:pt x="7091" y="2286"/>
                </a:lnTo>
                <a:cubicBezTo>
                  <a:pt x="7086" y="2331"/>
                  <a:pt x="7080" y="2375"/>
                  <a:pt x="7075" y="2420"/>
                </a:cubicBezTo>
                <a:cubicBezTo>
                  <a:pt x="7076" y="2449"/>
                  <a:pt x="7078" y="2478"/>
                  <a:pt x="7079" y="2507"/>
                </a:cubicBezTo>
                <a:cubicBezTo>
                  <a:pt x="7096" y="2568"/>
                  <a:pt x="7114" y="2630"/>
                  <a:pt x="7131" y="2691"/>
                </a:cubicBezTo>
                <a:cubicBezTo>
                  <a:pt x="7135" y="2739"/>
                  <a:pt x="7139" y="2788"/>
                  <a:pt x="7143" y="2836"/>
                </a:cubicBezTo>
                <a:cubicBezTo>
                  <a:pt x="7153" y="2860"/>
                  <a:pt x="7163" y="2885"/>
                  <a:pt x="7173" y="2909"/>
                </a:cubicBezTo>
                <a:cubicBezTo>
                  <a:pt x="7206" y="2913"/>
                  <a:pt x="7239" y="2916"/>
                  <a:pt x="7272" y="2920"/>
                </a:cubicBezTo>
                <a:cubicBezTo>
                  <a:pt x="7289" y="2957"/>
                  <a:pt x="7307" y="2994"/>
                  <a:pt x="7324" y="3031"/>
                </a:cubicBezTo>
                <a:lnTo>
                  <a:pt x="7397" y="3031"/>
                </a:lnTo>
                <a:cubicBezTo>
                  <a:pt x="7410" y="2983"/>
                  <a:pt x="7424" y="2934"/>
                  <a:pt x="7437" y="2886"/>
                </a:cubicBezTo>
                <a:cubicBezTo>
                  <a:pt x="7450" y="2845"/>
                  <a:pt x="7462" y="2805"/>
                  <a:pt x="7475" y="2764"/>
                </a:cubicBezTo>
                <a:lnTo>
                  <a:pt x="7475" y="2653"/>
                </a:lnTo>
                <a:cubicBezTo>
                  <a:pt x="7506" y="2612"/>
                  <a:pt x="7536" y="2571"/>
                  <a:pt x="7567" y="2530"/>
                </a:cubicBezTo>
                <a:cubicBezTo>
                  <a:pt x="7579" y="2497"/>
                  <a:pt x="7592" y="2464"/>
                  <a:pt x="7604" y="2431"/>
                </a:cubicBezTo>
                <a:cubicBezTo>
                  <a:pt x="7607" y="2399"/>
                  <a:pt x="7611" y="2367"/>
                  <a:pt x="7614" y="2335"/>
                </a:cubicBezTo>
                <a:cubicBezTo>
                  <a:pt x="7631" y="2306"/>
                  <a:pt x="7649" y="2277"/>
                  <a:pt x="7666" y="2248"/>
                </a:cubicBezTo>
                <a:cubicBezTo>
                  <a:pt x="7690" y="2236"/>
                  <a:pt x="7715" y="2225"/>
                  <a:pt x="7739" y="2213"/>
                </a:cubicBezTo>
                <a:cubicBezTo>
                  <a:pt x="7761" y="2200"/>
                  <a:pt x="7783" y="2188"/>
                  <a:pt x="7805" y="2175"/>
                </a:cubicBezTo>
                <a:lnTo>
                  <a:pt x="7837" y="2175"/>
                </a:lnTo>
                <a:lnTo>
                  <a:pt x="7946" y="2079"/>
                </a:lnTo>
                <a:cubicBezTo>
                  <a:pt x="7973" y="2029"/>
                  <a:pt x="8001" y="1980"/>
                  <a:pt x="8028" y="1930"/>
                </a:cubicBezTo>
                <a:lnTo>
                  <a:pt x="8080" y="1869"/>
                </a:lnTo>
                <a:lnTo>
                  <a:pt x="8127" y="1869"/>
                </a:lnTo>
                <a:lnTo>
                  <a:pt x="8262" y="1819"/>
                </a:lnTo>
                <a:lnTo>
                  <a:pt x="8396" y="1724"/>
                </a:lnTo>
                <a:lnTo>
                  <a:pt x="8521" y="1602"/>
                </a:lnTo>
                <a:lnTo>
                  <a:pt x="8464" y="1590"/>
                </a:lnTo>
                <a:lnTo>
                  <a:pt x="8349" y="1590"/>
                </a:lnTo>
                <a:lnTo>
                  <a:pt x="8407" y="1514"/>
                </a:lnTo>
                <a:lnTo>
                  <a:pt x="8401" y="1430"/>
                </a:lnTo>
                <a:cubicBezTo>
                  <a:pt x="8417" y="1454"/>
                  <a:pt x="8432" y="1478"/>
                  <a:pt x="8448" y="1502"/>
                </a:cubicBezTo>
                <a:cubicBezTo>
                  <a:pt x="8457" y="1519"/>
                  <a:pt x="8465" y="1535"/>
                  <a:pt x="8474" y="1552"/>
                </a:cubicBezTo>
                <a:cubicBezTo>
                  <a:pt x="8500" y="1544"/>
                  <a:pt x="8526" y="1537"/>
                  <a:pt x="8552" y="1529"/>
                </a:cubicBezTo>
                <a:cubicBezTo>
                  <a:pt x="8550" y="1492"/>
                  <a:pt x="8549" y="1455"/>
                  <a:pt x="8547" y="1418"/>
                </a:cubicBezTo>
                <a:cubicBezTo>
                  <a:pt x="8531" y="1394"/>
                  <a:pt x="8516" y="1369"/>
                  <a:pt x="8500" y="1345"/>
                </a:cubicBezTo>
                <a:cubicBezTo>
                  <a:pt x="8481" y="1332"/>
                  <a:pt x="8462" y="1320"/>
                  <a:pt x="8443" y="1307"/>
                </a:cubicBezTo>
                <a:cubicBezTo>
                  <a:pt x="8452" y="1294"/>
                  <a:pt x="8460" y="1282"/>
                  <a:pt x="8469" y="1269"/>
                </a:cubicBezTo>
                <a:cubicBezTo>
                  <a:pt x="8495" y="1289"/>
                  <a:pt x="8521" y="1310"/>
                  <a:pt x="8547" y="1330"/>
                </a:cubicBezTo>
                <a:cubicBezTo>
                  <a:pt x="8549" y="1310"/>
                  <a:pt x="8550" y="1289"/>
                  <a:pt x="8552" y="1269"/>
                </a:cubicBezTo>
                <a:cubicBezTo>
                  <a:pt x="8538" y="1241"/>
                  <a:pt x="8525" y="1213"/>
                  <a:pt x="8511" y="1185"/>
                </a:cubicBezTo>
                <a:lnTo>
                  <a:pt x="8568" y="1185"/>
                </a:lnTo>
                <a:cubicBezTo>
                  <a:pt x="8588" y="1177"/>
                  <a:pt x="8609" y="1170"/>
                  <a:pt x="8629" y="1162"/>
                </a:cubicBezTo>
                <a:cubicBezTo>
                  <a:pt x="8635" y="1145"/>
                  <a:pt x="8640" y="1129"/>
                  <a:pt x="8646" y="1112"/>
                </a:cubicBezTo>
                <a:lnTo>
                  <a:pt x="8603" y="1063"/>
                </a:lnTo>
                <a:lnTo>
                  <a:pt x="8697" y="1051"/>
                </a:lnTo>
                <a:cubicBezTo>
                  <a:pt x="8681" y="1014"/>
                  <a:pt x="8666" y="977"/>
                  <a:pt x="8650" y="940"/>
                </a:cubicBezTo>
                <a:cubicBezTo>
                  <a:pt x="8666" y="936"/>
                  <a:pt x="8681" y="933"/>
                  <a:pt x="8697" y="929"/>
                </a:cubicBezTo>
                <a:lnTo>
                  <a:pt x="8697" y="829"/>
                </a:lnTo>
                <a:cubicBezTo>
                  <a:pt x="8674" y="805"/>
                  <a:pt x="8652" y="781"/>
                  <a:pt x="8629" y="757"/>
                </a:cubicBezTo>
                <a:cubicBezTo>
                  <a:pt x="8653" y="744"/>
                  <a:pt x="8678" y="732"/>
                  <a:pt x="8702" y="719"/>
                </a:cubicBezTo>
                <a:lnTo>
                  <a:pt x="8764" y="719"/>
                </a:lnTo>
                <a:cubicBezTo>
                  <a:pt x="8750" y="691"/>
                  <a:pt x="8737" y="663"/>
                  <a:pt x="8723" y="635"/>
                </a:cubicBezTo>
                <a:cubicBezTo>
                  <a:pt x="8726" y="594"/>
                  <a:pt x="8730" y="553"/>
                  <a:pt x="8733" y="512"/>
                </a:cubicBezTo>
                <a:lnTo>
                  <a:pt x="8775" y="428"/>
                </a:lnTo>
                <a:lnTo>
                  <a:pt x="8827" y="352"/>
                </a:lnTo>
                <a:lnTo>
                  <a:pt x="8744" y="340"/>
                </a:lnTo>
                <a:lnTo>
                  <a:pt x="8863" y="329"/>
                </a:lnTo>
                <a:cubicBezTo>
                  <a:pt x="8871" y="321"/>
                  <a:pt x="8880" y="314"/>
                  <a:pt x="8888" y="306"/>
                </a:cubicBezTo>
                <a:lnTo>
                  <a:pt x="9044" y="229"/>
                </a:lnTo>
                <a:cubicBezTo>
                  <a:pt x="9039" y="214"/>
                  <a:pt x="9034" y="198"/>
                  <a:pt x="9029" y="183"/>
                </a:cubicBezTo>
                <a:lnTo>
                  <a:pt x="8919" y="168"/>
                </a:lnTo>
                <a:lnTo>
                  <a:pt x="8738" y="206"/>
                </a:lnTo>
                <a:lnTo>
                  <a:pt x="8641" y="245"/>
                </a:lnTo>
                <a:cubicBezTo>
                  <a:pt x="8656" y="224"/>
                  <a:pt x="8671" y="204"/>
                  <a:pt x="8686" y="183"/>
                </a:cubicBezTo>
                <a:cubicBezTo>
                  <a:pt x="8677" y="170"/>
                  <a:pt x="8669" y="158"/>
                  <a:pt x="8660" y="145"/>
                </a:cubicBezTo>
                <a:cubicBezTo>
                  <a:pt x="8634" y="158"/>
                  <a:pt x="8608" y="170"/>
                  <a:pt x="8582" y="183"/>
                </a:cubicBezTo>
                <a:cubicBezTo>
                  <a:pt x="8548" y="170"/>
                  <a:pt x="8513" y="158"/>
                  <a:pt x="8479" y="145"/>
                </a:cubicBezTo>
                <a:lnTo>
                  <a:pt x="8349" y="157"/>
                </a:lnTo>
                <a:cubicBezTo>
                  <a:pt x="8344" y="149"/>
                  <a:pt x="8340" y="142"/>
                  <a:pt x="8335" y="134"/>
                </a:cubicBezTo>
                <a:lnTo>
                  <a:pt x="8531" y="134"/>
                </a:lnTo>
                <a:lnTo>
                  <a:pt x="8671" y="122"/>
                </a:lnTo>
                <a:cubicBezTo>
                  <a:pt x="8695" y="109"/>
                  <a:pt x="8720" y="97"/>
                  <a:pt x="8744" y="84"/>
                </a:cubicBezTo>
                <a:lnTo>
                  <a:pt x="8531" y="11"/>
                </a:lnTo>
                <a:lnTo>
                  <a:pt x="8246" y="0"/>
                </a:lnTo>
                <a:close/>
                <a:moveTo>
                  <a:pt x="6888" y="34"/>
                </a:moveTo>
                <a:lnTo>
                  <a:pt x="6780" y="61"/>
                </a:lnTo>
                <a:cubicBezTo>
                  <a:pt x="6775" y="56"/>
                  <a:pt x="6769" y="51"/>
                  <a:pt x="6764" y="46"/>
                </a:cubicBezTo>
                <a:lnTo>
                  <a:pt x="6655" y="46"/>
                </a:lnTo>
                <a:lnTo>
                  <a:pt x="6582" y="61"/>
                </a:lnTo>
                <a:lnTo>
                  <a:pt x="6530" y="73"/>
                </a:lnTo>
                <a:cubicBezTo>
                  <a:pt x="6511" y="89"/>
                  <a:pt x="6493" y="106"/>
                  <a:pt x="6474" y="122"/>
                </a:cubicBezTo>
                <a:lnTo>
                  <a:pt x="6448" y="96"/>
                </a:lnTo>
                <a:lnTo>
                  <a:pt x="6406" y="96"/>
                </a:lnTo>
                <a:cubicBezTo>
                  <a:pt x="6382" y="109"/>
                  <a:pt x="6358" y="121"/>
                  <a:pt x="6334" y="134"/>
                </a:cubicBezTo>
                <a:cubicBezTo>
                  <a:pt x="6308" y="138"/>
                  <a:pt x="6283" y="141"/>
                  <a:pt x="6257" y="145"/>
                </a:cubicBezTo>
                <a:lnTo>
                  <a:pt x="6210" y="145"/>
                </a:lnTo>
                <a:cubicBezTo>
                  <a:pt x="6189" y="153"/>
                  <a:pt x="6168" y="160"/>
                  <a:pt x="6147" y="168"/>
                </a:cubicBezTo>
                <a:cubicBezTo>
                  <a:pt x="6144" y="181"/>
                  <a:pt x="6140" y="193"/>
                  <a:pt x="6137" y="206"/>
                </a:cubicBezTo>
                <a:lnTo>
                  <a:pt x="6163" y="229"/>
                </a:lnTo>
                <a:lnTo>
                  <a:pt x="6172" y="268"/>
                </a:lnTo>
                <a:lnTo>
                  <a:pt x="6219" y="306"/>
                </a:lnTo>
                <a:lnTo>
                  <a:pt x="6354" y="306"/>
                </a:lnTo>
                <a:cubicBezTo>
                  <a:pt x="6380" y="310"/>
                  <a:pt x="6406" y="313"/>
                  <a:pt x="6432" y="317"/>
                </a:cubicBezTo>
                <a:cubicBezTo>
                  <a:pt x="6406" y="329"/>
                  <a:pt x="6380" y="340"/>
                  <a:pt x="6354" y="352"/>
                </a:cubicBezTo>
                <a:cubicBezTo>
                  <a:pt x="6345" y="348"/>
                  <a:pt x="6337" y="344"/>
                  <a:pt x="6328" y="340"/>
                </a:cubicBezTo>
                <a:lnTo>
                  <a:pt x="6231" y="340"/>
                </a:lnTo>
                <a:cubicBezTo>
                  <a:pt x="6227" y="357"/>
                  <a:pt x="6223" y="373"/>
                  <a:pt x="6219" y="390"/>
                </a:cubicBezTo>
                <a:cubicBezTo>
                  <a:pt x="6229" y="407"/>
                  <a:pt x="6240" y="423"/>
                  <a:pt x="6250" y="440"/>
                </a:cubicBezTo>
                <a:lnTo>
                  <a:pt x="6219" y="474"/>
                </a:lnTo>
                <a:cubicBezTo>
                  <a:pt x="6192" y="487"/>
                  <a:pt x="6164" y="499"/>
                  <a:pt x="6137" y="512"/>
                </a:cubicBezTo>
                <a:cubicBezTo>
                  <a:pt x="6120" y="525"/>
                  <a:pt x="6102" y="537"/>
                  <a:pt x="6085" y="550"/>
                </a:cubicBezTo>
                <a:cubicBezTo>
                  <a:pt x="6102" y="558"/>
                  <a:pt x="6120" y="565"/>
                  <a:pt x="6137" y="573"/>
                </a:cubicBezTo>
                <a:cubicBezTo>
                  <a:pt x="6142" y="597"/>
                  <a:pt x="6148" y="622"/>
                  <a:pt x="6153" y="646"/>
                </a:cubicBezTo>
                <a:cubicBezTo>
                  <a:pt x="6127" y="629"/>
                  <a:pt x="6101" y="613"/>
                  <a:pt x="6075" y="596"/>
                </a:cubicBezTo>
                <a:cubicBezTo>
                  <a:pt x="6064" y="601"/>
                  <a:pt x="6054" y="607"/>
                  <a:pt x="6043" y="612"/>
                </a:cubicBezTo>
                <a:cubicBezTo>
                  <a:pt x="6036" y="640"/>
                  <a:pt x="6030" y="668"/>
                  <a:pt x="6023" y="696"/>
                </a:cubicBezTo>
                <a:cubicBezTo>
                  <a:pt x="5995" y="704"/>
                  <a:pt x="5967" y="711"/>
                  <a:pt x="5939" y="719"/>
                </a:cubicBezTo>
                <a:cubicBezTo>
                  <a:pt x="5933" y="739"/>
                  <a:pt x="5926" y="760"/>
                  <a:pt x="5920" y="780"/>
                </a:cubicBezTo>
                <a:lnTo>
                  <a:pt x="5991" y="780"/>
                </a:lnTo>
                <a:cubicBezTo>
                  <a:pt x="6008" y="789"/>
                  <a:pt x="6026" y="798"/>
                  <a:pt x="6043" y="807"/>
                </a:cubicBezTo>
                <a:lnTo>
                  <a:pt x="6168" y="780"/>
                </a:lnTo>
                <a:cubicBezTo>
                  <a:pt x="6199" y="793"/>
                  <a:pt x="6231" y="805"/>
                  <a:pt x="6262" y="818"/>
                </a:cubicBezTo>
                <a:cubicBezTo>
                  <a:pt x="6307" y="794"/>
                  <a:pt x="6351" y="769"/>
                  <a:pt x="6396" y="745"/>
                </a:cubicBezTo>
                <a:cubicBezTo>
                  <a:pt x="6399" y="732"/>
                  <a:pt x="6403" y="720"/>
                  <a:pt x="6406" y="707"/>
                </a:cubicBezTo>
                <a:lnTo>
                  <a:pt x="6339" y="719"/>
                </a:lnTo>
                <a:cubicBezTo>
                  <a:pt x="6341" y="711"/>
                  <a:pt x="6342" y="704"/>
                  <a:pt x="6344" y="696"/>
                </a:cubicBezTo>
                <a:lnTo>
                  <a:pt x="6412" y="657"/>
                </a:lnTo>
                <a:cubicBezTo>
                  <a:pt x="6426" y="642"/>
                  <a:pt x="6439" y="627"/>
                  <a:pt x="6453" y="612"/>
                </a:cubicBezTo>
                <a:lnTo>
                  <a:pt x="6526" y="573"/>
                </a:lnTo>
                <a:cubicBezTo>
                  <a:pt x="6543" y="560"/>
                  <a:pt x="6560" y="548"/>
                  <a:pt x="6577" y="535"/>
                </a:cubicBezTo>
                <a:cubicBezTo>
                  <a:pt x="6576" y="515"/>
                  <a:pt x="6574" y="494"/>
                  <a:pt x="6573" y="474"/>
                </a:cubicBezTo>
                <a:lnTo>
                  <a:pt x="6608" y="451"/>
                </a:lnTo>
                <a:cubicBezTo>
                  <a:pt x="6592" y="447"/>
                  <a:pt x="6577" y="444"/>
                  <a:pt x="6561" y="440"/>
                </a:cubicBezTo>
                <a:lnTo>
                  <a:pt x="6681" y="428"/>
                </a:lnTo>
                <a:lnTo>
                  <a:pt x="6717" y="401"/>
                </a:lnTo>
                <a:cubicBezTo>
                  <a:pt x="6745" y="397"/>
                  <a:pt x="6773" y="394"/>
                  <a:pt x="6801" y="390"/>
                </a:cubicBezTo>
                <a:lnTo>
                  <a:pt x="6898" y="290"/>
                </a:lnTo>
                <a:lnTo>
                  <a:pt x="6971" y="268"/>
                </a:lnTo>
                <a:cubicBezTo>
                  <a:pt x="7009" y="247"/>
                  <a:pt x="7048" y="227"/>
                  <a:pt x="7086" y="206"/>
                </a:cubicBezTo>
                <a:lnTo>
                  <a:pt x="7008" y="206"/>
                </a:lnTo>
                <a:cubicBezTo>
                  <a:pt x="7022" y="198"/>
                  <a:pt x="7035" y="191"/>
                  <a:pt x="7049" y="183"/>
                </a:cubicBezTo>
                <a:lnTo>
                  <a:pt x="7143" y="168"/>
                </a:lnTo>
                <a:lnTo>
                  <a:pt x="7251" y="122"/>
                </a:lnTo>
                <a:cubicBezTo>
                  <a:pt x="7254" y="113"/>
                  <a:pt x="7258" y="105"/>
                  <a:pt x="7261" y="96"/>
                </a:cubicBezTo>
                <a:cubicBezTo>
                  <a:pt x="7242" y="88"/>
                  <a:pt x="7223" y="81"/>
                  <a:pt x="7204" y="73"/>
                </a:cubicBezTo>
                <a:lnTo>
                  <a:pt x="7131" y="61"/>
                </a:lnTo>
                <a:lnTo>
                  <a:pt x="7039" y="46"/>
                </a:lnTo>
                <a:lnTo>
                  <a:pt x="6966" y="46"/>
                </a:lnTo>
                <a:lnTo>
                  <a:pt x="6888" y="34"/>
                </a:lnTo>
                <a:close/>
                <a:moveTo>
                  <a:pt x="5991" y="229"/>
                </a:moveTo>
                <a:cubicBezTo>
                  <a:pt x="5993" y="238"/>
                  <a:pt x="5996" y="247"/>
                  <a:pt x="5998" y="256"/>
                </a:cubicBezTo>
                <a:lnTo>
                  <a:pt x="5951" y="268"/>
                </a:lnTo>
                <a:cubicBezTo>
                  <a:pt x="5937" y="281"/>
                  <a:pt x="5922" y="293"/>
                  <a:pt x="5908" y="306"/>
                </a:cubicBezTo>
                <a:cubicBezTo>
                  <a:pt x="5891" y="317"/>
                  <a:pt x="5874" y="329"/>
                  <a:pt x="5857" y="340"/>
                </a:cubicBezTo>
                <a:cubicBezTo>
                  <a:pt x="5855" y="360"/>
                  <a:pt x="5854" y="381"/>
                  <a:pt x="5852" y="401"/>
                </a:cubicBezTo>
                <a:lnTo>
                  <a:pt x="5873" y="440"/>
                </a:lnTo>
                <a:lnTo>
                  <a:pt x="5946" y="440"/>
                </a:lnTo>
                <a:cubicBezTo>
                  <a:pt x="5930" y="448"/>
                  <a:pt x="5915" y="455"/>
                  <a:pt x="5899" y="463"/>
                </a:cubicBezTo>
                <a:cubicBezTo>
                  <a:pt x="5890" y="479"/>
                  <a:pt x="5882" y="496"/>
                  <a:pt x="5873" y="512"/>
                </a:cubicBezTo>
                <a:cubicBezTo>
                  <a:pt x="5880" y="529"/>
                  <a:pt x="5887" y="545"/>
                  <a:pt x="5894" y="562"/>
                </a:cubicBezTo>
                <a:cubicBezTo>
                  <a:pt x="5918" y="566"/>
                  <a:pt x="5941" y="569"/>
                  <a:pt x="5965" y="573"/>
                </a:cubicBezTo>
                <a:cubicBezTo>
                  <a:pt x="5989" y="569"/>
                  <a:pt x="6014" y="566"/>
                  <a:pt x="6038" y="562"/>
                </a:cubicBezTo>
                <a:lnTo>
                  <a:pt x="6153" y="474"/>
                </a:lnTo>
                <a:cubicBezTo>
                  <a:pt x="6175" y="463"/>
                  <a:pt x="6197" y="451"/>
                  <a:pt x="6219" y="440"/>
                </a:cubicBezTo>
                <a:cubicBezTo>
                  <a:pt x="6211" y="427"/>
                  <a:pt x="6202" y="414"/>
                  <a:pt x="6194" y="401"/>
                </a:cubicBezTo>
                <a:cubicBezTo>
                  <a:pt x="6195" y="377"/>
                  <a:pt x="6197" y="353"/>
                  <a:pt x="6198" y="329"/>
                </a:cubicBezTo>
                <a:cubicBezTo>
                  <a:pt x="6181" y="321"/>
                  <a:pt x="6164" y="314"/>
                  <a:pt x="6147" y="306"/>
                </a:cubicBezTo>
                <a:cubicBezTo>
                  <a:pt x="6132" y="301"/>
                  <a:pt x="6116" y="295"/>
                  <a:pt x="6101" y="290"/>
                </a:cubicBezTo>
                <a:cubicBezTo>
                  <a:pt x="6094" y="270"/>
                  <a:pt x="6087" y="249"/>
                  <a:pt x="6080" y="229"/>
                </a:cubicBezTo>
                <a:lnTo>
                  <a:pt x="5991" y="229"/>
                </a:lnTo>
                <a:close/>
                <a:moveTo>
                  <a:pt x="13039" y="229"/>
                </a:moveTo>
                <a:lnTo>
                  <a:pt x="12973" y="256"/>
                </a:lnTo>
                <a:cubicBezTo>
                  <a:pt x="12954" y="280"/>
                  <a:pt x="12935" y="305"/>
                  <a:pt x="12916" y="329"/>
                </a:cubicBezTo>
                <a:lnTo>
                  <a:pt x="12978" y="352"/>
                </a:lnTo>
                <a:lnTo>
                  <a:pt x="13051" y="428"/>
                </a:lnTo>
                <a:cubicBezTo>
                  <a:pt x="13080" y="443"/>
                  <a:pt x="13109" y="459"/>
                  <a:pt x="13138" y="474"/>
                </a:cubicBezTo>
                <a:lnTo>
                  <a:pt x="13263" y="512"/>
                </a:lnTo>
                <a:cubicBezTo>
                  <a:pt x="13289" y="504"/>
                  <a:pt x="13315" y="497"/>
                  <a:pt x="13341" y="489"/>
                </a:cubicBezTo>
                <a:cubicBezTo>
                  <a:pt x="13324" y="456"/>
                  <a:pt x="13306" y="423"/>
                  <a:pt x="13289" y="390"/>
                </a:cubicBezTo>
                <a:lnTo>
                  <a:pt x="13143" y="279"/>
                </a:lnTo>
                <a:lnTo>
                  <a:pt x="13039" y="229"/>
                </a:lnTo>
                <a:close/>
                <a:moveTo>
                  <a:pt x="11355" y="268"/>
                </a:moveTo>
                <a:cubicBezTo>
                  <a:pt x="11345" y="272"/>
                  <a:pt x="11334" y="275"/>
                  <a:pt x="11324" y="279"/>
                </a:cubicBezTo>
                <a:cubicBezTo>
                  <a:pt x="11319" y="288"/>
                  <a:pt x="11315" y="297"/>
                  <a:pt x="11310" y="306"/>
                </a:cubicBezTo>
                <a:cubicBezTo>
                  <a:pt x="11305" y="297"/>
                  <a:pt x="11299" y="288"/>
                  <a:pt x="11294" y="279"/>
                </a:cubicBezTo>
                <a:lnTo>
                  <a:pt x="11237" y="279"/>
                </a:lnTo>
                <a:lnTo>
                  <a:pt x="11169" y="306"/>
                </a:lnTo>
                <a:lnTo>
                  <a:pt x="11251" y="306"/>
                </a:lnTo>
                <a:cubicBezTo>
                  <a:pt x="11248" y="317"/>
                  <a:pt x="11245" y="329"/>
                  <a:pt x="11242" y="340"/>
                </a:cubicBezTo>
                <a:cubicBezTo>
                  <a:pt x="11258" y="349"/>
                  <a:pt x="11273" y="358"/>
                  <a:pt x="11289" y="367"/>
                </a:cubicBezTo>
                <a:cubicBezTo>
                  <a:pt x="11302" y="358"/>
                  <a:pt x="11316" y="349"/>
                  <a:pt x="11329" y="340"/>
                </a:cubicBezTo>
                <a:lnTo>
                  <a:pt x="11329" y="329"/>
                </a:lnTo>
                <a:lnTo>
                  <a:pt x="11362" y="317"/>
                </a:lnTo>
                <a:cubicBezTo>
                  <a:pt x="11377" y="313"/>
                  <a:pt x="11392" y="310"/>
                  <a:pt x="11407" y="306"/>
                </a:cubicBezTo>
                <a:cubicBezTo>
                  <a:pt x="11411" y="301"/>
                  <a:pt x="11414" y="295"/>
                  <a:pt x="11418" y="290"/>
                </a:cubicBezTo>
                <a:cubicBezTo>
                  <a:pt x="11397" y="283"/>
                  <a:pt x="11376" y="275"/>
                  <a:pt x="11355" y="268"/>
                </a:cubicBezTo>
                <a:close/>
                <a:moveTo>
                  <a:pt x="10351" y="290"/>
                </a:moveTo>
                <a:cubicBezTo>
                  <a:pt x="10340" y="303"/>
                  <a:pt x="10330" y="316"/>
                  <a:pt x="10319" y="329"/>
                </a:cubicBezTo>
                <a:lnTo>
                  <a:pt x="10257" y="306"/>
                </a:lnTo>
                <a:cubicBezTo>
                  <a:pt x="10221" y="314"/>
                  <a:pt x="10184" y="321"/>
                  <a:pt x="10148" y="329"/>
                </a:cubicBezTo>
                <a:cubicBezTo>
                  <a:pt x="10164" y="345"/>
                  <a:pt x="10179" y="362"/>
                  <a:pt x="10195" y="378"/>
                </a:cubicBezTo>
                <a:lnTo>
                  <a:pt x="10247" y="378"/>
                </a:lnTo>
                <a:cubicBezTo>
                  <a:pt x="10250" y="390"/>
                  <a:pt x="10254" y="401"/>
                  <a:pt x="10257" y="413"/>
                </a:cubicBezTo>
                <a:lnTo>
                  <a:pt x="10370" y="428"/>
                </a:lnTo>
                <a:lnTo>
                  <a:pt x="10480" y="413"/>
                </a:lnTo>
                <a:lnTo>
                  <a:pt x="10526" y="352"/>
                </a:lnTo>
                <a:cubicBezTo>
                  <a:pt x="10500" y="340"/>
                  <a:pt x="10474" y="329"/>
                  <a:pt x="10448" y="317"/>
                </a:cubicBezTo>
                <a:lnTo>
                  <a:pt x="10351" y="290"/>
                </a:lnTo>
                <a:close/>
                <a:moveTo>
                  <a:pt x="10137" y="352"/>
                </a:moveTo>
                <a:lnTo>
                  <a:pt x="10080" y="367"/>
                </a:lnTo>
                <a:cubicBezTo>
                  <a:pt x="10077" y="378"/>
                  <a:pt x="10074" y="390"/>
                  <a:pt x="10071" y="401"/>
                </a:cubicBezTo>
                <a:lnTo>
                  <a:pt x="10014" y="401"/>
                </a:lnTo>
                <a:cubicBezTo>
                  <a:pt x="10007" y="390"/>
                  <a:pt x="10000" y="378"/>
                  <a:pt x="9993" y="367"/>
                </a:cubicBezTo>
                <a:cubicBezTo>
                  <a:pt x="9958" y="378"/>
                  <a:pt x="9924" y="390"/>
                  <a:pt x="9889" y="401"/>
                </a:cubicBezTo>
                <a:cubicBezTo>
                  <a:pt x="9901" y="430"/>
                  <a:pt x="9913" y="460"/>
                  <a:pt x="9925" y="489"/>
                </a:cubicBezTo>
                <a:lnTo>
                  <a:pt x="10008" y="596"/>
                </a:lnTo>
                <a:lnTo>
                  <a:pt x="10071" y="623"/>
                </a:lnTo>
                <a:cubicBezTo>
                  <a:pt x="10061" y="640"/>
                  <a:pt x="10050" y="656"/>
                  <a:pt x="10040" y="673"/>
                </a:cubicBezTo>
                <a:lnTo>
                  <a:pt x="10127" y="745"/>
                </a:lnTo>
                <a:lnTo>
                  <a:pt x="10174" y="745"/>
                </a:lnTo>
                <a:cubicBezTo>
                  <a:pt x="10177" y="708"/>
                  <a:pt x="10181" y="672"/>
                  <a:pt x="10184" y="635"/>
                </a:cubicBezTo>
                <a:cubicBezTo>
                  <a:pt x="10194" y="631"/>
                  <a:pt x="10205" y="627"/>
                  <a:pt x="10215" y="623"/>
                </a:cubicBezTo>
                <a:cubicBezTo>
                  <a:pt x="10220" y="590"/>
                  <a:pt x="10226" y="557"/>
                  <a:pt x="10231" y="524"/>
                </a:cubicBezTo>
                <a:cubicBezTo>
                  <a:pt x="10262" y="512"/>
                  <a:pt x="10294" y="501"/>
                  <a:pt x="10325" y="489"/>
                </a:cubicBezTo>
                <a:lnTo>
                  <a:pt x="10189" y="401"/>
                </a:lnTo>
                <a:lnTo>
                  <a:pt x="10137" y="352"/>
                </a:lnTo>
                <a:close/>
                <a:moveTo>
                  <a:pt x="5468" y="440"/>
                </a:moveTo>
                <a:cubicBezTo>
                  <a:pt x="5459" y="456"/>
                  <a:pt x="5451" y="473"/>
                  <a:pt x="5442" y="489"/>
                </a:cubicBezTo>
                <a:cubicBezTo>
                  <a:pt x="5452" y="497"/>
                  <a:pt x="5463" y="504"/>
                  <a:pt x="5473" y="512"/>
                </a:cubicBezTo>
                <a:cubicBezTo>
                  <a:pt x="5454" y="525"/>
                  <a:pt x="5435" y="537"/>
                  <a:pt x="5416" y="550"/>
                </a:cubicBezTo>
                <a:lnTo>
                  <a:pt x="5499" y="562"/>
                </a:lnTo>
                <a:cubicBezTo>
                  <a:pt x="5513" y="573"/>
                  <a:pt x="5527" y="585"/>
                  <a:pt x="5541" y="596"/>
                </a:cubicBezTo>
                <a:cubicBezTo>
                  <a:pt x="5560" y="601"/>
                  <a:pt x="5579" y="607"/>
                  <a:pt x="5598" y="612"/>
                </a:cubicBezTo>
                <a:cubicBezTo>
                  <a:pt x="5603" y="595"/>
                  <a:pt x="5609" y="579"/>
                  <a:pt x="5614" y="562"/>
                </a:cubicBezTo>
                <a:lnTo>
                  <a:pt x="5614" y="501"/>
                </a:lnTo>
                <a:cubicBezTo>
                  <a:pt x="5588" y="488"/>
                  <a:pt x="5562" y="476"/>
                  <a:pt x="5536" y="463"/>
                </a:cubicBezTo>
                <a:lnTo>
                  <a:pt x="5468" y="440"/>
                </a:lnTo>
                <a:close/>
                <a:moveTo>
                  <a:pt x="13388" y="440"/>
                </a:moveTo>
                <a:cubicBezTo>
                  <a:pt x="13381" y="444"/>
                  <a:pt x="13374" y="447"/>
                  <a:pt x="13367" y="451"/>
                </a:cubicBezTo>
                <a:cubicBezTo>
                  <a:pt x="13372" y="505"/>
                  <a:pt x="13378" y="558"/>
                  <a:pt x="13383" y="612"/>
                </a:cubicBezTo>
                <a:lnTo>
                  <a:pt x="13574" y="562"/>
                </a:lnTo>
                <a:cubicBezTo>
                  <a:pt x="13569" y="545"/>
                  <a:pt x="13563" y="529"/>
                  <a:pt x="13558" y="512"/>
                </a:cubicBezTo>
                <a:lnTo>
                  <a:pt x="13423" y="451"/>
                </a:lnTo>
                <a:cubicBezTo>
                  <a:pt x="13411" y="447"/>
                  <a:pt x="13400" y="444"/>
                  <a:pt x="13388" y="440"/>
                </a:cubicBezTo>
                <a:close/>
                <a:moveTo>
                  <a:pt x="5701" y="489"/>
                </a:moveTo>
                <a:cubicBezTo>
                  <a:pt x="5694" y="504"/>
                  <a:pt x="5687" y="520"/>
                  <a:pt x="5680" y="535"/>
                </a:cubicBezTo>
                <a:cubicBezTo>
                  <a:pt x="5677" y="552"/>
                  <a:pt x="5673" y="568"/>
                  <a:pt x="5670" y="585"/>
                </a:cubicBezTo>
                <a:lnTo>
                  <a:pt x="5691" y="612"/>
                </a:lnTo>
                <a:lnTo>
                  <a:pt x="5758" y="585"/>
                </a:lnTo>
                <a:lnTo>
                  <a:pt x="5790" y="550"/>
                </a:lnTo>
                <a:cubicBezTo>
                  <a:pt x="5783" y="534"/>
                  <a:pt x="5776" y="517"/>
                  <a:pt x="5769" y="501"/>
                </a:cubicBezTo>
                <a:lnTo>
                  <a:pt x="5748" y="501"/>
                </a:lnTo>
                <a:lnTo>
                  <a:pt x="5701" y="489"/>
                </a:lnTo>
                <a:close/>
                <a:moveTo>
                  <a:pt x="5204" y="501"/>
                </a:moveTo>
                <a:cubicBezTo>
                  <a:pt x="5183" y="512"/>
                  <a:pt x="5163" y="524"/>
                  <a:pt x="5142" y="535"/>
                </a:cubicBezTo>
                <a:cubicBezTo>
                  <a:pt x="5138" y="540"/>
                  <a:pt x="5135" y="545"/>
                  <a:pt x="5131" y="550"/>
                </a:cubicBezTo>
                <a:lnTo>
                  <a:pt x="5199" y="550"/>
                </a:lnTo>
                <a:cubicBezTo>
                  <a:pt x="5218" y="541"/>
                  <a:pt x="5237" y="533"/>
                  <a:pt x="5256" y="524"/>
                </a:cubicBezTo>
                <a:cubicBezTo>
                  <a:pt x="5246" y="516"/>
                  <a:pt x="5235" y="509"/>
                  <a:pt x="5225" y="501"/>
                </a:cubicBezTo>
                <a:lnTo>
                  <a:pt x="5204" y="501"/>
                </a:lnTo>
                <a:close/>
                <a:moveTo>
                  <a:pt x="10382" y="535"/>
                </a:moveTo>
                <a:lnTo>
                  <a:pt x="10304" y="562"/>
                </a:lnTo>
                <a:cubicBezTo>
                  <a:pt x="10313" y="573"/>
                  <a:pt x="10321" y="585"/>
                  <a:pt x="10330" y="596"/>
                </a:cubicBezTo>
                <a:lnTo>
                  <a:pt x="10309" y="635"/>
                </a:lnTo>
                <a:lnTo>
                  <a:pt x="10382" y="657"/>
                </a:lnTo>
                <a:lnTo>
                  <a:pt x="10464" y="612"/>
                </a:lnTo>
                <a:lnTo>
                  <a:pt x="10403" y="585"/>
                </a:lnTo>
                <a:cubicBezTo>
                  <a:pt x="10396" y="568"/>
                  <a:pt x="10389" y="552"/>
                  <a:pt x="10382" y="535"/>
                </a:cubicBezTo>
                <a:close/>
                <a:moveTo>
                  <a:pt x="5162" y="573"/>
                </a:moveTo>
                <a:lnTo>
                  <a:pt x="5100" y="585"/>
                </a:lnTo>
                <a:lnTo>
                  <a:pt x="5044" y="623"/>
                </a:lnTo>
                <a:cubicBezTo>
                  <a:pt x="5056" y="640"/>
                  <a:pt x="5067" y="656"/>
                  <a:pt x="5079" y="673"/>
                </a:cubicBezTo>
                <a:cubicBezTo>
                  <a:pt x="5110" y="660"/>
                  <a:pt x="5142" y="648"/>
                  <a:pt x="5173" y="635"/>
                </a:cubicBezTo>
                <a:lnTo>
                  <a:pt x="5209" y="596"/>
                </a:lnTo>
                <a:cubicBezTo>
                  <a:pt x="5193" y="588"/>
                  <a:pt x="5178" y="581"/>
                  <a:pt x="5162" y="573"/>
                </a:cubicBezTo>
                <a:close/>
                <a:moveTo>
                  <a:pt x="5722" y="612"/>
                </a:moveTo>
                <a:cubicBezTo>
                  <a:pt x="5720" y="623"/>
                  <a:pt x="5719" y="635"/>
                  <a:pt x="5717" y="646"/>
                </a:cubicBezTo>
                <a:cubicBezTo>
                  <a:pt x="5739" y="650"/>
                  <a:pt x="5762" y="653"/>
                  <a:pt x="5784" y="657"/>
                </a:cubicBezTo>
                <a:lnTo>
                  <a:pt x="5805" y="657"/>
                </a:lnTo>
                <a:cubicBezTo>
                  <a:pt x="5809" y="650"/>
                  <a:pt x="5812" y="642"/>
                  <a:pt x="5816" y="635"/>
                </a:cubicBezTo>
                <a:cubicBezTo>
                  <a:pt x="5811" y="631"/>
                  <a:pt x="5805" y="627"/>
                  <a:pt x="5800" y="623"/>
                </a:cubicBezTo>
                <a:cubicBezTo>
                  <a:pt x="5774" y="619"/>
                  <a:pt x="5748" y="616"/>
                  <a:pt x="5722" y="612"/>
                </a:cubicBezTo>
                <a:close/>
                <a:moveTo>
                  <a:pt x="4935" y="635"/>
                </a:moveTo>
                <a:cubicBezTo>
                  <a:pt x="4914" y="642"/>
                  <a:pt x="4893" y="650"/>
                  <a:pt x="4872" y="657"/>
                </a:cubicBezTo>
                <a:lnTo>
                  <a:pt x="4810" y="657"/>
                </a:lnTo>
                <a:lnTo>
                  <a:pt x="4681" y="734"/>
                </a:lnTo>
                <a:lnTo>
                  <a:pt x="4556" y="818"/>
                </a:lnTo>
                <a:cubicBezTo>
                  <a:pt x="4570" y="831"/>
                  <a:pt x="4584" y="843"/>
                  <a:pt x="4598" y="856"/>
                </a:cubicBezTo>
                <a:lnTo>
                  <a:pt x="4670" y="829"/>
                </a:lnTo>
                <a:cubicBezTo>
                  <a:pt x="4707" y="813"/>
                  <a:pt x="4743" y="796"/>
                  <a:pt x="4780" y="780"/>
                </a:cubicBezTo>
                <a:lnTo>
                  <a:pt x="4815" y="768"/>
                </a:lnTo>
                <a:cubicBezTo>
                  <a:pt x="4834" y="757"/>
                  <a:pt x="4853" y="745"/>
                  <a:pt x="4872" y="734"/>
                </a:cubicBezTo>
                <a:lnTo>
                  <a:pt x="4935" y="635"/>
                </a:lnTo>
                <a:close/>
                <a:moveTo>
                  <a:pt x="13600" y="646"/>
                </a:moveTo>
                <a:lnTo>
                  <a:pt x="13532" y="696"/>
                </a:lnTo>
                <a:cubicBezTo>
                  <a:pt x="13529" y="712"/>
                  <a:pt x="13525" y="729"/>
                  <a:pt x="13522" y="745"/>
                </a:cubicBezTo>
                <a:cubicBezTo>
                  <a:pt x="13527" y="762"/>
                  <a:pt x="13533" y="778"/>
                  <a:pt x="13538" y="795"/>
                </a:cubicBezTo>
                <a:lnTo>
                  <a:pt x="13465" y="795"/>
                </a:lnTo>
                <a:cubicBezTo>
                  <a:pt x="13446" y="815"/>
                  <a:pt x="13428" y="836"/>
                  <a:pt x="13409" y="856"/>
                </a:cubicBezTo>
                <a:cubicBezTo>
                  <a:pt x="13393" y="847"/>
                  <a:pt x="13378" y="838"/>
                  <a:pt x="13362" y="829"/>
                </a:cubicBezTo>
                <a:lnTo>
                  <a:pt x="13263" y="841"/>
                </a:lnTo>
                <a:lnTo>
                  <a:pt x="13263" y="879"/>
                </a:lnTo>
                <a:lnTo>
                  <a:pt x="13164" y="891"/>
                </a:lnTo>
                <a:lnTo>
                  <a:pt x="13112" y="952"/>
                </a:lnTo>
                <a:lnTo>
                  <a:pt x="13065" y="952"/>
                </a:lnTo>
                <a:cubicBezTo>
                  <a:pt x="13060" y="981"/>
                  <a:pt x="13056" y="1011"/>
                  <a:pt x="13051" y="1040"/>
                </a:cubicBezTo>
                <a:cubicBezTo>
                  <a:pt x="13070" y="1060"/>
                  <a:pt x="13088" y="1081"/>
                  <a:pt x="13107" y="1101"/>
                </a:cubicBezTo>
                <a:cubicBezTo>
                  <a:pt x="13080" y="1105"/>
                  <a:pt x="13052" y="1108"/>
                  <a:pt x="13025" y="1112"/>
                </a:cubicBezTo>
                <a:lnTo>
                  <a:pt x="12921" y="1112"/>
                </a:lnTo>
                <a:cubicBezTo>
                  <a:pt x="12900" y="1120"/>
                  <a:pt x="12879" y="1127"/>
                  <a:pt x="12858" y="1135"/>
                </a:cubicBezTo>
                <a:cubicBezTo>
                  <a:pt x="12875" y="1180"/>
                  <a:pt x="12893" y="1224"/>
                  <a:pt x="12910" y="1269"/>
                </a:cubicBezTo>
                <a:cubicBezTo>
                  <a:pt x="12934" y="1306"/>
                  <a:pt x="12959" y="1343"/>
                  <a:pt x="12983" y="1380"/>
                </a:cubicBezTo>
                <a:cubicBezTo>
                  <a:pt x="12948" y="1356"/>
                  <a:pt x="12914" y="1331"/>
                  <a:pt x="12879" y="1307"/>
                </a:cubicBezTo>
                <a:lnTo>
                  <a:pt x="12792" y="1319"/>
                </a:lnTo>
                <a:cubicBezTo>
                  <a:pt x="12773" y="1335"/>
                  <a:pt x="12754" y="1352"/>
                  <a:pt x="12735" y="1368"/>
                </a:cubicBezTo>
                <a:cubicBezTo>
                  <a:pt x="12750" y="1401"/>
                  <a:pt x="12765" y="1435"/>
                  <a:pt x="12780" y="1468"/>
                </a:cubicBezTo>
                <a:cubicBezTo>
                  <a:pt x="12763" y="1459"/>
                  <a:pt x="12745" y="1450"/>
                  <a:pt x="12728" y="1441"/>
                </a:cubicBezTo>
                <a:cubicBezTo>
                  <a:pt x="12722" y="1400"/>
                  <a:pt x="12715" y="1360"/>
                  <a:pt x="12709" y="1319"/>
                </a:cubicBezTo>
                <a:cubicBezTo>
                  <a:pt x="12693" y="1295"/>
                  <a:pt x="12678" y="1270"/>
                  <a:pt x="12662" y="1246"/>
                </a:cubicBezTo>
                <a:lnTo>
                  <a:pt x="12641" y="1246"/>
                </a:lnTo>
                <a:lnTo>
                  <a:pt x="12683" y="1345"/>
                </a:lnTo>
                <a:cubicBezTo>
                  <a:pt x="12666" y="1373"/>
                  <a:pt x="12648" y="1402"/>
                  <a:pt x="12631" y="1430"/>
                </a:cubicBezTo>
                <a:cubicBezTo>
                  <a:pt x="12660" y="1467"/>
                  <a:pt x="12690" y="1503"/>
                  <a:pt x="12719" y="1540"/>
                </a:cubicBezTo>
                <a:cubicBezTo>
                  <a:pt x="12721" y="1585"/>
                  <a:pt x="12722" y="1629"/>
                  <a:pt x="12724" y="1674"/>
                </a:cubicBezTo>
                <a:cubicBezTo>
                  <a:pt x="12734" y="1698"/>
                  <a:pt x="12744" y="1723"/>
                  <a:pt x="12754" y="1747"/>
                </a:cubicBezTo>
                <a:cubicBezTo>
                  <a:pt x="12771" y="1751"/>
                  <a:pt x="12789" y="1754"/>
                  <a:pt x="12806" y="1758"/>
                </a:cubicBezTo>
                <a:cubicBezTo>
                  <a:pt x="12808" y="1787"/>
                  <a:pt x="12811" y="1817"/>
                  <a:pt x="12813" y="1846"/>
                </a:cubicBezTo>
                <a:cubicBezTo>
                  <a:pt x="12828" y="1870"/>
                  <a:pt x="12843" y="1895"/>
                  <a:pt x="12858" y="1919"/>
                </a:cubicBezTo>
                <a:cubicBezTo>
                  <a:pt x="12852" y="1939"/>
                  <a:pt x="12845" y="1960"/>
                  <a:pt x="12839" y="1980"/>
                </a:cubicBezTo>
                <a:cubicBezTo>
                  <a:pt x="12840" y="2004"/>
                  <a:pt x="12842" y="2029"/>
                  <a:pt x="12843" y="2053"/>
                </a:cubicBezTo>
                <a:cubicBezTo>
                  <a:pt x="12829" y="2066"/>
                  <a:pt x="12815" y="2078"/>
                  <a:pt x="12801" y="2091"/>
                </a:cubicBezTo>
                <a:cubicBezTo>
                  <a:pt x="12799" y="2108"/>
                  <a:pt x="12798" y="2124"/>
                  <a:pt x="12796" y="2141"/>
                </a:cubicBezTo>
                <a:lnTo>
                  <a:pt x="12740" y="2114"/>
                </a:lnTo>
                <a:cubicBezTo>
                  <a:pt x="12752" y="2049"/>
                  <a:pt x="12763" y="1984"/>
                  <a:pt x="12775" y="1919"/>
                </a:cubicBezTo>
                <a:cubicBezTo>
                  <a:pt x="12774" y="1886"/>
                  <a:pt x="12772" y="1852"/>
                  <a:pt x="12771" y="1819"/>
                </a:cubicBezTo>
                <a:cubicBezTo>
                  <a:pt x="12747" y="1791"/>
                  <a:pt x="12722" y="1763"/>
                  <a:pt x="12698" y="1735"/>
                </a:cubicBezTo>
                <a:cubicBezTo>
                  <a:pt x="12684" y="1674"/>
                  <a:pt x="12671" y="1613"/>
                  <a:pt x="12657" y="1552"/>
                </a:cubicBezTo>
                <a:cubicBezTo>
                  <a:pt x="12643" y="1519"/>
                  <a:pt x="12629" y="1485"/>
                  <a:pt x="12615" y="1452"/>
                </a:cubicBezTo>
                <a:cubicBezTo>
                  <a:pt x="12601" y="1441"/>
                  <a:pt x="12587" y="1429"/>
                  <a:pt x="12573" y="1418"/>
                </a:cubicBezTo>
                <a:cubicBezTo>
                  <a:pt x="12577" y="1381"/>
                  <a:pt x="12580" y="1344"/>
                  <a:pt x="12584" y="1307"/>
                </a:cubicBezTo>
                <a:lnTo>
                  <a:pt x="12554" y="1235"/>
                </a:lnTo>
                <a:lnTo>
                  <a:pt x="12434" y="1196"/>
                </a:lnTo>
                <a:cubicBezTo>
                  <a:pt x="12425" y="1205"/>
                  <a:pt x="12417" y="1214"/>
                  <a:pt x="12408" y="1223"/>
                </a:cubicBezTo>
                <a:cubicBezTo>
                  <a:pt x="12410" y="1264"/>
                  <a:pt x="12411" y="1304"/>
                  <a:pt x="12413" y="1345"/>
                </a:cubicBezTo>
                <a:cubicBezTo>
                  <a:pt x="12397" y="1386"/>
                  <a:pt x="12382" y="1427"/>
                  <a:pt x="12366" y="1468"/>
                </a:cubicBezTo>
                <a:cubicBezTo>
                  <a:pt x="12370" y="1483"/>
                  <a:pt x="12373" y="1499"/>
                  <a:pt x="12377" y="1514"/>
                </a:cubicBezTo>
                <a:cubicBezTo>
                  <a:pt x="12394" y="1551"/>
                  <a:pt x="12412" y="1587"/>
                  <a:pt x="12429" y="1624"/>
                </a:cubicBezTo>
                <a:lnTo>
                  <a:pt x="12429" y="1686"/>
                </a:lnTo>
                <a:cubicBezTo>
                  <a:pt x="12448" y="1690"/>
                  <a:pt x="12467" y="1693"/>
                  <a:pt x="12486" y="1697"/>
                </a:cubicBezTo>
                <a:lnTo>
                  <a:pt x="12495" y="1724"/>
                </a:lnTo>
                <a:lnTo>
                  <a:pt x="12558" y="1796"/>
                </a:lnTo>
                <a:cubicBezTo>
                  <a:pt x="12554" y="1820"/>
                  <a:pt x="12551" y="1845"/>
                  <a:pt x="12547" y="1869"/>
                </a:cubicBezTo>
                <a:lnTo>
                  <a:pt x="12351" y="1712"/>
                </a:lnTo>
                <a:cubicBezTo>
                  <a:pt x="12327" y="1699"/>
                  <a:pt x="12302" y="1687"/>
                  <a:pt x="12278" y="1674"/>
                </a:cubicBezTo>
                <a:lnTo>
                  <a:pt x="12139" y="1636"/>
                </a:lnTo>
                <a:cubicBezTo>
                  <a:pt x="12135" y="1653"/>
                  <a:pt x="12132" y="1669"/>
                  <a:pt x="12128" y="1686"/>
                </a:cubicBezTo>
                <a:lnTo>
                  <a:pt x="12191" y="1758"/>
                </a:lnTo>
                <a:cubicBezTo>
                  <a:pt x="12180" y="1787"/>
                  <a:pt x="12169" y="1817"/>
                  <a:pt x="12158" y="1846"/>
                </a:cubicBezTo>
                <a:cubicBezTo>
                  <a:pt x="12136" y="1817"/>
                  <a:pt x="12114" y="1787"/>
                  <a:pt x="12092" y="1758"/>
                </a:cubicBezTo>
                <a:lnTo>
                  <a:pt x="12040" y="1819"/>
                </a:lnTo>
                <a:lnTo>
                  <a:pt x="11958" y="1819"/>
                </a:lnTo>
                <a:cubicBezTo>
                  <a:pt x="11951" y="1836"/>
                  <a:pt x="11943" y="1852"/>
                  <a:pt x="11936" y="1869"/>
                </a:cubicBezTo>
                <a:cubicBezTo>
                  <a:pt x="11917" y="1865"/>
                  <a:pt x="11899" y="1862"/>
                  <a:pt x="11880" y="1858"/>
                </a:cubicBezTo>
                <a:cubicBezTo>
                  <a:pt x="11889" y="1830"/>
                  <a:pt x="11897" y="1802"/>
                  <a:pt x="11906" y="1774"/>
                </a:cubicBezTo>
                <a:cubicBezTo>
                  <a:pt x="11893" y="1769"/>
                  <a:pt x="11881" y="1763"/>
                  <a:pt x="11868" y="1758"/>
                </a:cubicBezTo>
                <a:lnTo>
                  <a:pt x="11734" y="1881"/>
                </a:lnTo>
                <a:cubicBezTo>
                  <a:pt x="11706" y="1901"/>
                  <a:pt x="11679" y="1922"/>
                  <a:pt x="11651" y="1942"/>
                </a:cubicBezTo>
                <a:cubicBezTo>
                  <a:pt x="11653" y="1971"/>
                  <a:pt x="11654" y="2001"/>
                  <a:pt x="11656" y="2030"/>
                </a:cubicBezTo>
                <a:lnTo>
                  <a:pt x="11588" y="2053"/>
                </a:lnTo>
                <a:cubicBezTo>
                  <a:pt x="11575" y="2036"/>
                  <a:pt x="11561" y="2020"/>
                  <a:pt x="11548" y="2003"/>
                </a:cubicBezTo>
                <a:cubicBezTo>
                  <a:pt x="11544" y="1979"/>
                  <a:pt x="11540" y="1954"/>
                  <a:pt x="11536" y="1930"/>
                </a:cubicBezTo>
                <a:cubicBezTo>
                  <a:pt x="11553" y="1926"/>
                  <a:pt x="11571" y="1923"/>
                  <a:pt x="11588" y="1919"/>
                </a:cubicBezTo>
                <a:cubicBezTo>
                  <a:pt x="11576" y="1895"/>
                  <a:pt x="11565" y="1870"/>
                  <a:pt x="11553" y="1846"/>
                </a:cubicBezTo>
                <a:cubicBezTo>
                  <a:pt x="11510" y="1829"/>
                  <a:pt x="11466" y="1813"/>
                  <a:pt x="11423" y="1796"/>
                </a:cubicBezTo>
                <a:cubicBezTo>
                  <a:pt x="11439" y="1824"/>
                  <a:pt x="11454" y="1853"/>
                  <a:pt x="11470" y="1881"/>
                </a:cubicBezTo>
                <a:cubicBezTo>
                  <a:pt x="11466" y="1910"/>
                  <a:pt x="11463" y="1940"/>
                  <a:pt x="11459" y="1969"/>
                </a:cubicBezTo>
                <a:cubicBezTo>
                  <a:pt x="11476" y="1997"/>
                  <a:pt x="11494" y="2025"/>
                  <a:pt x="11511" y="2053"/>
                </a:cubicBezTo>
                <a:cubicBezTo>
                  <a:pt x="11508" y="2086"/>
                  <a:pt x="11504" y="2119"/>
                  <a:pt x="11501" y="2152"/>
                </a:cubicBezTo>
                <a:cubicBezTo>
                  <a:pt x="11484" y="2135"/>
                  <a:pt x="11466" y="2119"/>
                  <a:pt x="11449" y="2102"/>
                </a:cubicBezTo>
                <a:cubicBezTo>
                  <a:pt x="11435" y="2098"/>
                  <a:pt x="11421" y="2095"/>
                  <a:pt x="11407" y="2091"/>
                </a:cubicBezTo>
                <a:cubicBezTo>
                  <a:pt x="11378" y="2136"/>
                  <a:pt x="11348" y="2180"/>
                  <a:pt x="11319" y="2225"/>
                </a:cubicBezTo>
                <a:cubicBezTo>
                  <a:pt x="11335" y="2262"/>
                  <a:pt x="11350" y="2298"/>
                  <a:pt x="11366" y="2335"/>
                </a:cubicBezTo>
                <a:cubicBezTo>
                  <a:pt x="11354" y="2347"/>
                  <a:pt x="11341" y="2358"/>
                  <a:pt x="11329" y="2370"/>
                </a:cubicBezTo>
                <a:lnTo>
                  <a:pt x="11206" y="2286"/>
                </a:lnTo>
                <a:cubicBezTo>
                  <a:pt x="11197" y="2302"/>
                  <a:pt x="11189" y="2319"/>
                  <a:pt x="11180" y="2335"/>
                </a:cubicBezTo>
                <a:cubicBezTo>
                  <a:pt x="11192" y="2356"/>
                  <a:pt x="11204" y="2376"/>
                  <a:pt x="11216" y="2397"/>
                </a:cubicBezTo>
                <a:cubicBezTo>
                  <a:pt x="11218" y="2421"/>
                  <a:pt x="11219" y="2445"/>
                  <a:pt x="11221" y="2469"/>
                </a:cubicBezTo>
                <a:lnTo>
                  <a:pt x="11180" y="2431"/>
                </a:lnTo>
                <a:cubicBezTo>
                  <a:pt x="11157" y="2416"/>
                  <a:pt x="11135" y="2400"/>
                  <a:pt x="11112" y="2385"/>
                </a:cubicBezTo>
                <a:cubicBezTo>
                  <a:pt x="11102" y="2315"/>
                  <a:pt x="11091" y="2245"/>
                  <a:pt x="11081" y="2175"/>
                </a:cubicBezTo>
                <a:cubicBezTo>
                  <a:pt x="11051" y="2143"/>
                  <a:pt x="11022" y="2111"/>
                  <a:pt x="10992" y="2079"/>
                </a:cubicBezTo>
                <a:lnTo>
                  <a:pt x="11025" y="2064"/>
                </a:lnTo>
                <a:lnTo>
                  <a:pt x="11242" y="2175"/>
                </a:lnTo>
                <a:cubicBezTo>
                  <a:pt x="11265" y="2164"/>
                  <a:pt x="11287" y="2152"/>
                  <a:pt x="11310" y="2141"/>
                </a:cubicBezTo>
                <a:cubicBezTo>
                  <a:pt x="11323" y="2115"/>
                  <a:pt x="11337" y="2090"/>
                  <a:pt x="11350" y="2064"/>
                </a:cubicBezTo>
                <a:cubicBezTo>
                  <a:pt x="11345" y="2032"/>
                  <a:pt x="11341" y="2001"/>
                  <a:pt x="11336" y="1969"/>
                </a:cubicBezTo>
                <a:cubicBezTo>
                  <a:pt x="11322" y="1948"/>
                  <a:pt x="11308" y="1928"/>
                  <a:pt x="11294" y="1907"/>
                </a:cubicBezTo>
                <a:lnTo>
                  <a:pt x="11102" y="1747"/>
                </a:lnTo>
                <a:cubicBezTo>
                  <a:pt x="11061" y="1735"/>
                  <a:pt x="11019" y="1724"/>
                  <a:pt x="10978" y="1712"/>
                </a:cubicBezTo>
                <a:cubicBezTo>
                  <a:pt x="10950" y="1683"/>
                  <a:pt x="10923" y="1653"/>
                  <a:pt x="10895" y="1624"/>
                </a:cubicBezTo>
                <a:cubicBezTo>
                  <a:pt x="10881" y="1641"/>
                  <a:pt x="10867" y="1657"/>
                  <a:pt x="10853" y="1674"/>
                </a:cubicBezTo>
                <a:lnTo>
                  <a:pt x="10796" y="1590"/>
                </a:lnTo>
                <a:cubicBezTo>
                  <a:pt x="10813" y="1577"/>
                  <a:pt x="10831" y="1565"/>
                  <a:pt x="10848" y="1552"/>
                </a:cubicBezTo>
                <a:cubicBezTo>
                  <a:pt x="10799" y="1519"/>
                  <a:pt x="10751" y="1485"/>
                  <a:pt x="10702" y="1452"/>
                </a:cubicBezTo>
                <a:lnTo>
                  <a:pt x="10629" y="1479"/>
                </a:lnTo>
                <a:lnTo>
                  <a:pt x="10552" y="1479"/>
                </a:lnTo>
                <a:lnTo>
                  <a:pt x="10495" y="1590"/>
                </a:lnTo>
                <a:lnTo>
                  <a:pt x="10422" y="1575"/>
                </a:lnTo>
                <a:cubicBezTo>
                  <a:pt x="10391" y="1595"/>
                  <a:pt x="10361" y="1616"/>
                  <a:pt x="10330" y="1636"/>
                </a:cubicBezTo>
                <a:lnTo>
                  <a:pt x="10221" y="1808"/>
                </a:lnTo>
                <a:cubicBezTo>
                  <a:pt x="10198" y="1845"/>
                  <a:pt x="10176" y="1882"/>
                  <a:pt x="10153" y="1919"/>
                </a:cubicBezTo>
                <a:cubicBezTo>
                  <a:pt x="10122" y="2008"/>
                  <a:pt x="10090" y="2097"/>
                  <a:pt x="10059" y="2186"/>
                </a:cubicBezTo>
                <a:cubicBezTo>
                  <a:pt x="10033" y="2252"/>
                  <a:pt x="10008" y="2319"/>
                  <a:pt x="9982" y="2385"/>
                </a:cubicBezTo>
                <a:lnTo>
                  <a:pt x="9894" y="2530"/>
                </a:lnTo>
                <a:lnTo>
                  <a:pt x="9774" y="2653"/>
                </a:lnTo>
                <a:cubicBezTo>
                  <a:pt x="9761" y="2686"/>
                  <a:pt x="9747" y="2719"/>
                  <a:pt x="9734" y="2752"/>
                </a:cubicBezTo>
                <a:cubicBezTo>
                  <a:pt x="9741" y="2865"/>
                  <a:pt x="9748" y="2979"/>
                  <a:pt x="9755" y="3092"/>
                </a:cubicBezTo>
                <a:cubicBezTo>
                  <a:pt x="9761" y="3146"/>
                  <a:pt x="9768" y="3199"/>
                  <a:pt x="9774" y="3253"/>
                </a:cubicBezTo>
                <a:cubicBezTo>
                  <a:pt x="9797" y="3277"/>
                  <a:pt x="9819" y="3301"/>
                  <a:pt x="9842" y="3325"/>
                </a:cubicBezTo>
                <a:cubicBezTo>
                  <a:pt x="9854" y="3321"/>
                  <a:pt x="9866" y="3318"/>
                  <a:pt x="9878" y="3314"/>
                </a:cubicBezTo>
                <a:lnTo>
                  <a:pt x="9972" y="3142"/>
                </a:lnTo>
                <a:lnTo>
                  <a:pt x="10008" y="3241"/>
                </a:lnTo>
                <a:cubicBezTo>
                  <a:pt x="10024" y="3310"/>
                  <a:pt x="10039" y="3379"/>
                  <a:pt x="10055" y="3448"/>
                </a:cubicBezTo>
                <a:cubicBezTo>
                  <a:pt x="10071" y="3505"/>
                  <a:pt x="10086" y="3563"/>
                  <a:pt x="10102" y="3620"/>
                </a:cubicBezTo>
                <a:cubicBezTo>
                  <a:pt x="10103" y="3626"/>
                  <a:pt x="10104" y="3633"/>
                  <a:pt x="10105" y="3639"/>
                </a:cubicBezTo>
                <a:lnTo>
                  <a:pt x="10045" y="3681"/>
                </a:lnTo>
                <a:cubicBezTo>
                  <a:pt x="10048" y="3701"/>
                  <a:pt x="10052" y="3722"/>
                  <a:pt x="10055" y="3742"/>
                </a:cubicBezTo>
                <a:lnTo>
                  <a:pt x="10106" y="3826"/>
                </a:lnTo>
                <a:lnTo>
                  <a:pt x="10121" y="3757"/>
                </a:lnTo>
                <a:cubicBezTo>
                  <a:pt x="10122" y="3760"/>
                  <a:pt x="10122" y="3762"/>
                  <a:pt x="10123" y="3765"/>
                </a:cubicBezTo>
                <a:cubicBezTo>
                  <a:pt x="10142" y="3761"/>
                  <a:pt x="10160" y="3758"/>
                  <a:pt x="10179" y="3754"/>
                </a:cubicBezTo>
                <a:cubicBezTo>
                  <a:pt x="10188" y="3713"/>
                  <a:pt x="10196" y="3672"/>
                  <a:pt x="10205" y="3631"/>
                </a:cubicBezTo>
                <a:lnTo>
                  <a:pt x="10267" y="3643"/>
                </a:lnTo>
                <a:cubicBezTo>
                  <a:pt x="10274" y="3594"/>
                  <a:pt x="10281" y="3546"/>
                  <a:pt x="10288" y="3497"/>
                </a:cubicBezTo>
                <a:cubicBezTo>
                  <a:pt x="10290" y="3412"/>
                  <a:pt x="10291" y="3326"/>
                  <a:pt x="10293" y="3241"/>
                </a:cubicBezTo>
                <a:lnTo>
                  <a:pt x="10340" y="3203"/>
                </a:lnTo>
                <a:cubicBezTo>
                  <a:pt x="10352" y="3146"/>
                  <a:pt x="10365" y="3088"/>
                  <a:pt x="10377" y="3031"/>
                </a:cubicBezTo>
                <a:cubicBezTo>
                  <a:pt x="10360" y="3003"/>
                  <a:pt x="10342" y="2975"/>
                  <a:pt x="10325" y="2947"/>
                </a:cubicBezTo>
                <a:lnTo>
                  <a:pt x="10283" y="2848"/>
                </a:lnTo>
                <a:lnTo>
                  <a:pt x="10304" y="2641"/>
                </a:lnTo>
                <a:lnTo>
                  <a:pt x="10387" y="2519"/>
                </a:lnTo>
                <a:cubicBezTo>
                  <a:pt x="10410" y="2482"/>
                  <a:pt x="10432" y="2445"/>
                  <a:pt x="10455" y="2408"/>
                </a:cubicBezTo>
                <a:cubicBezTo>
                  <a:pt x="10449" y="2380"/>
                  <a:pt x="10444" y="2352"/>
                  <a:pt x="10438" y="2324"/>
                </a:cubicBezTo>
                <a:lnTo>
                  <a:pt x="10474" y="2225"/>
                </a:lnTo>
                <a:lnTo>
                  <a:pt x="10552" y="2186"/>
                </a:lnTo>
                <a:lnTo>
                  <a:pt x="10620" y="2248"/>
                </a:lnTo>
                <a:cubicBezTo>
                  <a:pt x="10623" y="2268"/>
                  <a:pt x="10626" y="2289"/>
                  <a:pt x="10629" y="2309"/>
                </a:cubicBezTo>
                <a:cubicBezTo>
                  <a:pt x="10621" y="2318"/>
                  <a:pt x="10612" y="2326"/>
                  <a:pt x="10604" y="2335"/>
                </a:cubicBezTo>
                <a:cubicBezTo>
                  <a:pt x="10573" y="2387"/>
                  <a:pt x="10542" y="2440"/>
                  <a:pt x="10511" y="2492"/>
                </a:cubicBezTo>
                <a:cubicBezTo>
                  <a:pt x="10499" y="2521"/>
                  <a:pt x="10486" y="2551"/>
                  <a:pt x="10474" y="2580"/>
                </a:cubicBezTo>
                <a:lnTo>
                  <a:pt x="10459" y="2664"/>
                </a:lnTo>
                <a:cubicBezTo>
                  <a:pt x="10469" y="2709"/>
                  <a:pt x="10480" y="2753"/>
                  <a:pt x="10490" y="2798"/>
                </a:cubicBezTo>
                <a:lnTo>
                  <a:pt x="10490" y="2947"/>
                </a:lnTo>
                <a:cubicBezTo>
                  <a:pt x="10507" y="2964"/>
                  <a:pt x="10525" y="2980"/>
                  <a:pt x="10542" y="2997"/>
                </a:cubicBezTo>
                <a:lnTo>
                  <a:pt x="10578" y="3081"/>
                </a:lnTo>
                <a:lnTo>
                  <a:pt x="10655" y="3043"/>
                </a:lnTo>
                <a:lnTo>
                  <a:pt x="10740" y="2997"/>
                </a:lnTo>
                <a:cubicBezTo>
                  <a:pt x="10769" y="2992"/>
                  <a:pt x="10798" y="2986"/>
                  <a:pt x="10827" y="2981"/>
                </a:cubicBezTo>
                <a:cubicBezTo>
                  <a:pt x="10846" y="3007"/>
                  <a:pt x="10865" y="3032"/>
                  <a:pt x="10884" y="3058"/>
                </a:cubicBezTo>
                <a:cubicBezTo>
                  <a:pt x="10868" y="3086"/>
                  <a:pt x="10853" y="3114"/>
                  <a:pt x="10837" y="3142"/>
                </a:cubicBezTo>
                <a:lnTo>
                  <a:pt x="10785" y="3142"/>
                </a:lnTo>
                <a:cubicBezTo>
                  <a:pt x="10766" y="3134"/>
                  <a:pt x="10747" y="3127"/>
                  <a:pt x="10728" y="3119"/>
                </a:cubicBezTo>
                <a:cubicBezTo>
                  <a:pt x="10708" y="3127"/>
                  <a:pt x="10687" y="3134"/>
                  <a:pt x="10667" y="3142"/>
                </a:cubicBezTo>
                <a:cubicBezTo>
                  <a:pt x="10648" y="3155"/>
                  <a:pt x="10629" y="3167"/>
                  <a:pt x="10610" y="3180"/>
                </a:cubicBezTo>
                <a:cubicBezTo>
                  <a:pt x="10613" y="3208"/>
                  <a:pt x="10617" y="3236"/>
                  <a:pt x="10620" y="3264"/>
                </a:cubicBezTo>
                <a:cubicBezTo>
                  <a:pt x="10632" y="3281"/>
                  <a:pt x="10643" y="3297"/>
                  <a:pt x="10655" y="3314"/>
                </a:cubicBezTo>
                <a:cubicBezTo>
                  <a:pt x="10661" y="3305"/>
                  <a:pt x="10666" y="3296"/>
                  <a:pt x="10672" y="3287"/>
                </a:cubicBezTo>
                <a:lnTo>
                  <a:pt x="10672" y="3375"/>
                </a:lnTo>
                <a:lnTo>
                  <a:pt x="10672" y="3486"/>
                </a:lnTo>
                <a:lnTo>
                  <a:pt x="10629" y="3486"/>
                </a:lnTo>
                <a:lnTo>
                  <a:pt x="10584" y="3375"/>
                </a:lnTo>
                <a:cubicBezTo>
                  <a:pt x="10570" y="3392"/>
                  <a:pt x="10556" y="3408"/>
                  <a:pt x="10542" y="3425"/>
                </a:cubicBezTo>
                <a:cubicBezTo>
                  <a:pt x="10535" y="3457"/>
                  <a:pt x="10528" y="3488"/>
                  <a:pt x="10521" y="3520"/>
                </a:cubicBezTo>
                <a:cubicBezTo>
                  <a:pt x="10523" y="3557"/>
                  <a:pt x="10524" y="3594"/>
                  <a:pt x="10526" y="3631"/>
                </a:cubicBezTo>
                <a:lnTo>
                  <a:pt x="10547" y="3754"/>
                </a:lnTo>
                <a:lnTo>
                  <a:pt x="10480" y="3803"/>
                </a:lnTo>
                <a:cubicBezTo>
                  <a:pt x="10476" y="3827"/>
                  <a:pt x="10473" y="3852"/>
                  <a:pt x="10469" y="3876"/>
                </a:cubicBezTo>
                <a:lnTo>
                  <a:pt x="10422" y="3876"/>
                </a:lnTo>
                <a:cubicBezTo>
                  <a:pt x="10420" y="3863"/>
                  <a:pt x="10419" y="3851"/>
                  <a:pt x="10417" y="3838"/>
                </a:cubicBezTo>
                <a:cubicBezTo>
                  <a:pt x="10400" y="3830"/>
                  <a:pt x="10383" y="3823"/>
                  <a:pt x="10366" y="3815"/>
                </a:cubicBezTo>
                <a:cubicBezTo>
                  <a:pt x="10345" y="3831"/>
                  <a:pt x="10325" y="3848"/>
                  <a:pt x="10304" y="3864"/>
                </a:cubicBezTo>
                <a:cubicBezTo>
                  <a:pt x="10278" y="3888"/>
                  <a:pt x="10252" y="3913"/>
                  <a:pt x="10226" y="3937"/>
                </a:cubicBezTo>
                <a:cubicBezTo>
                  <a:pt x="10216" y="3954"/>
                  <a:pt x="10205" y="3970"/>
                  <a:pt x="10195" y="3987"/>
                </a:cubicBezTo>
                <a:cubicBezTo>
                  <a:pt x="10187" y="3970"/>
                  <a:pt x="10178" y="3954"/>
                  <a:pt x="10170" y="3937"/>
                </a:cubicBezTo>
                <a:lnTo>
                  <a:pt x="10106" y="3876"/>
                </a:lnTo>
                <a:cubicBezTo>
                  <a:pt x="10097" y="3889"/>
                  <a:pt x="10089" y="3901"/>
                  <a:pt x="10080" y="3914"/>
                </a:cubicBezTo>
                <a:cubicBezTo>
                  <a:pt x="10063" y="3922"/>
                  <a:pt x="10046" y="3929"/>
                  <a:pt x="10029" y="3937"/>
                </a:cubicBezTo>
                <a:lnTo>
                  <a:pt x="10029" y="3887"/>
                </a:lnTo>
                <a:lnTo>
                  <a:pt x="9977" y="3853"/>
                </a:lnTo>
                <a:lnTo>
                  <a:pt x="9977" y="3792"/>
                </a:lnTo>
                <a:cubicBezTo>
                  <a:pt x="9972" y="3766"/>
                  <a:pt x="9967" y="3741"/>
                  <a:pt x="9962" y="3715"/>
                </a:cubicBezTo>
                <a:cubicBezTo>
                  <a:pt x="9972" y="3679"/>
                  <a:pt x="9983" y="3644"/>
                  <a:pt x="9993" y="3608"/>
                </a:cubicBezTo>
                <a:lnTo>
                  <a:pt x="10008" y="3620"/>
                </a:lnTo>
                <a:cubicBezTo>
                  <a:pt x="10012" y="3600"/>
                  <a:pt x="10015" y="3579"/>
                  <a:pt x="10019" y="3559"/>
                </a:cubicBezTo>
                <a:cubicBezTo>
                  <a:pt x="10010" y="3550"/>
                  <a:pt x="10002" y="3541"/>
                  <a:pt x="9993" y="3532"/>
                </a:cubicBezTo>
                <a:cubicBezTo>
                  <a:pt x="9991" y="3520"/>
                  <a:pt x="9990" y="3509"/>
                  <a:pt x="9988" y="3497"/>
                </a:cubicBezTo>
                <a:cubicBezTo>
                  <a:pt x="9993" y="3481"/>
                  <a:pt x="9998" y="3464"/>
                  <a:pt x="10003" y="3448"/>
                </a:cubicBezTo>
                <a:lnTo>
                  <a:pt x="10003" y="3375"/>
                </a:lnTo>
                <a:cubicBezTo>
                  <a:pt x="9991" y="3387"/>
                  <a:pt x="9979" y="3398"/>
                  <a:pt x="9967" y="3410"/>
                </a:cubicBezTo>
                <a:cubicBezTo>
                  <a:pt x="9962" y="3423"/>
                  <a:pt x="9956" y="3435"/>
                  <a:pt x="9951" y="3448"/>
                </a:cubicBezTo>
                <a:cubicBezTo>
                  <a:pt x="9937" y="3452"/>
                  <a:pt x="9924" y="3455"/>
                  <a:pt x="9910" y="3459"/>
                </a:cubicBezTo>
                <a:cubicBezTo>
                  <a:pt x="9905" y="3476"/>
                  <a:pt x="9899" y="3492"/>
                  <a:pt x="9894" y="3509"/>
                </a:cubicBezTo>
                <a:cubicBezTo>
                  <a:pt x="9892" y="3522"/>
                  <a:pt x="9891" y="3534"/>
                  <a:pt x="9889" y="3547"/>
                </a:cubicBezTo>
                <a:cubicBezTo>
                  <a:pt x="9891" y="3599"/>
                  <a:pt x="9892" y="3652"/>
                  <a:pt x="9894" y="3704"/>
                </a:cubicBezTo>
                <a:cubicBezTo>
                  <a:pt x="9901" y="3733"/>
                  <a:pt x="9908" y="3763"/>
                  <a:pt x="9915" y="3792"/>
                </a:cubicBezTo>
                <a:cubicBezTo>
                  <a:pt x="9917" y="3820"/>
                  <a:pt x="9918" y="3848"/>
                  <a:pt x="9920" y="3876"/>
                </a:cubicBezTo>
                <a:cubicBezTo>
                  <a:pt x="9925" y="3896"/>
                  <a:pt x="9931" y="3917"/>
                  <a:pt x="9936" y="3937"/>
                </a:cubicBezTo>
                <a:cubicBezTo>
                  <a:pt x="9925" y="3961"/>
                  <a:pt x="9915" y="3986"/>
                  <a:pt x="9904" y="4010"/>
                </a:cubicBezTo>
                <a:cubicBezTo>
                  <a:pt x="9901" y="3998"/>
                  <a:pt x="9897" y="3987"/>
                  <a:pt x="9894" y="3975"/>
                </a:cubicBezTo>
                <a:lnTo>
                  <a:pt x="9852" y="3987"/>
                </a:lnTo>
                <a:cubicBezTo>
                  <a:pt x="9849" y="3998"/>
                  <a:pt x="9845" y="4010"/>
                  <a:pt x="9842" y="4021"/>
                </a:cubicBezTo>
                <a:lnTo>
                  <a:pt x="9800" y="4021"/>
                </a:lnTo>
                <a:cubicBezTo>
                  <a:pt x="9778" y="4041"/>
                  <a:pt x="9756" y="4062"/>
                  <a:pt x="9734" y="4082"/>
                </a:cubicBezTo>
                <a:cubicBezTo>
                  <a:pt x="9720" y="4160"/>
                  <a:pt x="9706" y="4237"/>
                  <a:pt x="9692" y="4315"/>
                </a:cubicBezTo>
                <a:cubicBezTo>
                  <a:pt x="9683" y="4328"/>
                  <a:pt x="9675" y="4341"/>
                  <a:pt x="9666" y="4354"/>
                </a:cubicBezTo>
                <a:cubicBezTo>
                  <a:pt x="9652" y="4365"/>
                  <a:pt x="9639" y="4377"/>
                  <a:pt x="9625" y="4388"/>
                </a:cubicBezTo>
                <a:lnTo>
                  <a:pt x="9578" y="4426"/>
                </a:lnTo>
                <a:cubicBezTo>
                  <a:pt x="9573" y="4467"/>
                  <a:pt x="9567" y="4508"/>
                  <a:pt x="9562" y="4549"/>
                </a:cubicBezTo>
                <a:cubicBezTo>
                  <a:pt x="9521" y="4590"/>
                  <a:pt x="9479" y="4630"/>
                  <a:pt x="9438" y="4671"/>
                </a:cubicBezTo>
                <a:lnTo>
                  <a:pt x="9386" y="4598"/>
                </a:lnTo>
                <a:cubicBezTo>
                  <a:pt x="9391" y="4659"/>
                  <a:pt x="9397" y="4721"/>
                  <a:pt x="9402" y="4782"/>
                </a:cubicBezTo>
                <a:cubicBezTo>
                  <a:pt x="9373" y="4769"/>
                  <a:pt x="9343" y="4757"/>
                  <a:pt x="9314" y="4744"/>
                </a:cubicBezTo>
                <a:lnTo>
                  <a:pt x="9246" y="4782"/>
                </a:lnTo>
                <a:cubicBezTo>
                  <a:pt x="9248" y="4819"/>
                  <a:pt x="9249" y="4856"/>
                  <a:pt x="9251" y="4893"/>
                </a:cubicBezTo>
                <a:cubicBezTo>
                  <a:pt x="9279" y="4913"/>
                  <a:pt x="9306" y="4934"/>
                  <a:pt x="9334" y="4954"/>
                </a:cubicBezTo>
                <a:lnTo>
                  <a:pt x="9376" y="5038"/>
                </a:lnTo>
                <a:lnTo>
                  <a:pt x="9433" y="5221"/>
                </a:lnTo>
                <a:cubicBezTo>
                  <a:pt x="9430" y="5327"/>
                  <a:pt x="9426" y="5433"/>
                  <a:pt x="9423" y="5539"/>
                </a:cubicBezTo>
                <a:cubicBezTo>
                  <a:pt x="9413" y="5572"/>
                  <a:pt x="9402" y="5605"/>
                  <a:pt x="9392" y="5638"/>
                </a:cubicBezTo>
                <a:lnTo>
                  <a:pt x="9303" y="5638"/>
                </a:lnTo>
                <a:cubicBezTo>
                  <a:pt x="9287" y="5642"/>
                  <a:pt x="9272" y="5645"/>
                  <a:pt x="9256" y="5649"/>
                </a:cubicBezTo>
                <a:cubicBezTo>
                  <a:pt x="9237" y="5641"/>
                  <a:pt x="9218" y="5634"/>
                  <a:pt x="9199" y="5626"/>
                </a:cubicBezTo>
                <a:lnTo>
                  <a:pt x="9127" y="5626"/>
                </a:lnTo>
                <a:cubicBezTo>
                  <a:pt x="9105" y="5617"/>
                  <a:pt x="9082" y="5609"/>
                  <a:pt x="9060" y="5600"/>
                </a:cubicBezTo>
                <a:lnTo>
                  <a:pt x="8982" y="5711"/>
                </a:lnTo>
                <a:lnTo>
                  <a:pt x="9003" y="5783"/>
                </a:lnTo>
                <a:lnTo>
                  <a:pt x="8997" y="5894"/>
                </a:lnTo>
                <a:lnTo>
                  <a:pt x="8997" y="5944"/>
                </a:lnTo>
                <a:cubicBezTo>
                  <a:pt x="9001" y="5964"/>
                  <a:pt x="9004" y="5985"/>
                  <a:pt x="9008" y="6005"/>
                </a:cubicBezTo>
                <a:lnTo>
                  <a:pt x="9008" y="6078"/>
                </a:lnTo>
                <a:cubicBezTo>
                  <a:pt x="9003" y="6111"/>
                  <a:pt x="8997" y="6144"/>
                  <a:pt x="8992" y="6177"/>
                </a:cubicBezTo>
                <a:cubicBezTo>
                  <a:pt x="8990" y="6197"/>
                  <a:pt x="8989" y="6218"/>
                  <a:pt x="8987" y="6238"/>
                </a:cubicBezTo>
                <a:cubicBezTo>
                  <a:pt x="8980" y="6258"/>
                  <a:pt x="8973" y="6279"/>
                  <a:pt x="8966" y="6299"/>
                </a:cubicBezTo>
                <a:cubicBezTo>
                  <a:pt x="8964" y="6335"/>
                  <a:pt x="8963" y="6370"/>
                  <a:pt x="8961" y="6406"/>
                </a:cubicBezTo>
                <a:cubicBezTo>
                  <a:pt x="8964" y="6426"/>
                  <a:pt x="8968" y="6447"/>
                  <a:pt x="8971" y="6467"/>
                </a:cubicBezTo>
                <a:cubicBezTo>
                  <a:pt x="8980" y="6472"/>
                  <a:pt x="8988" y="6478"/>
                  <a:pt x="8997" y="6483"/>
                </a:cubicBezTo>
                <a:cubicBezTo>
                  <a:pt x="8999" y="6515"/>
                  <a:pt x="9001" y="6546"/>
                  <a:pt x="9003" y="6578"/>
                </a:cubicBezTo>
                <a:cubicBezTo>
                  <a:pt x="8999" y="6619"/>
                  <a:pt x="8996" y="6660"/>
                  <a:pt x="8992" y="6701"/>
                </a:cubicBezTo>
                <a:cubicBezTo>
                  <a:pt x="9002" y="6697"/>
                  <a:pt x="9013" y="6693"/>
                  <a:pt x="9023" y="6689"/>
                </a:cubicBezTo>
                <a:lnTo>
                  <a:pt x="9055" y="6712"/>
                </a:lnTo>
                <a:cubicBezTo>
                  <a:pt x="9062" y="6701"/>
                  <a:pt x="9068" y="6689"/>
                  <a:pt x="9075" y="6678"/>
                </a:cubicBezTo>
                <a:cubicBezTo>
                  <a:pt x="9092" y="6686"/>
                  <a:pt x="9110" y="6693"/>
                  <a:pt x="9127" y="6701"/>
                </a:cubicBezTo>
                <a:cubicBezTo>
                  <a:pt x="9132" y="6734"/>
                  <a:pt x="9138" y="6767"/>
                  <a:pt x="9143" y="6800"/>
                </a:cubicBezTo>
                <a:cubicBezTo>
                  <a:pt x="9150" y="6817"/>
                  <a:pt x="9157" y="6833"/>
                  <a:pt x="9164" y="6850"/>
                </a:cubicBezTo>
                <a:lnTo>
                  <a:pt x="9165" y="6850"/>
                </a:lnTo>
                <a:cubicBezTo>
                  <a:pt x="9159" y="6878"/>
                  <a:pt x="9154" y="6906"/>
                  <a:pt x="9148" y="6934"/>
                </a:cubicBezTo>
                <a:cubicBezTo>
                  <a:pt x="9134" y="6991"/>
                  <a:pt x="9121" y="7049"/>
                  <a:pt x="9107" y="7106"/>
                </a:cubicBezTo>
                <a:cubicBezTo>
                  <a:pt x="9093" y="7126"/>
                  <a:pt x="9079" y="7147"/>
                  <a:pt x="9065" y="7167"/>
                </a:cubicBezTo>
                <a:lnTo>
                  <a:pt x="9008" y="7239"/>
                </a:lnTo>
                <a:cubicBezTo>
                  <a:pt x="8996" y="7276"/>
                  <a:pt x="8983" y="7313"/>
                  <a:pt x="8971" y="7350"/>
                </a:cubicBezTo>
                <a:cubicBezTo>
                  <a:pt x="8968" y="7378"/>
                  <a:pt x="8964" y="7406"/>
                  <a:pt x="8961" y="7434"/>
                </a:cubicBezTo>
                <a:cubicBezTo>
                  <a:pt x="8952" y="7479"/>
                  <a:pt x="8944" y="7523"/>
                  <a:pt x="8935" y="7568"/>
                </a:cubicBezTo>
                <a:cubicBezTo>
                  <a:pt x="8938" y="7634"/>
                  <a:pt x="8942" y="7701"/>
                  <a:pt x="8945" y="7767"/>
                </a:cubicBezTo>
                <a:cubicBezTo>
                  <a:pt x="8928" y="7812"/>
                  <a:pt x="8910" y="7856"/>
                  <a:pt x="8893" y="7901"/>
                </a:cubicBezTo>
                <a:cubicBezTo>
                  <a:pt x="8883" y="7917"/>
                  <a:pt x="8873" y="7934"/>
                  <a:pt x="8863" y="7950"/>
                </a:cubicBezTo>
                <a:cubicBezTo>
                  <a:pt x="8847" y="7986"/>
                  <a:pt x="8832" y="8021"/>
                  <a:pt x="8816" y="8057"/>
                </a:cubicBezTo>
                <a:cubicBezTo>
                  <a:pt x="8797" y="8062"/>
                  <a:pt x="8778" y="8068"/>
                  <a:pt x="8759" y="8073"/>
                </a:cubicBezTo>
                <a:cubicBezTo>
                  <a:pt x="8749" y="8093"/>
                  <a:pt x="8738" y="8114"/>
                  <a:pt x="8728" y="8134"/>
                </a:cubicBezTo>
                <a:lnTo>
                  <a:pt x="8686" y="8302"/>
                </a:lnTo>
                <a:cubicBezTo>
                  <a:pt x="8673" y="8322"/>
                  <a:pt x="8659" y="8343"/>
                  <a:pt x="8646" y="8363"/>
                </a:cubicBezTo>
                <a:cubicBezTo>
                  <a:pt x="8639" y="8396"/>
                  <a:pt x="8631" y="8430"/>
                  <a:pt x="8624" y="8463"/>
                </a:cubicBezTo>
                <a:lnTo>
                  <a:pt x="8624" y="8547"/>
                </a:lnTo>
                <a:cubicBezTo>
                  <a:pt x="8619" y="8580"/>
                  <a:pt x="8613" y="8613"/>
                  <a:pt x="8608" y="8646"/>
                </a:cubicBezTo>
                <a:cubicBezTo>
                  <a:pt x="8602" y="8654"/>
                  <a:pt x="8595" y="8661"/>
                  <a:pt x="8589" y="8669"/>
                </a:cubicBezTo>
                <a:cubicBezTo>
                  <a:pt x="8577" y="8702"/>
                  <a:pt x="8564" y="8735"/>
                  <a:pt x="8552" y="8768"/>
                </a:cubicBezTo>
                <a:lnTo>
                  <a:pt x="8531" y="8879"/>
                </a:lnTo>
                <a:cubicBezTo>
                  <a:pt x="8533" y="8896"/>
                  <a:pt x="8535" y="8912"/>
                  <a:pt x="8537" y="8929"/>
                </a:cubicBezTo>
                <a:lnTo>
                  <a:pt x="8516" y="9013"/>
                </a:lnTo>
                <a:cubicBezTo>
                  <a:pt x="8507" y="9030"/>
                  <a:pt x="8499" y="9046"/>
                  <a:pt x="8490" y="9063"/>
                </a:cubicBezTo>
                <a:cubicBezTo>
                  <a:pt x="8488" y="9087"/>
                  <a:pt x="8487" y="9111"/>
                  <a:pt x="8485" y="9135"/>
                </a:cubicBezTo>
                <a:cubicBezTo>
                  <a:pt x="8483" y="9159"/>
                  <a:pt x="8481" y="9184"/>
                  <a:pt x="8479" y="9208"/>
                </a:cubicBezTo>
                <a:cubicBezTo>
                  <a:pt x="8490" y="9232"/>
                  <a:pt x="8500" y="9257"/>
                  <a:pt x="8511" y="9281"/>
                </a:cubicBezTo>
                <a:cubicBezTo>
                  <a:pt x="8516" y="9306"/>
                  <a:pt x="8521" y="9332"/>
                  <a:pt x="8526" y="9357"/>
                </a:cubicBezTo>
                <a:cubicBezTo>
                  <a:pt x="8524" y="9385"/>
                  <a:pt x="8523" y="9413"/>
                  <a:pt x="8521" y="9441"/>
                </a:cubicBezTo>
                <a:cubicBezTo>
                  <a:pt x="8523" y="9469"/>
                  <a:pt x="8524" y="9497"/>
                  <a:pt x="8526" y="9525"/>
                </a:cubicBezTo>
                <a:cubicBezTo>
                  <a:pt x="8528" y="9579"/>
                  <a:pt x="8529" y="9632"/>
                  <a:pt x="8531" y="9686"/>
                </a:cubicBezTo>
                <a:cubicBezTo>
                  <a:pt x="8528" y="9734"/>
                  <a:pt x="8524" y="9783"/>
                  <a:pt x="8521" y="9831"/>
                </a:cubicBezTo>
                <a:cubicBezTo>
                  <a:pt x="8516" y="9860"/>
                  <a:pt x="8510" y="9890"/>
                  <a:pt x="8505" y="9919"/>
                </a:cubicBezTo>
                <a:lnTo>
                  <a:pt x="8511" y="10003"/>
                </a:lnTo>
                <a:cubicBezTo>
                  <a:pt x="8506" y="10032"/>
                  <a:pt x="8500" y="10062"/>
                  <a:pt x="8495" y="10091"/>
                </a:cubicBezTo>
                <a:cubicBezTo>
                  <a:pt x="8485" y="10127"/>
                  <a:pt x="8474" y="10162"/>
                  <a:pt x="8464" y="10198"/>
                </a:cubicBezTo>
                <a:cubicBezTo>
                  <a:pt x="8455" y="10211"/>
                  <a:pt x="8447" y="10223"/>
                  <a:pt x="8438" y="10236"/>
                </a:cubicBezTo>
                <a:cubicBezTo>
                  <a:pt x="8448" y="10256"/>
                  <a:pt x="8459" y="10277"/>
                  <a:pt x="8469" y="10297"/>
                </a:cubicBezTo>
                <a:cubicBezTo>
                  <a:pt x="8478" y="10338"/>
                  <a:pt x="8486" y="10379"/>
                  <a:pt x="8495" y="10420"/>
                </a:cubicBezTo>
                <a:cubicBezTo>
                  <a:pt x="8492" y="10444"/>
                  <a:pt x="8488" y="10468"/>
                  <a:pt x="8485" y="10492"/>
                </a:cubicBezTo>
                <a:cubicBezTo>
                  <a:pt x="8488" y="10533"/>
                  <a:pt x="8492" y="10574"/>
                  <a:pt x="8495" y="10615"/>
                </a:cubicBezTo>
                <a:cubicBezTo>
                  <a:pt x="8497" y="10628"/>
                  <a:pt x="8498" y="10640"/>
                  <a:pt x="8500" y="10653"/>
                </a:cubicBezTo>
                <a:cubicBezTo>
                  <a:pt x="8507" y="10664"/>
                  <a:pt x="8514" y="10676"/>
                  <a:pt x="8521" y="10687"/>
                </a:cubicBezTo>
                <a:lnTo>
                  <a:pt x="8521" y="10714"/>
                </a:lnTo>
                <a:cubicBezTo>
                  <a:pt x="8526" y="10731"/>
                  <a:pt x="8532" y="10747"/>
                  <a:pt x="8537" y="10764"/>
                </a:cubicBezTo>
                <a:cubicBezTo>
                  <a:pt x="8546" y="10768"/>
                  <a:pt x="8554" y="10771"/>
                  <a:pt x="8563" y="10775"/>
                </a:cubicBezTo>
                <a:cubicBezTo>
                  <a:pt x="8573" y="10799"/>
                  <a:pt x="8584" y="10824"/>
                  <a:pt x="8594" y="10848"/>
                </a:cubicBezTo>
                <a:cubicBezTo>
                  <a:pt x="8599" y="10856"/>
                  <a:pt x="8603" y="10863"/>
                  <a:pt x="8608" y="10871"/>
                </a:cubicBezTo>
                <a:cubicBezTo>
                  <a:pt x="8612" y="10884"/>
                  <a:pt x="8616" y="10896"/>
                  <a:pt x="8620" y="10909"/>
                </a:cubicBezTo>
                <a:cubicBezTo>
                  <a:pt x="8621" y="10933"/>
                  <a:pt x="8623" y="10958"/>
                  <a:pt x="8624" y="10982"/>
                </a:cubicBezTo>
                <a:cubicBezTo>
                  <a:pt x="8630" y="10995"/>
                  <a:pt x="8635" y="11007"/>
                  <a:pt x="8641" y="11020"/>
                </a:cubicBezTo>
                <a:cubicBezTo>
                  <a:pt x="8646" y="11028"/>
                  <a:pt x="8650" y="11035"/>
                  <a:pt x="8655" y="11043"/>
                </a:cubicBezTo>
                <a:cubicBezTo>
                  <a:pt x="8662" y="11063"/>
                  <a:pt x="8669" y="11084"/>
                  <a:pt x="8676" y="11104"/>
                </a:cubicBezTo>
                <a:cubicBezTo>
                  <a:pt x="8685" y="11137"/>
                  <a:pt x="8693" y="11170"/>
                  <a:pt x="8702" y="11203"/>
                </a:cubicBezTo>
                <a:cubicBezTo>
                  <a:pt x="8704" y="11244"/>
                  <a:pt x="8705" y="11285"/>
                  <a:pt x="8707" y="11326"/>
                </a:cubicBezTo>
                <a:cubicBezTo>
                  <a:pt x="8711" y="11346"/>
                  <a:pt x="8714" y="11367"/>
                  <a:pt x="8718" y="11387"/>
                </a:cubicBezTo>
                <a:cubicBezTo>
                  <a:pt x="8728" y="11415"/>
                  <a:pt x="8739" y="11443"/>
                  <a:pt x="8749" y="11471"/>
                </a:cubicBezTo>
                <a:cubicBezTo>
                  <a:pt x="8763" y="11491"/>
                  <a:pt x="8776" y="11512"/>
                  <a:pt x="8790" y="11532"/>
                </a:cubicBezTo>
                <a:cubicBezTo>
                  <a:pt x="8795" y="11536"/>
                  <a:pt x="8801" y="11539"/>
                  <a:pt x="8806" y="11543"/>
                </a:cubicBezTo>
                <a:lnTo>
                  <a:pt x="8848" y="11654"/>
                </a:lnTo>
                <a:cubicBezTo>
                  <a:pt x="8865" y="11683"/>
                  <a:pt x="8883" y="11713"/>
                  <a:pt x="8900" y="11742"/>
                </a:cubicBezTo>
                <a:cubicBezTo>
                  <a:pt x="8919" y="11783"/>
                  <a:pt x="8937" y="11824"/>
                  <a:pt x="8956" y="11865"/>
                </a:cubicBezTo>
                <a:cubicBezTo>
                  <a:pt x="8977" y="11889"/>
                  <a:pt x="8997" y="11913"/>
                  <a:pt x="9018" y="11937"/>
                </a:cubicBezTo>
                <a:lnTo>
                  <a:pt x="9034" y="11937"/>
                </a:lnTo>
                <a:lnTo>
                  <a:pt x="9044" y="11937"/>
                </a:lnTo>
                <a:cubicBezTo>
                  <a:pt x="9065" y="11917"/>
                  <a:pt x="9086" y="11896"/>
                  <a:pt x="9107" y="11876"/>
                </a:cubicBezTo>
                <a:lnTo>
                  <a:pt x="9148" y="11826"/>
                </a:lnTo>
                <a:cubicBezTo>
                  <a:pt x="9172" y="11818"/>
                  <a:pt x="9196" y="11811"/>
                  <a:pt x="9220" y="11803"/>
                </a:cubicBezTo>
                <a:lnTo>
                  <a:pt x="9256" y="11803"/>
                </a:lnTo>
                <a:cubicBezTo>
                  <a:pt x="9270" y="11815"/>
                  <a:pt x="9284" y="11826"/>
                  <a:pt x="9298" y="11838"/>
                </a:cubicBezTo>
                <a:lnTo>
                  <a:pt x="9324" y="11838"/>
                </a:lnTo>
                <a:lnTo>
                  <a:pt x="9376" y="11887"/>
                </a:lnTo>
                <a:cubicBezTo>
                  <a:pt x="9400" y="11874"/>
                  <a:pt x="9425" y="11862"/>
                  <a:pt x="9449" y="11849"/>
                </a:cubicBezTo>
                <a:cubicBezTo>
                  <a:pt x="9461" y="11829"/>
                  <a:pt x="9472" y="11808"/>
                  <a:pt x="9484" y="11788"/>
                </a:cubicBezTo>
                <a:cubicBezTo>
                  <a:pt x="9515" y="11756"/>
                  <a:pt x="9547" y="11725"/>
                  <a:pt x="9578" y="11693"/>
                </a:cubicBezTo>
                <a:cubicBezTo>
                  <a:pt x="9594" y="11680"/>
                  <a:pt x="9609" y="11667"/>
                  <a:pt x="9625" y="11654"/>
                </a:cubicBezTo>
                <a:cubicBezTo>
                  <a:pt x="9642" y="11646"/>
                  <a:pt x="9660" y="11639"/>
                  <a:pt x="9677" y="11631"/>
                </a:cubicBezTo>
                <a:lnTo>
                  <a:pt x="9729" y="11631"/>
                </a:lnTo>
                <a:lnTo>
                  <a:pt x="9774" y="11631"/>
                </a:lnTo>
                <a:lnTo>
                  <a:pt x="9816" y="11742"/>
                </a:lnTo>
                <a:cubicBezTo>
                  <a:pt x="9823" y="11783"/>
                  <a:pt x="9831" y="11824"/>
                  <a:pt x="9838" y="11865"/>
                </a:cubicBezTo>
                <a:cubicBezTo>
                  <a:pt x="9848" y="11897"/>
                  <a:pt x="9858" y="11928"/>
                  <a:pt x="9868" y="11960"/>
                </a:cubicBezTo>
                <a:lnTo>
                  <a:pt x="9915" y="11960"/>
                </a:lnTo>
                <a:cubicBezTo>
                  <a:pt x="9922" y="11949"/>
                  <a:pt x="9929" y="11937"/>
                  <a:pt x="9936" y="11926"/>
                </a:cubicBezTo>
                <a:cubicBezTo>
                  <a:pt x="9943" y="11930"/>
                  <a:pt x="9949" y="11933"/>
                  <a:pt x="9956" y="11937"/>
                </a:cubicBezTo>
                <a:cubicBezTo>
                  <a:pt x="9977" y="11917"/>
                  <a:pt x="9998" y="11896"/>
                  <a:pt x="10019" y="11876"/>
                </a:cubicBezTo>
                <a:lnTo>
                  <a:pt x="10019" y="11926"/>
                </a:lnTo>
                <a:cubicBezTo>
                  <a:pt x="10024" y="11934"/>
                  <a:pt x="10029" y="11941"/>
                  <a:pt x="10034" y="11949"/>
                </a:cubicBezTo>
                <a:cubicBezTo>
                  <a:pt x="10038" y="11973"/>
                  <a:pt x="10041" y="11997"/>
                  <a:pt x="10045" y="12021"/>
                </a:cubicBezTo>
                <a:cubicBezTo>
                  <a:pt x="10054" y="12030"/>
                  <a:pt x="10062" y="12039"/>
                  <a:pt x="10071" y="12048"/>
                </a:cubicBezTo>
                <a:cubicBezTo>
                  <a:pt x="10080" y="12084"/>
                  <a:pt x="10088" y="12119"/>
                  <a:pt x="10097" y="12155"/>
                </a:cubicBezTo>
                <a:cubicBezTo>
                  <a:pt x="10093" y="12196"/>
                  <a:pt x="10089" y="12236"/>
                  <a:pt x="10085" y="12277"/>
                </a:cubicBezTo>
                <a:cubicBezTo>
                  <a:pt x="10079" y="12338"/>
                  <a:pt x="10072" y="12400"/>
                  <a:pt x="10066" y="12461"/>
                </a:cubicBezTo>
                <a:cubicBezTo>
                  <a:pt x="10069" y="12470"/>
                  <a:pt x="10073" y="12479"/>
                  <a:pt x="10076" y="12488"/>
                </a:cubicBezTo>
                <a:cubicBezTo>
                  <a:pt x="10073" y="12529"/>
                  <a:pt x="10069" y="12569"/>
                  <a:pt x="10066" y="12610"/>
                </a:cubicBezTo>
                <a:cubicBezTo>
                  <a:pt x="10061" y="12651"/>
                  <a:pt x="10055" y="12691"/>
                  <a:pt x="10050" y="12732"/>
                </a:cubicBezTo>
                <a:cubicBezTo>
                  <a:pt x="10045" y="12749"/>
                  <a:pt x="10039" y="12765"/>
                  <a:pt x="10034" y="12782"/>
                </a:cubicBezTo>
                <a:lnTo>
                  <a:pt x="10034" y="12828"/>
                </a:lnTo>
                <a:cubicBezTo>
                  <a:pt x="10046" y="12885"/>
                  <a:pt x="10059" y="12943"/>
                  <a:pt x="10071" y="13000"/>
                </a:cubicBezTo>
                <a:cubicBezTo>
                  <a:pt x="10084" y="13045"/>
                  <a:pt x="10098" y="13089"/>
                  <a:pt x="10111" y="13134"/>
                </a:cubicBezTo>
                <a:cubicBezTo>
                  <a:pt x="10132" y="13187"/>
                  <a:pt x="10153" y="13241"/>
                  <a:pt x="10174" y="13294"/>
                </a:cubicBezTo>
                <a:cubicBezTo>
                  <a:pt x="10191" y="13351"/>
                  <a:pt x="10209" y="13409"/>
                  <a:pt x="10226" y="13466"/>
                </a:cubicBezTo>
                <a:cubicBezTo>
                  <a:pt x="10231" y="13507"/>
                  <a:pt x="10236" y="13547"/>
                  <a:pt x="10241" y="13588"/>
                </a:cubicBezTo>
                <a:cubicBezTo>
                  <a:pt x="10245" y="13605"/>
                  <a:pt x="10248" y="13621"/>
                  <a:pt x="10252" y="13638"/>
                </a:cubicBezTo>
                <a:cubicBezTo>
                  <a:pt x="10250" y="13649"/>
                  <a:pt x="10249" y="13661"/>
                  <a:pt x="10247" y="13672"/>
                </a:cubicBezTo>
                <a:cubicBezTo>
                  <a:pt x="10257" y="13705"/>
                  <a:pt x="10268" y="13739"/>
                  <a:pt x="10278" y="13772"/>
                </a:cubicBezTo>
                <a:cubicBezTo>
                  <a:pt x="10281" y="13809"/>
                  <a:pt x="10285" y="13846"/>
                  <a:pt x="10288" y="13883"/>
                </a:cubicBezTo>
                <a:cubicBezTo>
                  <a:pt x="10293" y="13935"/>
                  <a:pt x="10299" y="13987"/>
                  <a:pt x="10304" y="14039"/>
                </a:cubicBezTo>
                <a:cubicBezTo>
                  <a:pt x="10297" y="14060"/>
                  <a:pt x="10290" y="14080"/>
                  <a:pt x="10283" y="14101"/>
                </a:cubicBezTo>
                <a:cubicBezTo>
                  <a:pt x="10281" y="14114"/>
                  <a:pt x="10280" y="14126"/>
                  <a:pt x="10278" y="14139"/>
                </a:cubicBezTo>
                <a:cubicBezTo>
                  <a:pt x="10283" y="14171"/>
                  <a:pt x="10288" y="14202"/>
                  <a:pt x="10293" y="14234"/>
                </a:cubicBezTo>
                <a:cubicBezTo>
                  <a:pt x="10298" y="14267"/>
                  <a:pt x="10304" y="14301"/>
                  <a:pt x="10309" y="14334"/>
                </a:cubicBezTo>
                <a:cubicBezTo>
                  <a:pt x="10314" y="14354"/>
                  <a:pt x="10320" y="14375"/>
                  <a:pt x="10325" y="14395"/>
                </a:cubicBezTo>
                <a:cubicBezTo>
                  <a:pt x="10327" y="14428"/>
                  <a:pt x="10328" y="14461"/>
                  <a:pt x="10330" y="14494"/>
                </a:cubicBezTo>
                <a:cubicBezTo>
                  <a:pt x="10328" y="14535"/>
                  <a:pt x="10327" y="14576"/>
                  <a:pt x="10325" y="14617"/>
                </a:cubicBezTo>
                <a:lnTo>
                  <a:pt x="10304" y="14689"/>
                </a:lnTo>
                <a:cubicBezTo>
                  <a:pt x="10292" y="14726"/>
                  <a:pt x="10279" y="14763"/>
                  <a:pt x="10267" y="14800"/>
                </a:cubicBezTo>
                <a:cubicBezTo>
                  <a:pt x="10262" y="14820"/>
                  <a:pt x="10257" y="14841"/>
                  <a:pt x="10252" y="14861"/>
                </a:cubicBezTo>
                <a:cubicBezTo>
                  <a:pt x="10245" y="14909"/>
                  <a:pt x="10238" y="14958"/>
                  <a:pt x="10231" y="15006"/>
                </a:cubicBezTo>
                <a:cubicBezTo>
                  <a:pt x="10229" y="15030"/>
                  <a:pt x="10228" y="15055"/>
                  <a:pt x="10226" y="15079"/>
                </a:cubicBezTo>
                <a:cubicBezTo>
                  <a:pt x="10219" y="15129"/>
                  <a:pt x="10212" y="15178"/>
                  <a:pt x="10205" y="15228"/>
                </a:cubicBezTo>
                <a:cubicBezTo>
                  <a:pt x="10202" y="15276"/>
                  <a:pt x="10198" y="15325"/>
                  <a:pt x="10195" y="15373"/>
                </a:cubicBezTo>
                <a:cubicBezTo>
                  <a:pt x="10197" y="15406"/>
                  <a:pt x="10198" y="15440"/>
                  <a:pt x="10200" y="15473"/>
                </a:cubicBezTo>
                <a:cubicBezTo>
                  <a:pt x="10202" y="15514"/>
                  <a:pt x="10203" y="15554"/>
                  <a:pt x="10205" y="15595"/>
                </a:cubicBezTo>
                <a:cubicBezTo>
                  <a:pt x="10221" y="15647"/>
                  <a:pt x="10236" y="15700"/>
                  <a:pt x="10252" y="15752"/>
                </a:cubicBezTo>
                <a:cubicBezTo>
                  <a:pt x="10255" y="15785"/>
                  <a:pt x="10259" y="15818"/>
                  <a:pt x="10262" y="15851"/>
                </a:cubicBezTo>
                <a:cubicBezTo>
                  <a:pt x="10272" y="15916"/>
                  <a:pt x="10283" y="15981"/>
                  <a:pt x="10293" y="16046"/>
                </a:cubicBezTo>
                <a:cubicBezTo>
                  <a:pt x="10304" y="16091"/>
                  <a:pt x="10314" y="16135"/>
                  <a:pt x="10325" y="16180"/>
                </a:cubicBezTo>
                <a:cubicBezTo>
                  <a:pt x="10331" y="16200"/>
                  <a:pt x="10338" y="16221"/>
                  <a:pt x="10344" y="16241"/>
                </a:cubicBezTo>
                <a:cubicBezTo>
                  <a:pt x="10346" y="16270"/>
                  <a:pt x="10349" y="16300"/>
                  <a:pt x="10351" y="16329"/>
                </a:cubicBezTo>
                <a:lnTo>
                  <a:pt x="10351" y="16524"/>
                </a:lnTo>
                <a:cubicBezTo>
                  <a:pt x="10356" y="16606"/>
                  <a:pt x="10361" y="16687"/>
                  <a:pt x="10366" y="16769"/>
                </a:cubicBezTo>
                <a:cubicBezTo>
                  <a:pt x="10371" y="16810"/>
                  <a:pt x="10377" y="16850"/>
                  <a:pt x="10382" y="16891"/>
                </a:cubicBezTo>
                <a:cubicBezTo>
                  <a:pt x="10385" y="16943"/>
                  <a:pt x="10388" y="16996"/>
                  <a:pt x="10391" y="17048"/>
                </a:cubicBezTo>
                <a:cubicBezTo>
                  <a:pt x="10398" y="17089"/>
                  <a:pt x="10405" y="17129"/>
                  <a:pt x="10412" y="17170"/>
                </a:cubicBezTo>
                <a:cubicBezTo>
                  <a:pt x="10426" y="17211"/>
                  <a:pt x="10441" y="17251"/>
                  <a:pt x="10455" y="17292"/>
                </a:cubicBezTo>
                <a:cubicBezTo>
                  <a:pt x="10467" y="17362"/>
                  <a:pt x="10478" y="17432"/>
                  <a:pt x="10490" y="17502"/>
                </a:cubicBezTo>
                <a:cubicBezTo>
                  <a:pt x="10499" y="17547"/>
                  <a:pt x="10507" y="17591"/>
                  <a:pt x="10516" y="17636"/>
                </a:cubicBezTo>
                <a:cubicBezTo>
                  <a:pt x="10523" y="17681"/>
                  <a:pt x="10530" y="17725"/>
                  <a:pt x="10537" y="17770"/>
                </a:cubicBezTo>
                <a:lnTo>
                  <a:pt x="10537" y="17892"/>
                </a:lnTo>
                <a:lnTo>
                  <a:pt x="10516" y="17919"/>
                </a:lnTo>
                <a:cubicBezTo>
                  <a:pt x="10521" y="17955"/>
                  <a:pt x="10527" y="17990"/>
                  <a:pt x="10532" y="18026"/>
                </a:cubicBezTo>
                <a:lnTo>
                  <a:pt x="10526" y="18125"/>
                </a:lnTo>
                <a:cubicBezTo>
                  <a:pt x="10528" y="18142"/>
                  <a:pt x="10530" y="18158"/>
                  <a:pt x="10532" y="18175"/>
                </a:cubicBezTo>
                <a:cubicBezTo>
                  <a:pt x="10534" y="18166"/>
                  <a:pt x="10535" y="18157"/>
                  <a:pt x="10537" y="18148"/>
                </a:cubicBezTo>
                <a:cubicBezTo>
                  <a:pt x="10544" y="18174"/>
                  <a:pt x="10551" y="18199"/>
                  <a:pt x="10558" y="18225"/>
                </a:cubicBezTo>
                <a:lnTo>
                  <a:pt x="10578" y="18225"/>
                </a:lnTo>
                <a:cubicBezTo>
                  <a:pt x="10585" y="18245"/>
                  <a:pt x="10592" y="18266"/>
                  <a:pt x="10599" y="18286"/>
                </a:cubicBezTo>
                <a:lnTo>
                  <a:pt x="10625" y="18286"/>
                </a:lnTo>
                <a:cubicBezTo>
                  <a:pt x="10637" y="18266"/>
                  <a:pt x="10650" y="18245"/>
                  <a:pt x="10662" y="18225"/>
                </a:cubicBezTo>
                <a:cubicBezTo>
                  <a:pt x="10679" y="18216"/>
                  <a:pt x="10697" y="18207"/>
                  <a:pt x="10714" y="18198"/>
                </a:cubicBezTo>
                <a:lnTo>
                  <a:pt x="10775" y="18137"/>
                </a:lnTo>
                <a:cubicBezTo>
                  <a:pt x="10784" y="18141"/>
                  <a:pt x="10792" y="18144"/>
                  <a:pt x="10801" y="18148"/>
                </a:cubicBezTo>
                <a:cubicBezTo>
                  <a:pt x="10813" y="18140"/>
                  <a:pt x="10825" y="18133"/>
                  <a:pt x="10837" y="18125"/>
                </a:cubicBezTo>
                <a:lnTo>
                  <a:pt x="10900" y="18164"/>
                </a:lnTo>
                <a:cubicBezTo>
                  <a:pt x="10910" y="18151"/>
                  <a:pt x="10921" y="18138"/>
                  <a:pt x="10931" y="18125"/>
                </a:cubicBezTo>
                <a:lnTo>
                  <a:pt x="10966" y="18148"/>
                </a:lnTo>
                <a:lnTo>
                  <a:pt x="10978" y="18103"/>
                </a:lnTo>
                <a:cubicBezTo>
                  <a:pt x="10988" y="18098"/>
                  <a:pt x="10998" y="18092"/>
                  <a:pt x="11008" y="18087"/>
                </a:cubicBezTo>
                <a:cubicBezTo>
                  <a:pt x="11029" y="18067"/>
                  <a:pt x="11049" y="18046"/>
                  <a:pt x="11070" y="18026"/>
                </a:cubicBezTo>
                <a:cubicBezTo>
                  <a:pt x="11086" y="18002"/>
                  <a:pt x="11101" y="17977"/>
                  <a:pt x="11117" y="17953"/>
                </a:cubicBezTo>
                <a:cubicBezTo>
                  <a:pt x="11133" y="17921"/>
                  <a:pt x="11148" y="17890"/>
                  <a:pt x="11164" y="17858"/>
                </a:cubicBezTo>
                <a:cubicBezTo>
                  <a:pt x="11188" y="17801"/>
                  <a:pt x="11213" y="17743"/>
                  <a:pt x="11237" y="17686"/>
                </a:cubicBezTo>
                <a:cubicBezTo>
                  <a:pt x="11249" y="17645"/>
                  <a:pt x="11260" y="17605"/>
                  <a:pt x="11272" y="17564"/>
                </a:cubicBezTo>
                <a:cubicBezTo>
                  <a:pt x="11279" y="17535"/>
                  <a:pt x="11287" y="17505"/>
                  <a:pt x="11294" y="17476"/>
                </a:cubicBezTo>
                <a:cubicBezTo>
                  <a:pt x="11302" y="17448"/>
                  <a:pt x="11311" y="17420"/>
                  <a:pt x="11319" y="17392"/>
                </a:cubicBezTo>
                <a:cubicBezTo>
                  <a:pt x="11322" y="17384"/>
                  <a:pt x="11326" y="17377"/>
                  <a:pt x="11329" y="17369"/>
                </a:cubicBezTo>
                <a:cubicBezTo>
                  <a:pt x="11343" y="17340"/>
                  <a:pt x="11357" y="17310"/>
                  <a:pt x="11371" y="17281"/>
                </a:cubicBezTo>
                <a:cubicBezTo>
                  <a:pt x="11376" y="17257"/>
                  <a:pt x="11382" y="17232"/>
                  <a:pt x="11387" y="17208"/>
                </a:cubicBezTo>
                <a:cubicBezTo>
                  <a:pt x="11390" y="17163"/>
                  <a:pt x="11394" y="17119"/>
                  <a:pt x="11397" y="17074"/>
                </a:cubicBezTo>
                <a:cubicBezTo>
                  <a:pt x="11404" y="17033"/>
                  <a:pt x="11411" y="16993"/>
                  <a:pt x="11418" y="16952"/>
                </a:cubicBezTo>
                <a:cubicBezTo>
                  <a:pt x="11420" y="16923"/>
                  <a:pt x="11421" y="16893"/>
                  <a:pt x="11423" y="16864"/>
                </a:cubicBezTo>
                <a:cubicBezTo>
                  <a:pt x="11418" y="16860"/>
                  <a:pt x="11412" y="16857"/>
                  <a:pt x="11407" y="16853"/>
                </a:cubicBezTo>
                <a:cubicBezTo>
                  <a:pt x="11405" y="16829"/>
                  <a:pt x="11404" y="16804"/>
                  <a:pt x="11402" y="16780"/>
                </a:cubicBezTo>
                <a:cubicBezTo>
                  <a:pt x="11411" y="16760"/>
                  <a:pt x="11419" y="16739"/>
                  <a:pt x="11428" y="16719"/>
                </a:cubicBezTo>
                <a:cubicBezTo>
                  <a:pt x="11452" y="16691"/>
                  <a:pt x="11477" y="16663"/>
                  <a:pt x="11501" y="16635"/>
                </a:cubicBezTo>
                <a:cubicBezTo>
                  <a:pt x="11518" y="16618"/>
                  <a:pt x="11536" y="16602"/>
                  <a:pt x="11553" y="16585"/>
                </a:cubicBezTo>
                <a:cubicBezTo>
                  <a:pt x="11562" y="16565"/>
                  <a:pt x="11570" y="16544"/>
                  <a:pt x="11579" y="16524"/>
                </a:cubicBezTo>
                <a:cubicBezTo>
                  <a:pt x="11582" y="16500"/>
                  <a:pt x="11585" y="16475"/>
                  <a:pt x="11588" y="16451"/>
                </a:cubicBezTo>
                <a:cubicBezTo>
                  <a:pt x="11583" y="16442"/>
                  <a:pt x="11579" y="16434"/>
                  <a:pt x="11574" y="16425"/>
                </a:cubicBezTo>
                <a:cubicBezTo>
                  <a:pt x="11577" y="16401"/>
                  <a:pt x="11580" y="16376"/>
                  <a:pt x="11583" y="16352"/>
                </a:cubicBezTo>
                <a:cubicBezTo>
                  <a:pt x="11585" y="16298"/>
                  <a:pt x="11586" y="16245"/>
                  <a:pt x="11588" y="16191"/>
                </a:cubicBezTo>
                <a:cubicBezTo>
                  <a:pt x="11585" y="16196"/>
                  <a:pt x="11582" y="16202"/>
                  <a:pt x="11579" y="16207"/>
                </a:cubicBezTo>
                <a:lnTo>
                  <a:pt x="11579" y="16157"/>
                </a:lnTo>
                <a:cubicBezTo>
                  <a:pt x="11576" y="16124"/>
                  <a:pt x="11572" y="16091"/>
                  <a:pt x="11569" y="16058"/>
                </a:cubicBezTo>
                <a:cubicBezTo>
                  <a:pt x="11560" y="16017"/>
                  <a:pt x="11552" y="15976"/>
                  <a:pt x="11543" y="15935"/>
                </a:cubicBezTo>
                <a:cubicBezTo>
                  <a:pt x="11545" y="15898"/>
                  <a:pt x="11546" y="15861"/>
                  <a:pt x="11548" y="15824"/>
                </a:cubicBezTo>
                <a:cubicBezTo>
                  <a:pt x="11557" y="15813"/>
                  <a:pt x="11565" y="15801"/>
                  <a:pt x="11574" y="15790"/>
                </a:cubicBezTo>
                <a:cubicBezTo>
                  <a:pt x="11590" y="15753"/>
                  <a:pt x="11605" y="15716"/>
                  <a:pt x="11621" y="15679"/>
                </a:cubicBezTo>
                <a:lnTo>
                  <a:pt x="11647" y="15656"/>
                </a:lnTo>
                <a:cubicBezTo>
                  <a:pt x="11671" y="15599"/>
                  <a:pt x="11694" y="15541"/>
                  <a:pt x="11718" y="15484"/>
                </a:cubicBezTo>
                <a:cubicBezTo>
                  <a:pt x="11741" y="15460"/>
                  <a:pt x="11763" y="15436"/>
                  <a:pt x="11786" y="15412"/>
                </a:cubicBezTo>
                <a:cubicBezTo>
                  <a:pt x="11805" y="15391"/>
                  <a:pt x="11824" y="15371"/>
                  <a:pt x="11843" y="15350"/>
                </a:cubicBezTo>
                <a:lnTo>
                  <a:pt x="11885" y="15251"/>
                </a:lnTo>
                <a:cubicBezTo>
                  <a:pt x="11894" y="15214"/>
                  <a:pt x="11902" y="15177"/>
                  <a:pt x="11911" y="15140"/>
                </a:cubicBezTo>
                <a:lnTo>
                  <a:pt x="11932" y="15029"/>
                </a:lnTo>
                <a:lnTo>
                  <a:pt x="11920" y="14957"/>
                </a:lnTo>
                <a:lnTo>
                  <a:pt x="11920" y="14701"/>
                </a:lnTo>
                <a:cubicBezTo>
                  <a:pt x="11918" y="14652"/>
                  <a:pt x="11917" y="14604"/>
                  <a:pt x="11915" y="14555"/>
                </a:cubicBezTo>
                <a:cubicBezTo>
                  <a:pt x="11917" y="14502"/>
                  <a:pt x="11918" y="14448"/>
                  <a:pt x="11920" y="14395"/>
                </a:cubicBezTo>
                <a:cubicBezTo>
                  <a:pt x="11917" y="14371"/>
                  <a:pt x="11914" y="14346"/>
                  <a:pt x="11911" y="14322"/>
                </a:cubicBezTo>
                <a:cubicBezTo>
                  <a:pt x="11904" y="14309"/>
                  <a:pt x="11897" y="14297"/>
                  <a:pt x="11890" y="14284"/>
                </a:cubicBezTo>
                <a:cubicBezTo>
                  <a:pt x="11883" y="14232"/>
                  <a:pt x="11875" y="14179"/>
                  <a:pt x="11868" y="14127"/>
                </a:cubicBezTo>
                <a:lnTo>
                  <a:pt x="11847" y="14028"/>
                </a:lnTo>
                <a:cubicBezTo>
                  <a:pt x="11849" y="14004"/>
                  <a:pt x="11852" y="13979"/>
                  <a:pt x="11854" y="13955"/>
                </a:cubicBezTo>
                <a:cubicBezTo>
                  <a:pt x="11852" y="13939"/>
                  <a:pt x="11849" y="13922"/>
                  <a:pt x="11847" y="13906"/>
                </a:cubicBezTo>
                <a:cubicBezTo>
                  <a:pt x="11853" y="13873"/>
                  <a:pt x="11858" y="13839"/>
                  <a:pt x="11864" y="13806"/>
                </a:cubicBezTo>
                <a:lnTo>
                  <a:pt x="11864" y="13772"/>
                </a:lnTo>
                <a:cubicBezTo>
                  <a:pt x="11852" y="13752"/>
                  <a:pt x="11840" y="13731"/>
                  <a:pt x="11828" y="13711"/>
                </a:cubicBezTo>
                <a:cubicBezTo>
                  <a:pt x="11826" y="13678"/>
                  <a:pt x="11823" y="13644"/>
                  <a:pt x="11821" y="13611"/>
                </a:cubicBezTo>
                <a:lnTo>
                  <a:pt x="11854" y="13416"/>
                </a:lnTo>
                <a:cubicBezTo>
                  <a:pt x="11863" y="13400"/>
                  <a:pt x="11871" y="13383"/>
                  <a:pt x="11880" y="13367"/>
                </a:cubicBezTo>
                <a:cubicBezTo>
                  <a:pt x="11883" y="13330"/>
                  <a:pt x="11887" y="13293"/>
                  <a:pt x="11890" y="13256"/>
                </a:cubicBezTo>
                <a:cubicBezTo>
                  <a:pt x="11897" y="13236"/>
                  <a:pt x="11904" y="13215"/>
                  <a:pt x="11911" y="13195"/>
                </a:cubicBezTo>
                <a:cubicBezTo>
                  <a:pt x="11914" y="13159"/>
                  <a:pt x="11917" y="13124"/>
                  <a:pt x="11920" y="13088"/>
                </a:cubicBezTo>
                <a:cubicBezTo>
                  <a:pt x="11927" y="13083"/>
                  <a:pt x="11934" y="13077"/>
                  <a:pt x="11941" y="13072"/>
                </a:cubicBezTo>
                <a:cubicBezTo>
                  <a:pt x="11947" y="13048"/>
                  <a:pt x="11952" y="13024"/>
                  <a:pt x="11958" y="13000"/>
                </a:cubicBezTo>
                <a:cubicBezTo>
                  <a:pt x="11971" y="12980"/>
                  <a:pt x="11985" y="12959"/>
                  <a:pt x="11998" y="12939"/>
                </a:cubicBezTo>
                <a:cubicBezTo>
                  <a:pt x="12003" y="12927"/>
                  <a:pt x="12009" y="12916"/>
                  <a:pt x="12014" y="12904"/>
                </a:cubicBezTo>
                <a:cubicBezTo>
                  <a:pt x="12019" y="12875"/>
                  <a:pt x="12024" y="12845"/>
                  <a:pt x="12029" y="12816"/>
                </a:cubicBezTo>
                <a:cubicBezTo>
                  <a:pt x="12052" y="12751"/>
                  <a:pt x="12074" y="12686"/>
                  <a:pt x="12097" y="12621"/>
                </a:cubicBezTo>
                <a:cubicBezTo>
                  <a:pt x="12116" y="12580"/>
                  <a:pt x="12134" y="12540"/>
                  <a:pt x="12153" y="12499"/>
                </a:cubicBezTo>
                <a:cubicBezTo>
                  <a:pt x="12183" y="12445"/>
                  <a:pt x="12213" y="12392"/>
                  <a:pt x="12243" y="12338"/>
                </a:cubicBezTo>
                <a:cubicBezTo>
                  <a:pt x="12263" y="12294"/>
                  <a:pt x="12284" y="12249"/>
                  <a:pt x="12304" y="12205"/>
                </a:cubicBezTo>
                <a:cubicBezTo>
                  <a:pt x="12327" y="12132"/>
                  <a:pt x="12349" y="12060"/>
                  <a:pt x="12372" y="11987"/>
                </a:cubicBezTo>
                <a:cubicBezTo>
                  <a:pt x="12389" y="11926"/>
                  <a:pt x="12407" y="11864"/>
                  <a:pt x="12424" y="11803"/>
                </a:cubicBezTo>
                <a:cubicBezTo>
                  <a:pt x="12441" y="11725"/>
                  <a:pt x="12459" y="11648"/>
                  <a:pt x="12476" y="11570"/>
                </a:cubicBezTo>
                <a:cubicBezTo>
                  <a:pt x="12488" y="11500"/>
                  <a:pt x="12499" y="11430"/>
                  <a:pt x="12511" y="11360"/>
                </a:cubicBezTo>
                <a:cubicBezTo>
                  <a:pt x="12520" y="11299"/>
                  <a:pt x="12528" y="11237"/>
                  <a:pt x="12537" y="11176"/>
                </a:cubicBezTo>
                <a:cubicBezTo>
                  <a:pt x="12543" y="11120"/>
                  <a:pt x="12548" y="11064"/>
                  <a:pt x="12554" y="11008"/>
                </a:cubicBezTo>
                <a:cubicBezTo>
                  <a:pt x="12557" y="10988"/>
                  <a:pt x="12560" y="10967"/>
                  <a:pt x="12563" y="10947"/>
                </a:cubicBezTo>
                <a:lnTo>
                  <a:pt x="12563" y="10859"/>
                </a:lnTo>
                <a:cubicBezTo>
                  <a:pt x="12565" y="10827"/>
                  <a:pt x="12566" y="10796"/>
                  <a:pt x="12568" y="10764"/>
                </a:cubicBezTo>
                <a:lnTo>
                  <a:pt x="12568" y="10714"/>
                </a:lnTo>
                <a:lnTo>
                  <a:pt x="12547" y="10714"/>
                </a:lnTo>
                <a:cubicBezTo>
                  <a:pt x="12538" y="10734"/>
                  <a:pt x="12530" y="10755"/>
                  <a:pt x="12521" y="10775"/>
                </a:cubicBezTo>
                <a:cubicBezTo>
                  <a:pt x="12511" y="10779"/>
                  <a:pt x="12500" y="10783"/>
                  <a:pt x="12490" y="10787"/>
                </a:cubicBezTo>
                <a:lnTo>
                  <a:pt x="12464" y="10810"/>
                </a:lnTo>
                <a:lnTo>
                  <a:pt x="12443" y="10810"/>
                </a:lnTo>
                <a:lnTo>
                  <a:pt x="12408" y="10810"/>
                </a:lnTo>
                <a:cubicBezTo>
                  <a:pt x="12401" y="10819"/>
                  <a:pt x="12394" y="10827"/>
                  <a:pt x="12387" y="10836"/>
                </a:cubicBezTo>
                <a:cubicBezTo>
                  <a:pt x="12377" y="10840"/>
                  <a:pt x="12366" y="10844"/>
                  <a:pt x="12356" y="10848"/>
                </a:cubicBezTo>
                <a:lnTo>
                  <a:pt x="12304" y="10897"/>
                </a:lnTo>
                <a:lnTo>
                  <a:pt x="12236" y="10920"/>
                </a:lnTo>
                <a:lnTo>
                  <a:pt x="12179" y="10959"/>
                </a:lnTo>
                <a:lnTo>
                  <a:pt x="12149" y="10959"/>
                </a:lnTo>
                <a:cubicBezTo>
                  <a:pt x="12140" y="10935"/>
                  <a:pt x="12132" y="10910"/>
                  <a:pt x="12123" y="10886"/>
                </a:cubicBezTo>
                <a:cubicBezTo>
                  <a:pt x="12120" y="10866"/>
                  <a:pt x="12116" y="10845"/>
                  <a:pt x="12113" y="10825"/>
                </a:cubicBezTo>
                <a:lnTo>
                  <a:pt x="12092" y="10798"/>
                </a:lnTo>
                <a:cubicBezTo>
                  <a:pt x="12083" y="10781"/>
                  <a:pt x="12075" y="10765"/>
                  <a:pt x="12066" y="10748"/>
                </a:cubicBezTo>
                <a:cubicBezTo>
                  <a:pt x="12078" y="10737"/>
                  <a:pt x="12090" y="10725"/>
                  <a:pt x="12102" y="10714"/>
                </a:cubicBezTo>
                <a:lnTo>
                  <a:pt x="12102" y="10641"/>
                </a:lnTo>
                <a:cubicBezTo>
                  <a:pt x="12097" y="10625"/>
                  <a:pt x="12092" y="10608"/>
                  <a:pt x="12087" y="10592"/>
                </a:cubicBezTo>
                <a:cubicBezTo>
                  <a:pt x="12076" y="10575"/>
                  <a:pt x="12066" y="10559"/>
                  <a:pt x="12055" y="10542"/>
                </a:cubicBezTo>
                <a:cubicBezTo>
                  <a:pt x="12048" y="10522"/>
                  <a:pt x="12042" y="10501"/>
                  <a:pt x="12035" y="10481"/>
                </a:cubicBezTo>
                <a:cubicBezTo>
                  <a:pt x="12023" y="10448"/>
                  <a:pt x="12010" y="10414"/>
                  <a:pt x="11998" y="10381"/>
                </a:cubicBezTo>
                <a:cubicBezTo>
                  <a:pt x="11986" y="10349"/>
                  <a:pt x="11974" y="10318"/>
                  <a:pt x="11962" y="10286"/>
                </a:cubicBezTo>
                <a:cubicBezTo>
                  <a:pt x="11935" y="10232"/>
                  <a:pt x="11907" y="10179"/>
                  <a:pt x="11880" y="10125"/>
                </a:cubicBezTo>
                <a:cubicBezTo>
                  <a:pt x="11868" y="10101"/>
                  <a:pt x="11855" y="10077"/>
                  <a:pt x="11843" y="10053"/>
                </a:cubicBezTo>
                <a:cubicBezTo>
                  <a:pt x="11836" y="10004"/>
                  <a:pt x="11828" y="9956"/>
                  <a:pt x="11821" y="9907"/>
                </a:cubicBezTo>
                <a:cubicBezTo>
                  <a:pt x="11808" y="9846"/>
                  <a:pt x="11794" y="9785"/>
                  <a:pt x="11781" y="9724"/>
                </a:cubicBezTo>
                <a:cubicBezTo>
                  <a:pt x="11769" y="9704"/>
                  <a:pt x="11756" y="9683"/>
                  <a:pt x="11744" y="9663"/>
                </a:cubicBezTo>
                <a:cubicBezTo>
                  <a:pt x="11735" y="9650"/>
                  <a:pt x="11727" y="9638"/>
                  <a:pt x="11718" y="9625"/>
                </a:cubicBezTo>
                <a:cubicBezTo>
                  <a:pt x="11709" y="9560"/>
                  <a:pt x="11701" y="9495"/>
                  <a:pt x="11692" y="9430"/>
                </a:cubicBezTo>
                <a:cubicBezTo>
                  <a:pt x="11689" y="9373"/>
                  <a:pt x="11685" y="9315"/>
                  <a:pt x="11682" y="9258"/>
                </a:cubicBezTo>
                <a:cubicBezTo>
                  <a:pt x="11685" y="9250"/>
                  <a:pt x="11689" y="9243"/>
                  <a:pt x="11692" y="9235"/>
                </a:cubicBezTo>
                <a:cubicBezTo>
                  <a:pt x="11685" y="9181"/>
                  <a:pt x="11679" y="9128"/>
                  <a:pt x="11672" y="9074"/>
                </a:cubicBezTo>
                <a:cubicBezTo>
                  <a:pt x="11668" y="9061"/>
                  <a:pt x="11665" y="9049"/>
                  <a:pt x="11661" y="9036"/>
                </a:cubicBezTo>
                <a:cubicBezTo>
                  <a:pt x="11637" y="8988"/>
                  <a:pt x="11612" y="8939"/>
                  <a:pt x="11588" y="8891"/>
                </a:cubicBezTo>
                <a:cubicBezTo>
                  <a:pt x="11586" y="8854"/>
                  <a:pt x="11585" y="8817"/>
                  <a:pt x="11583" y="8780"/>
                </a:cubicBezTo>
                <a:cubicBezTo>
                  <a:pt x="11587" y="8772"/>
                  <a:pt x="11591" y="8765"/>
                  <a:pt x="11595" y="8757"/>
                </a:cubicBezTo>
                <a:cubicBezTo>
                  <a:pt x="11575" y="8696"/>
                  <a:pt x="11556" y="8634"/>
                  <a:pt x="11536" y="8573"/>
                </a:cubicBezTo>
                <a:cubicBezTo>
                  <a:pt x="11530" y="8544"/>
                  <a:pt x="11523" y="8515"/>
                  <a:pt x="11517" y="8486"/>
                </a:cubicBezTo>
                <a:cubicBezTo>
                  <a:pt x="11508" y="8458"/>
                  <a:pt x="11500" y="8429"/>
                  <a:pt x="11491" y="8401"/>
                </a:cubicBezTo>
                <a:cubicBezTo>
                  <a:pt x="11474" y="8316"/>
                  <a:pt x="11456" y="8230"/>
                  <a:pt x="11439" y="8145"/>
                </a:cubicBezTo>
                <a:cubicBezTo>
                  <a:pt x="11425" y="8092"/>
                  <a:pt x="11411" y="8038"/>
                  <a:pt x="11397" y="7985"/>
                </a:cubicBezTo>
                <a:cubicBezTo>
                  <a:pt x="11387" y="7928"/>
                  <a:pt x="11376" y="7870"/>
                  <a:pt x="11366" y="7813"/>
                </a:cubicBezTo>
                <a:cubicBezTo>
                  <a:pt x="11368" y="7809"/>
                  <a:pt x="11369" y="7805"/>
                  <a:pt x="11371" y="7801"/>
                </a:cubicBezTo>
                <a:cubicBezTo>
                  <a:pt x="11388" y="7879"/>
                  <a:pt x="11406" y="7957"/>
                  <a:pt x="11423" y="8035"/>
                </a:cubicBezTo>
                <a:cubicBezTo>
                  <a:pt x="11433" y="8059"/>
                  <a:pt x="11444" y="8083"/>
                  <a:pt x="11454" y="8107"/>
                </a:cubicBezTo>
                <a:cubicBezTo>
                  <a:pt x="11461" y="8124"/>
                  <a:pt x="11468" y="8140"/>
                  <a:pt x="11475" y="8157"/>
                </a:cubicBezTo>
                <a:cubicBezTo>
                  <a:pt x="11478" y="8149"/>
                  <a:pt x="11482" y="8142"/>
                  <a:pt x="11485" y="8134"/>
                </a:cubicBezTo>
                <a:cubicBezTo>
                  <a:pt x="11490" y="8105"/>
                  <a:pt x="11496" y="8075"/>
                  <a:pt x="11501" y="8046"/>
                </a:cubicBezTo>
                <a:cubicBezTo>
                  <a:pt x="11504" y="8005"/>
                  <a:pt x="11508" y="7965"/>
                  <a:pt x="11511" y="7924"/>
                </a:cubicBezTo>
                <a:cubicBezTo>
                  <a:pt x="11516" y="7904"/>
                  <a:pt x="11522" y="7883"/>
                  <a:pt x="11527" y="7863"/>
                </a:cubicBezTo>
                <a:cubicBezTo>
                  <a:pt x="11529" y="7872"/>
                  <a:pt x="11530" y="7880"/>
                  <a:pt x="11532" y="7889"/>
                </a:cubicBezTo>
                <a:cubicBezTo>
                  <a:pt x="11530" y="7909"/>
                  <a:pt x="11529" y="7930"/>
                  <a:pt x="11527" y="7950"/>
                </a:cubicBezTo>
                <a:lnTo>
                  <a:pt x="11527" y="8012"/>
                </a:lnTo>
                <a:cubicBezTo>
                  <a:pt x="11525" y="8040"/>
                  <a:pt x="11524" y="8068"/>
                  <a:pt x="11522" y="8096"/>
                </a:cubicBezTo>
                <a:lnTo>
                  <a:pt x="11553" y="8096"/>
                </a:lnTo>
                <a:cubicBezTo>
                  <a:pt x="11565" y="8133"/>
                  <a:pt x="11576" y="8170"/>
                  <a:pt x="11588" y="8207"/>
                </a:cubicBezTo>
                <a:cubicBezTo>
                  <a:pt x="11602" y="8251"/>
                  <a:pt x="11616" y="8296"/>
                  <a:pt x="11630" y="8340"/>
                </a:cubicBezTo>
                <a:cubicBezTo>
                  <a:pt x="11639" y="8381"/>
                  <a:pt x="11647" y="8422"/>
                  <a:pt x="11656" y="8463"/>
                </a:cubicBezTo>
                <a:cubicBezTo>
                  <a:pt x="11661" y="8467"/>
                  <a:pt x="11667" y="8470"/>
                  <a:pt x="11672" y="8474"/>
                </a:cubicBezTo>
                <a:cubicBezTo>
                  <a:pt x="11679" y="8503"/>
                  <a:pt x="11685" y="8533"/>
                  <a:pt x="11692" y="8562"/>
                </a:cubicBezTo>
                <a:lnTo>
                  <a:pt x="11692" y="8596"/>
                </a:lnTo>
                <a:cubicBezTo>
                  <a:pt x="11699" y="8629"/>
                  <a:pt x="11706" y="8663"/>
                  <a:pt x="11713" y="8696"/>
                </a:cubicBezTo>
                <a:lnTo>
                  <a:pt x="11744" y="8730"/>
                </a:lnTo>
                <a:cubicBezTo>
                  <a:pt x="11755" y="8750"/>
                  <a:pt x="11765" y="8771"/>
                  <a:pt x="11776" y="8791"/>
                </a:cubicBezTo>
                <a:cubicBezTo>
                  <a:pt x="11790" y="8852"/>
                  <a:pt x="11803" y="8914"/>
                  <a:pt x="11817" y="8975"/>
                </a:cubicBezTo>
                <a:lnTo>
                  <a:pt x="11817" y="9074"/>
                </a:lnTo>
                <a:cubicBezTo>
                  <a:pt x="11821" y="9111"/>
                  <a:pt x="11824" y="9148"/>
                  <a:pt x="11828" y="9185"/>
                </a:cubicBezTo>
                <a:cubicBezTo>
                  <a:pt x="11841" y="9237"/>
                  <a:pt x="11855" y="9290"/>
                  <a:pt x="11868" y="9342"/>
                </a:cubicBezTo>
                <a:cubicBezTo>
                  <a:pt x="11877" y="9351"/>
                  <a:pt x="11885" y="9360"/>
                  <a:pt x="11894" y="9369"/>
                </a:cubicBezTo>
                <a:cubicBezTo>
                  <a:pt x="11910" y="9406"/>
                  <a:pt x="11925" y="9442"/>
                  <a:pt x="11941" y="9479"/>
                </a:cubicBezTo>
                <a:cubicBezTo>
                  <a:pt x="11948" y="9524"/>
                  <a:pt x="11955" y="9568"/>
                  <a:pt x="11962" y="9613"/>
                </a:cubicBezTo>
                <a:cubicBezTo>
                  <a:pt x="11974" y="9658"/>
                  <a:pt x="11986" y="9702"/>
                  <a:pt x="11998" y="9747"/>
                </a:cubicBezTo>
                <a:cubicBezTo>
                  <a:pt x="12008" y="9767"/>
                  <a:pt x="12019" y="9788"/>
                  <a:pt x="12029" y="9808"/>
                </a:cubicBezTo>
                <a:cubicBezTo>
                  <a:pt x="12031" y="9828"/>
                  <a:pt x="12033" y="9849"/>
                  <a:pt x="12035" y="9869"/>
                </a:cubicBezTo>
                <a:cubicBezTo>
                  <a:pt x="12042" y="9886"/>
                  <a:pt x="12048" y="9902"/>
                  <a:pt x="12055" y="9919"/>
                </a:cubicBezTo>
                <a:cubicBezTo>
                  <a:pt x="12059" y="9943"/>
                  <a:pt x="12062" y="9968"/>
                  <a:pt x="12066" y="9992"/>
                </a:cubicBezTo>
                <a:cubicBezTo>
                  <a:pt x="12068" y="10016"/>
                  <a:pt x="12069" y="10040"/>
                  <a:pt x="12071" y="10064"/>
                </a:cubicBezTo>
                <a:cubicBezTo>
                  <a:pt x="12069" y="10077"/>
                  <a:pt x="12068" y="10089"/>
                  <a:pt x="12066" y="10102"/>
                </a:cubicBezTo>
                <a:cubicBezTo>
                  <a:pt x="12069" y="10126"/>
                  <a:pt x="12073" y="10151"/>
                  <a:pt x="12076" y="10175"/>
                </a:cubicBezTo>
                <a:cubicBezTo>
                  <a:pt x="12073" y="10179"/>
                  <a:pt x="12069" y="10183"/>
                  <a:pt x="12066" y="10187"/>
                </a:cubicBezTo>
                <a:cubicBezTo>
                  <a:pt x="12073" y="10207"/>
                  <a:pt x="12080" y="10228"/>
                  <a:pt x="12087" y="10248"/>
                </a:cubicBezTo>
                <a:cubicBezTo>
                  <a:pt x="12092" y="10289"/>
                  <a:pt x="12097" y="10329"/>
                  <a:pt x="12102" y="10370"/>
                </a:cubicBezTo>
                <a:cubicBezTo>
                  <a:pt x="12106" y="10387"/>
                  <a:pt x="12109" y="10403"/>
                  <a:pt x="12113" y="10420"/>
                </a:cubicBezTo>
                <a:lnTo>
                  <a:pt x="12113" y="10504"/>
                </a:lnTo>
                <a:lnTo>
                  <a:pt x="12128" y="10603"/>
                </a:lnTo>
                <a:lnTo>
                  <a:pt x="12170" y="10615"/>
                </a:lnTo>
                <a:cubicBezTo>
                  <a:pt x="12177" y="10607"/>
                  <a:pt x="12184" y="10600"/>
                  <a:pt x="12191" y="10592"/>
                </a:cubicBezTo>
                <a:lnTo>
                  <a:pt x="12222" y="10592"/>
                </a:lnTo>
                <a:lnTo>
                  <a:pt x="12231" y="10553"/>
                </a:lnTo>
                <a:cubicBezTo>
                  <a:pt x="12236" y="10549"/>
                  <a:pt x="12242" y="10546"/>
                  <a:pt x="12247" y="10542"/>
                </a:cubicBezTo>
                <a:cubicBezTo>
                  <a:pt x="12250" y="10525"/>
                  <a:pt x="12254" y="10509"/>
                  <a:pt x="12257" y="10492"/>
                </a:cubicBezTo>
                <a:cubicBezTo>
                  <a:pt x="12262" y="10488"/>
                  <a:pt x="12268" y="10485"/>
                  <a:pt x="12273" y="10481"/>
                </a:cubicBezTo>
                <a:lnTo>
                  <a:pt x="12325" y="10469"/>
                </a:lnTo>
                <a:cubicBezTo>
                  <a:pt x="12337" y="10456"/>
                  <a:pt x="12349" y="10444"/>
                  <a:pt x="12361" y="10431"/>
                </a:cubicBezTo>
                <a:cubicBezTo>
                  <a:pt x="12373" y="10407"/>
                  <a:pt x="12386" y="10383"/>
                  <a:pt x="12398" y="10359"/>
                </a:cubicBezTo>
                <a:cubicBezTo>
                  <a:pt x="12404" y="10363"/>
                  <a:pt x="12411" y="10366"/>
                  <a:pt x="12417" y="10370"/>
                </a:cubicBezTo>
                <a:cubicBezTo>
                  <a:pt x="12426" y="10366"/>
                  <a:pt x="12434" y="10363"/>
                  <a:pt x="12443" y="10359"/>
                </a:cubicBezTo>
                <a:cubicBezTo>
                  <a:pt x="12460" y="10322"/>
                  <a:pt x="12478" y="10285"/>
                  <a:pt x="12495" y="10248"/>
                </a:cubicBezTo>
                <a:lnTo>
                  <a:pt x="12589" y="10175"/>
                </a:lnTo>
                <a:cubicBezTo>
                  <a:pt x="12608" y="10151"/>
                  <a:pt x="12627" y="10126"/>
                  <a:pt x="12646" y="10102"/>
                </a:cubicBezTo>
                <a:lnTo>
                  <a:pt x="12646" y="10041"/>
                </a:lnTo>
                <a:cubicBezTo>
                  <a:pt x="12650" y="10017"/>
                  <a:pt x="12653" y="9993"/>
                  <a:pt x="12657" y="9969"/>
                </a:cubicBezTo>
                <a:lnTo>
                  <a:pt x="12698" y="9919"/>
                </a:lnTo>
                <a:cubicBezTo>
                  <a:pt x="12707" y="9915"/>
                  <a:pt x="12715" y="9911"/>
                  <a:pt x="12724" y="9907"/>
                </a:cubicBezTo>
                <a:lnTo>
                  <a:pt x="12761" y="9858"/>
                </a:lnTo>
                <a:cubicBezTo>
                  <a:pt x="12771" y="9862"/>
                  <a:pt x="12782" y="9865"/>
                  <a:pt x="12792" y="9869"/>
                </a:cubicBezTo>
                <a:cubicBezTo>
                  <a:pt x="12801" y="9853"/>
                  <a:pt x="12809" y="9836"/>
                  <a:pt x="12818" y="9820"/>
                </a:cubicBezTo>
                <a:lnTo>
                  <a:pt x="12818" y="9758"/>
                </a:lnTo>
                <a:cubicBezTo>
                  <a:pt x="12825" y="9747"/>
                  <a:pt x="12832" y="9735"/>
                  <a:pt x="12839" y="9724"/>
                </a:cubicBezTo>
                <a:lnTo>
                  <a:pt x="12874" y="9724"/>
                </a:lnTo>
                <a:cubicBezTo>
                  <a:pt x="12877" y="9711"/>
                  <a:pt x="12881" y="9699"/>
                  <a:pt x="12884" y="9686"/>
                </a:cubicBezTo>
                <a:cubicBezTo>
                  <a:pt x="12886" y="9662"/>
                  <a:pt x="12888" y="9637"/>
                  <a:pt x="12890" y="9613"/>
                </a:cubicBezTo>
                <a:cubicBezTo>
                  <a:pt x="12902" y="9593"/>
                  <a:pt x="12914" y="9572"/>
                  <a:pt x="12926" y="9552"/>
                </a:cubicBezTo>
                <a:lnTo>
                  <a:pt x="12952" y="9552"/>
                </a:lnTo>
                <a:cubicBezTo>
                  <a:pt x="12954" y="9543"/>
                  <a:pt x="12955" y="9534"/>
                  <a:pt x="12957" y="9525"/>
                </a:cubicBezTo>
                <a:cubicBezTo>
                  <a:pt x="12954" y="9489"/>
                  <a:pt x="12950" y="9454"/>
                  <a:pt x="12947" y="9418"/>
                </a:cubicBezTo>
                <a:cubicBezTo>
                  <a:pt x="12949" y="9389"/>
                  <a:pt x="12950" y="9359"/>
                  <a:pt x="12952" y="9330"/>
                </a:cubicBezTo>
                <a:cubicBezTo>
                  <a:pt x="12955" y="9319"/>
                  <a:pt x="12959" y="9307"/>
                  <a:pt x="12962" y="9296"/>
                </a:cubicBezTo>
                <a:cubicBezTo>
                  <a:pt x="12971" y="9300"/>
                  <a:pt x="12979" y="9303"/>
                  <a:pt x="12988" y="9307"/>
                </a:cubicBezTo>
                <a:cubicBezTo>
                  <a:pt x="12993" y="9270"/>
                  <a:pt x="12999" y="9234"/>
                  <a:pt x="13004" y="9197"/>
                </a:cubicBezTo>
                <a:cubicBezTo>
                  <a:pt x="13011" y="9180"/>
                  <a:pt x="13018" y="9164"/>
                  <a:pt x="13025" y="9147"/>
                </a:cubicBezTo>
                <a:cubicBezTo>
                  <a:pt x="13027" y="9130"/>
                  <a:pt x="13028" y="9114"/>
                  <a:pt x="13030" y="9097"/>
                </a:cubicBezTo>
                <a:cubicBezTo>
                  <a:pt x="13035" y="9065"/>
                  <a:pt x="13041" y="9034"/>
                  <a:pt x="13046" y="9002"/>
                </a:cubicBezTo>
                <a:lnTo>
                  <a:pt x="13046" y="8963"/>
                </a:lnTo>
                <a:cubicBezTo>
                  <a:pt x="13039" y="8955"/>
                  <a:pt x="13032" y="8948"/>
                  <a:pt x="13025" y="8940"/>
                </a:cubicBezTo>
                <a:cubicBezTo>
                  <a:pt x="13018" y="8924"/>
                  <a:pt x="13011" y="8907"/>
                  <a:pt x="13004" y="8891"/>
                </a:cubicBezTo>
                <a:cubicBezTo>
                  <a:pt x="12994" y="8858"/>
                  <a:pt x="12983" y="8824"/>
                  <a:pt x="12973" y="8791"/>
                </a:cubicBezTo>
                <a:cubicBezTo>
                  <a:pt x="12961" y="8783"/>
                  <a:pt x="12948" y="8776"/>
                  <a:pt x="12936" y="8768"/>
                </a:cubicBezTo>
                <a:cubicBezTo>
                  <a:pt x="12921" y="8760"/>
                  <a:pt x="12905" y="8753"/>
                  <a:pt x="12890" y="8745"/>
                </a:cubicBezTo>
                <a:cubicBezTo>
                  <a:pt x="12878" y="8725"/>
                  <a:pt x="12865" y="8704"/>
                  <a:pt x="12853" y="8684"/>
                </a:cubicBezTo>
                <a:cubicBezTo>
                  <a:pt x="12843" y="8647"/>
                  <a:pt x="12832" y="8610"/>
                  <a:pt x="12822" y="8573"/>
                </a:cubicBezTo>
                <a:cubicBezTo>
                  <a:pt x="12817" y="8532"/>
                  <a:pt x="12811" y="8492"/>
                  <a:pt x="12806" y="8451"/>
                </a:cubicBezTo>
                <a:cubicBezTo>
                  <a:pt x="12808" y="8442"/>
                  <a:pt x="12811" y="8433"/>
                  <a:pt x="12813" y="8424"/>
                </a:cubicBezTo>
                <a:lnTo>
                  <a:pt x="12813" y="8363"/>
                </a:lnTo>
                <a:cubicBezTo>
                  <a:pt x="12809" y="8359"/>
                  <a:pt x="12805" y="8356"/>
                  <a:pt x="12801" y="8352"/>
                </a:cubicBezTo>
                <a:cubicBezTo>
                  <a:pt x="12796" y="8372"/>
                  <a:pt x="12792" y="8393"/>
                  <a:pt x="12787" y="8413"/>
                </a:cubicBezTo>
                <a:lnTo>
                  <a:pt x="12754" y="8512"/>
                </a:lnTo>
                <a:cubicBezTo>
                  <a:pt x="12741" y="8549"/>
                  <a:pt x="12727" y="8586"/>
                  <a:pt x="12714" y="8623"/>
                </a:cubicBezTo>
                <a:cubicBezTo>
                  <a:pt x="12702" y="8659"/>
                  <a:pt x="12689" y="8694"/>
                  <a:pt x="12677" y="8730"/>
                </a:cubicBezTo>
                <a:lnTo>
                  <a:pt x="12641" y="8730"/>
                </a:lnTo>
                <a:lnTo>
                  <a:pt x="12594" y="8730"/>
                </a:lnTo>
                <a:cubicBezTo>
                  <a:pt x="12578" y="8739"/>
                  <a:pt x="12563" y="8748"/>
                  <a:pt x="12547" y="8757"/>
                </a:cubicBezTo>
                <a:cubicBezTo>
                  <a:pt x="12545" y="8740"/>
                  <a:pt x="12544" y="8724"/>
                  <a:pt x="12542" y="8707"/>
                </a:cubicBezTo>
                <a:cubicBezTo>
                  <a:pt x="12539" y="8711"/>
                  <a:pt x="12535" y="8715"/>
                  <a:pt x="12532" y="8719"/>
                </a:cubicBezTo>
                <a:cubicBezTo>
                  <a:pt x="12527" y="8699"/>
                  <a:pt x="12521" y="8678"/>
                  <a:pt x="12516" y="8658"/>
                </a:cubicBezTo>
                <a:lnTo>
                  <a:pt x="12528" y="8562"/>
                </a:lnTo>
                <a:cubicBezTo>
                  <a:pt x="12526" y="8529"/>
                  <a:pt x="12523" y="8496"/>
                  <a:pt x="12521" y="8463"/>
                </a:cubicBezTo>
                <a:cubicBezTo>
                  <a:pt x="12515" y="8446"/>
                  <a:pt x="12508" y="8430"/>
                  <a:pt x="12502" y="8413"/>
                </a:cubicBezTo>
                <a:cubicBezTo>
                  <a:pt x="12497" y="8417"/>
                  <a:pt x="12491" y="8420"/>
                  <a:pt x="12486" y="8424"/>
                </a:cubicBezTo>
                <a:cubicBezTo>
                  <a:pt x="12483" y="8453"/>
                  <a:pt x="12479" y="8483"/>
                  <a:pt x="12476" y="8512"/>
                </a:cubicBezTo>
                <a:cubicBezTo>
                  <a:pt x="12479" y="8553"/>
                  <a:pt x="12483" y="8594"/>
                  <a:pt x="12486" y="8635"/>
                </a:cubicBezTo>
                <a:cubicBezTo>
                  <a:pt x="12483" y="8622"/>
                  <a:pt x="12479" y="8609"/>
                  <a:pt x="12476" y="8596"/>
                </a:cubicBezTo>
                <a:cubicBezTo>
                  <a:pt x="12472" y="8580"/>
                  <a:pt x="12468" y="8563"/>
                  <a:pt x="12464" y="8547"/>
                </a:cubicBezTo>
                <a:cubicBezTo>
                  <a:pt x="12457" y="8532"/>
                  <a:pt x="12450" y="8516"/>
                  <a:pt x="12443" y="8501"/>
                </a:cubicBezTo>
                <a:cubicBezTo>
                  <a:pt x="12440" y="8484"/>
                  <a:pt x="12437" y="8468"/>
                  <a:pt x="12434" y="8451"/>
                </a:cubicBezTo>
                <a:cubicBezTo>
                  <a:pt x="12436" y="8434"/>
                  <a:pt x="12437" y="8418"/>
                  <a:pt x="12439" y="8401"/>
                </a:cubicBezTo>
                <a:cubicBezTo>
                  <a:pt x="12437" y="8381"/>
                  <a:pt x="12436" y="8360"/>
                  <a:pt x="12434" y="8340"/>
                </a:cubicBezTo>
                <a:lnTo>
                  <a:pt x="12392" y="8268"/>
                </a:lnTo>
                <a:cubicBezTo>
                  <a:pt x="12389" y="8248"/>
                  <a:pt x="12385" y="8227"/>
                  <a:pt x="12382" y="8207"/>
                </a:cubicBezTo>
                <a:cubicBezTo>
                  <a:pt x="12372" y="8194"/>
                  <a:pt x="12361" y="8181"/>
                  <a:pt x="12351" y="8168"/>
                </a:cubicBezTo>
                <a:cubicBezTo>
                  <a:pt x="12341" y="8124"/>
                  <a:pt x="12330" y="8079"/>
                  <a:pt x="12320" y="8035"/>
                </a:cubicBezTo>
                <a:cubicBezTo>
                  <a:pt x="12311" y="7994"/>
                  <a:pt x="12303" y="7953"/>
                  <a:pt x="12294" y="7912"/>
                </a:cubicBezTo>
                <a:cubicBezTo>
                  <a:pt x="12296" y="7899"/>
                  <a:pt x="12297" y="7887"/>
                  <a:pt x="12299" y="7874"/>
                </a:cubicBezTo>
                <a:cubicBezTo>
                  <a:pt x="12294" y="7850"/>
                  <a:pt x="12288" y="7825"/>
                  <a:pt x="12283" y="7801"/>
                </a:cubicBezTo>
                <a:lnTo>
                  <a:pt x="12320" y="7813"/>
                </a:lnTo>
                <a:cubicBezTo>
                  <a:pt x="12327" y="7793"/>
                  <a:pt x="12333" y="7772"/>
                  <a:pt x="12340" y="7752"/>
                </a:cubicBezTo>
                <a:cubicBezTo>
                  <a:pt x="12354" y="7768"/>
                  <a:pt x="12368" y="7785"/>
                  <a:pt x="12382" y="7801"/>
                </a:cubicBezTo>
                <a:cubicBezTo>
                  <a:pt x="12392" y="7793"/>
                  <a:pt x="12403" y="7786"/>
                  <a:pt x="12413" y="7778"/>
                </a:cubicBezTo>
                <a:cubicBezTo>
                  <a:pt x="12432" y="7851"/>
                  <a:pt x="12450" y="7923"/>
                  <a:pt x="12469" y="7996"/>
                </a:cubicBezTo>
                <a:cubicBezTo>
                  <a:pt x="12485" y="8050"/>
                  <a:pt x="12500" y="8103"/>
                  <a:pt x="12516" y="8157"/>
                </a:cubicBezTo>
                <a:cubicBezTo>
                  <a:pt x="12535" y="8174"/>
                  <a:pt x="12554" y="8190"/>
                  <a:pt x="12573" y="8207"/>
                </a:cubicBezTo>
                <a:cubicBezTo>
                  <a:pt x="12596" y="8248"/>
                  <a:pt x="12618" y="8288"/>
                  <a:pt x="12641" y="8329"/>
                </a:cubicBezTo>
                <a:cubicBezTo>
                  <a:pt x="12665" y="8346"/>
                  <a:pt x="12690" y="8362"/>
                  <a:pt x="12714" y="8379"/>
                </a:cubicBezTo>
                <a:cubicBezTo>
                  <a:pt x="12733" y="8353"/>
                  <a:pt x="12752" y="8328"/>
                  <a:pt x="12771" y="8302"/>
                </a:cubicBezTo>
                <a:cubicBezTo>
                  <a:pt x="12785" y="8294"/>
                  <a:pt x="12799" y="8287"/>
                  <a:pt x="12813" y="8279"/>
                </a:cubicBezTo>
                <a:cubicBezTo>
                  <a:pt x="12823" y="8287"/>
                  <a:pt x="12833" y="8294"/>
                  <a:pt x="12843" y="8302"/>
                </a:cubicBezTo>
                <a:cubicBezTo>
                  <a:pt x="12855" y="8368"/>
                  <a:pt x="12867" y="8435"/>
                  <a:pt x="12879" y="8501"/>
                </a:cubicBezTo>
                <a:lnTo>
                  <a:pt x="12947" y="8524"/>
                </a:lnTo>
                <a:cubicBezTo>
                  <a:pt x="12969" y="8537"/>
                  <a:pt x="12991" y="8549"/>
                  <a:pt x="13013" y="8562"/>
                </a:cubicBezTo>
                <a:lnTo>
                  <a:pt x="13128" y="8608"/>
                </a:lnTo>
                <a:lnTo>
                  <a:pt x="13211" y="8585"/>
                </a:lnTo>
                <a:lnTo>
                  <a:pt x="13305" y="8585"/>
                </a:lnTo>
                <a:cubicBezTo>
                  <a:pt x="13341" y="8577"/>
                  <a:pt x="13378" y="8570"/>
                  <a:pt x="13414" y="8562"/>
                </a:cubicBezTo>
                <a:cubicBezTo>
                  <a:pt x="13431" y="8603"/>
                  <a:pt x="13448" y="8643"/>
                  <a:pt x="13465" y="8684"/>
                </a:cubicBezTo>
                <a:cubicBezTo>
                  <a:pt x="13474" y="8725"/>
                  <a:pt x="13482" y="8766"/>
                  <a:pt x="13491" y="8807"/>
                </a:cubicBezTo>
                <a:cubicBezTo>
                  <a:pt x="13507" y="8818"/>
                  <a:pt x="13522" y="8830"/>
                  <a:pt x="13538" y="8841"/>
                </a:cubicBezTo>
                <a:cubicBezTo>
                  <a:pt x="13564" y="8886"/>
                  <a:pt x="13590" y="8930"/>
                  <a:pt x="13616" y="8975"/>
                </a:cubicBezTo>
                <a:cubicBezTo>
                  <a:pt x="13622" y="8995"/>
                  <a:pt x="13629" y="9016"/>
                  <a:pt x="13635" y="9036"/>
                </a:cubicBezTo>
                <a:cubicBezTo>
                  <a:pt x="13626" y="9056"/>
                  <a:pt x="13618" y="9077"/>
                  <a:pt x="13609" y="9097"/>
                </a:cubicBezTo>
                <a:cubicBezTo>
                  <a:pt x="13639" y="9163"/>
                  <a:pt x="13669" y="9230"/>
                  <a:pt x="13699" y="9296"/>
                </a:cubicBezTo>
                <a:cubicBezTo>
                  <a:pt x="13712" y="9304"/>
                  <a:pt x="13726" y="9311"/>
                  <a:pt x="13739" y="9319"/>
                </a:cubicBezTo>
                <a:cubicBezTo>
                  <a:pt x="13767" y="9286"/>
                  <a:pt x="13795" y="9252"/>
                  <a:pt x="13823" y="9219"/>
                </a:cubicBezTo>
                <a:cubicBezTo>
                  <a:pt x="13830" y="9269"/>
                  <a:pt x="13836" y="9319"/>
                  <a:pt x="13843" y="9369"/>
                </a:cubicBezTo>
                <a:cubicBezTo>
                  <a:pt x="13847" y="9434"/>
                  <a:pt x="13850" y="9498"/>
                  <a:pt x="13854" y="9563"/>
                </a:cubicBezTo>
                <a:cubicBezTo>
                  <a:pt x="13863" y="9632"/>
                  <a:pt x="13871" y="9701"/>
                  <a:pt x="13880" y="9770"/>
                </a:cubicBezTo>
                <a:lnTo>
                  <a:pt x="13916" y="10091"/>
                </a:lnTo>
                <a:cubicBezTo>
                  <a:pt x="13937" y="10164"/>
                  <a:pt x="13958" y="10236"/>
                  <a:pt x="13979" y="10309"/>
                </a:cubicBezTo>
                <a:cubicBezTo>
                  <a:pt x="13984" y="10342"/>
                  <a:pt x="13988" y="10375"/>
                  <a:pt x="13993" y="10408"/>
                </a:cubicBezTo>
                <a:lnTo>
                  <a:pt x="14014" y="10615"/>
                </a:lnTo>
                <a:cubicBezTo>
                  <a:pt x="14026" y="10668"/>
                  <a:pt x="14038" y="10722"/>
                  <a:pt x="14050" y="10775"/>
                </a:cubicBezTo>
                <a:cubicBezTo>
                  <a:pt x="14057" y="10799"/>
                  <a:pt x="14064" y="10824"/>
                  <a:pt x="14071" y="10848"/>
                </a:cubicBezTo>
                <a:cubicBezTo>
                  <a:pt x="14080" y="10901"/>
                  <a:pt x="14088" y="10955"/>
                  <a:pt x="14097" y="11008"/>
                </a:cubicBezTo>
                <a:cubicBezTo>
                  <a:pt x="14107" y="11085"/>
                  <a:pt x="14118" y="11161"/>
                  <a:pt x="14128" y="11238"/>
                </a:cubicBezTo>
                <a:cubicBezTo>
                  <a:pt x="14149" y="11288"/>
                  <a:pt x="14170" y="11337"/>
                  <a:pt x="14191" y="11387"/>
                </a:cubicBezTo>
                <a:cubicBezTo>
                  <a:pt x="14200" y="11370"/>
                  <a:pt x="14208" y="11354"/>
                  <a:pt x="14217" y="11337"/>
                </a:cubicBezTo>
                <a:cubicBezTo>
                  <a:pt x="14222" y="11300"/>
                  <a:pt x="14226" y="11263"/>
                  <a:pt x="14231" y="11226"/>
                </a:cubicBezTo>
                <a:cubicBezTo>
                  <a:pt x="14248" y="11209"/>
                  <a:pt x="14266" y="11193"/>
                  <a:pt x="14283" y="11176"/>
                </a:cubicBezTo>
                <a:cubicBezTo>
                  <a:pt x="14277" y="11161"/>
                  <a:pt x="14270" y="11146"/>
                  <a:pt x="14264" y="11131"/>
                </a:cubicBezTo>
                <a:cubicBezTo>
                  <a:pt x="14273" y="11090"/>
                  <a:pt x="14281" y="11049"/>
                  <a:pt x="14290" y="11008"/>
                </a:cubicBezTo>
                <a:lnTo>
                  <a:pt x="14320" y="10993"/>
                </a:lnTo>
                <a:cubicBezTo>
                  <a:pt x="14319" y="10900"/>
                  <a:pt x="14317" y="10807"/>
                  <a:pt x="14316" y="10714"/>
                </a:cubicBezTo>
                <a:cubicBezTo>
                  <a:pt x="14322" y="10660"/>
                  <a:pt x="14329" y="10607"/>
                  <a:pt x="14335" y="10553"/>
                </a:cubicBezTo>
                <a:cubicBezTo>
                  <a:pt x="14332" y="10509"/>
                  <a:pt x="14328" y="10464"/>
                  <a:pt x="14325" y="10420"/>
                </a:cubicBezTo>
                <a:lnTo>
                  <a:pt x="14304" y="10213"/>
                </a:lnTo>
                <a:cubicBezTo>
                  <a:pt x="14308" y="10172"/>
                  <a:pt x="14312" y="10132"/>
                  <a:pt x="14316" y="10091"/>
                </a:cubicBezTo>
                <a:cubicBezTo>
                  <a:pt x="14325" y="10086"/>
                  <a:pt x="14333" y="10081"/>
                  <a:pt x="14342" y="10076"/>
                </a:cubicBezTo>
                <a:cubicBezTo>
                  <a:pt x="14359" y="10056"/>
                  <a:pt x="14376" y="10035"/>
                  <a:pt x="14393" y="10015"/>
                </a:cubicBezTo>
                <a:cubicBezTo>
                  <a:pt x="14402" y="10003"/>
                  <a:pt x="14410" y="9992"/>
                  <a:pt x="14419" y="9980"/>
                </a:cubicBezTo>
                <a:cubicBezTo>
                  <a:pt x="14417" y="9956"/>
                  <a:pt x="14415" y="9931"/>
                  <a:pt x="14413" y="9907"/>
                </a:cubicBezTo>
                <a:cubicBezTo>
                  <a:pt x="14432" y="9870"/>
                  <a:pt x="14452" y="9834"/>
                  <a:pt x="14471" y="9797"/>
                </a:cubicBezTo>
                <a:cubicBezTo>
                  <a:pt x="14485" y="9764"/>
                  <a:pt x="14498" y="9730"/>
                  <a:pt x="14512" y="9697"/>
                </a:cubicBezTo>
                <a:cubicBezTo>
                  <a:pt x="14531" y="9632"/>
                  <a:pt x="14549" y="9567"/>
                  <a:pt x="14568" y="9502"/>
                </a:cubicBezTo>
                <a:lnTo>
                  <a:pt x="14646" y="9391"/>
                </a:lnTo>
                <a:cubicBezTo>
                  <a:pt x="14655" y="9359"/>
                  <a:pt x="14663" y="9328"/>
                  <a:pt x="14672" y="9296"/>
                </a:cubicBezTo>
                <a:cubicBezTo>
                  <a:pt x="14669" y="9255"/>
                  <a:pt x="14665" y="9215"/>
                  <a:pt x="14662" y="9174"/>
                </a:cubicBezTo>
                <a:lnTo>
                  <a:pt x="14735" y="9135"/>
                </a:lnTo>
                <a:lnTo>
                  <a:pt x="14776" y="9135"/>
                </a:lnTo>
                <a:cubicBezTo>
                  <a:pt x="14778" y="9115"/>
                  <a:pt x="14780" y="9094"/>
                  <a:pt x="14782" y="9074"/>
                </a:cubicBezTo>
                <a:cubicBezTo>
                  <a:pt x="14791" y="9078"/>
                  <a:pt x="14799" y="9082"/>
                  <a:pt x="14808" y="9086"/>
                </a:cubicBezTo>
                <a:cubicBezTo>
                  <a:pt x="14813" y="9090"/>
                  <a:pt x="14818" y="9093"/>
                  <a:pt x="14823" y="9097"/>
                </a:cubicBezTo>
                <a:cubicBezTo>
                  <a:pt x="14824" y="9089"/>
                  <a:pt x="14826" y="9082"/>
                  <a:pt x="14827" y="9074"/>
                </a:cubicBezTo>
                <a:cubicBezTo>
                  <a:pt x="14836" y="9087"/>
                  <a:pt x="14844" y="9099"/>
                  <a:pt x="14853" y="9112"/>
                </a:cubicBezTo>
                <a:cubicBezTo>
                  <a:pt x="14858" y="9083"/>
                  <a:pt x="14864" y="9054"/>
                  <a:pt x="14869" y="9025"/>
                </a:cubicBezTo>
                <a:cubicBezTo>
                  <a:pt x="14866" y="9004"/>
                  <a:pt x="14863" y="8984"/>
                  <a:pt x="14860" y="8963"/>
                </a:cubicBezTo>
                <a:lnTo>
                  <a:pt x="14916" y="8975"/>
                </a:lnTo>
                <a:cubicBezTo>
                  <a:pt x="14926" y="9008"/>
                  <a:pt x="14937" y="9041"/>
                  <a:pt x="14947" y="9074"/>
                </a:cubicBezTo>
                <a:cubicBezTo>
                  <a:pt x="14952" y="9098"/>
                  <a:pt x="14958" y="9123"/>
                  <a:pt x="14963" y="9147"/>
                </a:cubicBezTo>
                <a:cubicBezTo>
                  <a:pt x="14966" y="9176"/>
                  <a:pt x="14970" y="9206"/>
                  <a:pt x="14973" y="9235"/>
                </a:cubicBezTo>
                <a:lnTo>
                  <a:pt x="14994" y="9319"/>
                </a:lnTo>
                <a:cubicBezTo>
                  <a:pt x="15011" y="9364"/>
                  <a:pt x="15029" y="9408"/>
                  <a:pt x="15046" y="9453"/>
                </a:cubicBezTo>
                <a:cubicBezTo>
                  <a:pt x="15058" y="9462"/>
                  <a:pt x="15070" y="9470"/>
                  <a:pt x="15082" y="9479"/>
                </a:cubicBezTo>
                <a:cubicBezTo>
                  <a:pt x="15080" y="9500"/>
                  <a:pt x="15079" y="9520"/>
                  <a:pt x="15077" y="9541"/>
                </a:cubicBezTo>
                <a:cubicBezTo>
                  <a:pt x="15096" y="9602"/>
                  <a:pt x="15114" y="9663"/>
                  <a:pt x="15133" y="9724"/>
                </a:cubicBezTo>
                <a:cubicBezTo>
                  <a:pt x="15140" y="9772"/>
                  <a:pt x="15148" y="9821"/>
                  <a:pt x="15155" y="9869"/>
                </a:cubicBezTo>
                <a:cubicBezTo>
                  <a:pt x="15152" y="9934"/>
                  <a:pt x="15148" y="9999"/>
                  <a:pt x="15145" y="10064"/>
                </a:cubicBezTo>
                <a:cubicBezTo>
                  <a:pt x="15158" y="10077"/>
                  <a:pt x="15172" y="10089"/>
                  <a:pt x="15185" y="10102"/>
                </a:cubicBezTo>
                <a:lnTo>
                  <a:pt x="15223" y="10114"/>
                </a:lnTo>
                <a:cubicBezTo>
                  <a:pt x="15243" y="10077"/>
                  <a:pt x="15264" y="10040"/>
                  <a:pt x="15284" y="10003"/>
                </a:cubicBezTo>
                <a:lnTo>
                  <a:pt x="15320" y="9919"/>
                </a:lnTo>
                <a:cubicBezTo>
                  <a:pt x="15331" y="9964"/>
                  <a:pt x="15341" y="10008"/>
                  <a:pt x="15352" y="10053"/>
                </a:cubicBezTo>
                <a:cubicBezTo>
                  <a:pt x="15359" y="10122"/>
                  <a:pt x="15365" y="10190"/>
                  <a:pt x="15372" y="10259"/>
                </a:cubicBezTo>
                <a:cubicBezTo>
                  <a:pt x="15380" y="10325"/>
                  <a:pt x="15389" y="10392"/>
                  <a:pt x="15397" y="10458"/>
                </a:cubicBezTo>
                <a:cubicBezTo>
                  <a:pt x="15406" y="10486"/>
                  <a:pt x="15414" y="10514"/>
                  <a:pt x="15423" y="10542"/>
                </a:cubicBezTo>
                <a:lnTo>
                  <a:pt x="15423" y="10714"/>
                </a:lnTo>
                <a:cubicBezTo>
                  <a:pt x="15432" y="10746"/>
                  <a:pt x="15440" y="10778"/>
                  <a:pt x="15449" y="10810"/>
                </a:cubicBezTo>
                <a:cubicBezTo>
                  <a:pt x="15444" y="10851"/>
                  <a:pt x="15440" y="10891"/>
                  <a:pt x="15435" y="10932"/>
                </a:cubicBezTo>
                <a:cubicBezTo>
                  <a:pt x="15438" y="10973"/>
                  <a:pt x="15441" y="11013"/>
                  <a:pt x="15444" y="11054"/>
                </a:cubicBezTo>
                <a:cubicBezTo>
                  <a:pt x="15439" y="11108"/>
                  <a:pt x="15435" y="11161"/>
                  <a:pt x="15430" y="11215"/>
                </a:cubicBezTo>
                <a:cubicBezTo>
                  <a:pt x="15428" y="11248"/>
                  <a:pt x="15425" y="11281"/>
                  <a:pt x="15423" y="11314"/>
                </a:cubicBezTo>
                <a:cubicBezTo>
                  <a:pt x="15429" y="11342"/>
                  <a:pt x="15434" y="11370"/>
                  <a:pt x="15440" y="11398"/>
                </a:cubicBezTo>
                <a:cubicBezTo>
                  <a:pt x="15441" y="11365"/>
                  <a:pt x="15443" y="11332"/>
                  <a:pt x="15444" y="11299"/>
                </a:cubicBezTo>
                <a:cubicBezTo>
                  <a:pt x="15454" y="11324"/>
                  <a:pt x="15465" y="11350"/>
                  <a:pt x="15475" y="11375"/>
                </a:cubicBezTo>
                <a:cubicBezTo>
                  <a:pt x="15487" y="11403"/>
                  <a:pt x="15500" y="11431"/>
                  <a:pt x="15512" y="11459"/>
                </a:cubicBezTo>
                <a:cubicBezTo>
                  <a:pt x="15515" y="11487"/>
                  <a:pt x="15519" y="11515"/>
                  <a:pt x="15522" y="11543"/>
                </a:cubicBezTo>
                <a:cubicBezTo>
                  <a:pt x="15531" y="11564"/>
                  <a:pt x="15539" y="11584"/>
                  <a:pt x="15548" y="11605"/>
                </a:cubicBezTo>
                <a:cubicBezTo>
                  <a:pt x="15553" y="11630"/>
                  <a:pt x="15559" y="11656"/>
                  <a:pt x="15564" y="11681"/>
                </a:cubicBezTo>
                <a:cubicBezTo>
                  <a:pt x="15562" y="11722"/>
                  <a:pt x="15561" y="11762"/>
                  <a:pt x="15559" y="11803"/>
                </a:cubicBezTo>
                <a:cubicBezTo>
                  <a:pt x="15568" y="11831"/>
                  <a:pt x="15576" y="11859"/>
                  <a:pt x="15585" y="11887"/>
                </a:cubicBezTo>
                <a:cubicBezTo>
                  <a:pt x="15588" y="11932"/>
                  <a:pt x="15592" y="11976"/>
                  <a:pt x="15595" y="12021"/>
                </a:cubicBezTo>
                <a:lnTo>
                  <a:pt x="15631" y="12132"/>
                </a:lnTo>
                <a:cubicBezTo>
                  <a:pt x="15635" y="12160"/>
                  <a:pt x="15638" y="12188"/>
                  <a:pt x="15642" y="12216"/>
                </a:cubicBezTo>
                <a:cubicBezTo>
                  <a:pt x="15666" y="12262"/>
                  <a:pt x="15691" y="12308"/>
                  <a:pt x="15715" y="12354"/>
                </a:cubicBezTo>
                <a:cubicBezTo>
                  <a:pt x="15734" y="12395"/>
                  <a:pt x="15753" y="12435"/>
                  <a:pt x="15772" y="12476"/>
                </a:cubicBezTo>
                <a:lnTo>
                  <a:pt x="15812" y="12461"/>
                </a:lnTo>
                <a:lnTo>
                  <a:pt x="15812" y="12415"/>
                </a:lnTo>
                <a:cubicBezTo>
                  <a:pt x="15803" y="12365"/>
                  <a:pt x="15795" y="12316"/>
                  <a:pt x="15786" y="12266"/>
                </a:cubicBezTo>
                <a:cubicBezTo>
                  <a:pt x="15780" y="12249"/>
                  <a:pt x="15773" y="12233"/>
                  <a:pt x="15767" y="12216"/>
                </a:cubicBezTo>
                <a:cubicBezTo>
                  <a:pt x="15765" y="12184"/>
                  <a:pt x="15762" y="12153"/>
                  <a:pt x="15760" y="12121"/>
                </a:cubicBezTo>
                <a:cubicBezTo>
                  <a:pt x="15758" y="12100"/>
                  <a:pt x="15757" y="12080"/>
                  <a:pt x="15755" y="12059"/>
                </a:cubicBezTo>
                <a:cubicBezTo>
                  <a:pt x="15757" y="12035"/>
                  <a:pt x="15758" y="12011"/>
                  <a:pt x="15760" y="11987"/>
                </a:cubicBezTo>
                <a:cubicBezTo>
                  <a:pt x="15758" y="11950"/>
                  <a:pt x="15757" y="11913"/>
                  <a:pt x="15755" y="11876"/>
                </a:cubicBezTo>
                <a:cubicBezTo>
                  <a:pt x="15746" y="11839"/>
                  <a:pt x="15738" y="11802"/>
                  <a:pt x="15729" y="11765"/>
                </a:cubicBezTo>
                <a:cubicBezTo>
                  <a:pt x="15717" y="11732"/>
                  <a:pt x="15706" y="11699"/>
                  <a:pt x="15694" y="11666"/>
                </a:cubicBezTo>
                <a:cubicBezTo>
                  <a:pt x="15689" y="11662"/>
                  <a:pt x="15683" y="11658"/>
                  <a:pt x="15678" y="11654"/>
                </a:cubicBezTo>
                <a:cubicBezTo>
                  <a:pt x="15668" y="11626"/>
                  <a:pt x="15657" y="11598"/>
                  <a:pt x="15647" y="11570"/>
                </a:cubicBezTo>
                <a:lnTo>
                  <a:pt x="15611" y="11543"/>
                </a:lnTo>
                <a:cubicBezTo>
                  <a:pt x="15599" y="11511"/>
                  <a:pt x="15586" y="11480"/>
                  <a:pt x="15574" y="11448"/>
                </a:cubicBezTo>
                <a:cubicBezTo>
                  <a:pt x="15569" y="11403"/>
                  <a:pt x="15564" y="11359"/>
                  <a:pt x="15559" y="11314"/>
                </a:cubicBezTo>
                <a:cubicBezTo>
                  <a:pt x="15548" y="11264"/>
                  <a:pt x="15538" y="11215"/>
                  <a:pt x="15527" y="11165"/>
                </a:cubicBezTo>
                <a:lnTo>
                  <a:pt x="15487" y="11165"/>
                </a:lnTo>
                <a:cubicBezTo>
                  <a:pt x="15485" y="11124"/>
                  <a:pt x="15484" y="11084"/>
                  <a:pt x="15482" y="11043"/>
                </a:cubicBezTo>
                <a:cubicBezTo>
                  <a:pt x="15487" y="10994"/>
                  <a:pt x="15491" y="10946"/>
                  <a:pt x="15496" y="10897"/>
                </a:cubicBezTo>
                <a:cubicBezTo>
                  <a:pt x="15505" y="10819"/>
                  <a:pt x="15513" y="10742"/>
                  <a:pt x="15522" y="10664"/>
                </a:cubicBezTo>
                <a:cubicBezTo>
                  <a:pt x="15520" y="10603"/>
                  <a:pt x="15519" y="10542"/>
                  <a:pt x="15517" y="10481"/>
                </a:cubicBezTo>
                <a:lnTo>
                  <a:pt x="15569" y="10481"/>
                </a:lnTo>
                <a:cubicBezTo>
                  <a:pt x="15567" y="10522"/>
                  <a:pt x="15566" y="10562"/>
                  <a:pt x="15564" y="10603"/>
                </a:cubicBezTo>
                <a:lnTo>
                  <a:pt x="15616" y="10603"/>
                </a:lnTo>
                <a:cubicBezTo>
                  <a:pt x="15635" y="10627"/>
                  <a:pt x="15654" y="10652"/>
                  <a:pt x="15673" y="10676"/>
                </a:cubicBezTo>
                <a:cubicBezTo>
                  <a:pt x="15685" y="10733"/>
                  <a:pt x="15696" y="10791"/>
                  <a:pt x="15708" y="10848"/>
                </a:cubicBezTo>
                <a:cubicBezTo>
                  <a:pt x="15717" y="10876"/>
                  <a:pt x="15725" y="10904"/>
                  <a:pt x="15734" y="10932"/>
                </a:cubicBezTo>
                <a:cubicBezTo>
                  <a:pt x="15751" y="10941"/>
                  <a:pt x="15769" y="10950"/>
                  <a:pt x="15786" y="10959"/>
                </a:cubicBezTo>
                <a:cubicBezTo>
                  <a:pt x="15802" y="10991"/>
                  <a:pt x="15817" y="11022"/>
                  <a:pt x="15833" y="11054"/>
                </a:cubicBezTo>
                <a:cubicBezTo>
                  <a:pt x="15828" y="11091"/>
                  <a:pt x="15824" y="11128"/>
                  <a:pt x="15819" y="11165"/>
                </a:cubicBezTo>
                <a:cubicBezTo>
                  <a:pt x="15827" y="11202"/>
                  <a:pt x="15836" y="11239"/>
                  <a:pt x="15844" y="11276"/>
                </a:cubicBezTo>
                <a:cubicBezTo>
                  <a:pt x="15868" y="11228"/>
                  <a:pt x="15892" y="11179"/>
                  <a:pt x="15916" y="11131"/>
                </a:cubicBezTo>
                <a:cubicBezTo>
                  <a:pt x="15932" y="11085"/>
                  <a:pt x="15947" y="11039"/>
                  <a:pt x="15963" y="10993"/>
                </a:cubicBezTo>
                <a:lnTo>
                  <a:pt x="16031" y="10886"/>
                </a:lnTo>
                <a:cubicBezTo>
                  <a:pt x="16047" y="10849"/>
                  <a:pt x="16062" y="10812"/>
                  <a:pt x="16078" y="10775"/>
                </a:cubicBezTo>
                <a:cubicBezTo>
                  <a:pt x="16076" y="10681"/>
                  <a:pt x="16073" y="10586"/>
                  <a:pt x="16071" y="10492"/>
                </a:cubicBezTo>
                <a:cubicBezTo>
                  <a:pt x="16058" y="10390"/>
                  <a:pt x="16044" y="10289"/>
                  <a:pt x="16031" y="10187"/>
                </a:cubicBezTo>
                <a:cubicBezTo>
                  <a:pt x="16017" y="10142"/>
                  <a:pt x="16003" y="10098"/>
                  <a:pt x="15989" y="10053"/>
                </a:cubicBezTo>
                <a:cubicBezTo>
                  <a:pt x="15968" y="10020"/>
                  <a:pt x="15948" y="9986"/>
                  <a:pt x="15927" y="9953"/>
                </a:cubicBezTo>
                <a:cubicBezTo>
                  <a:pt x="15904" y="9884"/>
                  <a:pt x="15882" y="9816"/>
                  <a:pt x="15859" y="9747"/>
                </a:cubicBezTo>
                <a:cubicBezTo>
                  <a:pt x="15840" y="9690"/>
                  <a:pt x="15821" y="9632"/>
                  <a:pt x="15802" y="9575"/>
                </a:cubicBezTo>
                <a:cubicBezTo>
                  <a:pt x="15804" y="9538"/>
                  <a:pt x="15805" y="9501"/>
                  <a:pt x="15807" y="9464"/>
                </a:cubicBezTo>
                <a:cubicBezTo>
                  <a:pt x="15821" y="9412"/>
                  <a:pt x="15835" y="9359"/>
                  <a:pt x="15849" y="9307"/>
                </a:cubicBezTo>
                <a:cubicBezTo>
                  <a:pt x="15871" y="9263"/>
                  <a:pt x="15894" y="9218"/>
                  <a:pt x="15916" y="9174"/>
                </a:cubicBezTo>
                <a:cubicBezTo>
                  <a:pt x="15925" y="9165"/>
                  <a:pt x="15933" y="9156"/>
                  <a:pt x="15942" y="9147"/>
                </a:cubicBezTo>
                <a:cubicBezTo>
                  <a:pt x="15970" y="9164"/>
                  <a:pt x="15998" y="9180"/>
                  <a:pt x="16026" y="9197"/>
                </a:cubicBezTo>
                <a:cubicBezTo>
                  <a:pt x="16022" y="9217"/>
                  <a:pt x="16019" y="9238"/>
                  <a:pt x="16015" y="9258"/>
                </a:cubicBezTo>
                <a:cubicBezTo>
                  <a:pt x="16023" y="9299"/>
                  <a:pt x="16032" y="9339"/>
                  <a:pt x="16040" y="9380"/>
                </a:cubicBezTo>
                <a:cubicBezTo>
                  <a:pt x="16050" y="9376"/>
                  <a:pt x="16061" y="9373"/>
                  <a:pt x="16071" y="9369"/>
                </a:cubicBezTo>
                <a:cubicBezTo>
                  <a:pt x="16075" y="9312"/>
                  <a:pt x="16079" y="9254"/>
                  <a:pt x="16083" y="9197"/>
                </a:cubicBezTo>
                <a:cubicBezTo>
                  <a:pt x="16103" y="9189"/>
                  <a:pt x="16124" y="9182"/>
                  <a:pt x="16144" y="9174"/>
                </a:cubicBezTo>
                <a:cubicBezTo>
                  <a:pt x="16170" y="9145"/>
                  <a:pt x="16196" y="9115"/>
                  <a:pt x="16222" y="9086"/>
                </a:cubicBezTo>
                <a:cubicBezTo>
                  <a:pt x="16231" y="9058"/>
                  <a:pt x="16239" y="9030"/>
                  <a:pt x="16248" y="9002"/>
                </a:cubicBezTo>
                <a:cubicBezTo>
                  <a:pt x="16257" y="9018"/>
                  <a:pt x="16265" y="9035"/>
                  <a:pt x="16274" y="9051"/>
                </a:cubicBezTo>
                <a:cubicBezTo>
                  <a:pt x="16284" y="9026"/>
                  <a:pt x="16294" y="9000"/>
                  <a:pt x="16304" y="8975"/>
                </a:cubicBezTo>
                <a:lnTo>
                  <a:pt x="16372" y="8952"/>
                </a:lnTo>
                <a:cubicBezTo>
                  <a:pt x="16391" y="8911"/>
                  <a:pt x="16410" y="8871"/>
                  <a:pt x="16429" y="8830"/>
                </a:cubicBezTo>
                <a:cubicBezTo>
                  <a:pt x="16452" y="8781"/>
                  <a:pt x="16474" y="8733"/>
                  <a:pt x="16497" y="8684"/>
                </a:cubicBezTo>
                <a:lnTo>
                  <a:pt x="16533" y="8486"/>
                </a:lnTo>
                <a:cubicBezTo>
                  <a:pt x="16542" y="8417"/>
                  <a:pt x="16550" y="8348"/>
                  <a:pt x="16559" y="8279"/>
                </a:cubicBezTo>
                <a:cubicBezTo>
                  <a:pt x="16566" y="8222"/>
                  <a:pt x="16573" y="8164"/>
                  <a:pt x="16580" y="8107"/>
                </a:cubicBezTo>
                <a:cubicBezTo>
                  <a:pt x="16590" y="8103"/>
                  <a:pt x="16601" y="8100"/>
                  <a:pt x="16611" y="8096"/>
                </a:cubicBezTo>
                <a:lnTo>
                  <a:pt x="16611" y="7962"/>
                </a:lnTo>
                <a:cubicBezTo>
                  <a:pt x="16608" y="7917"/>
                  <a:pt x="16604" y="7873"/>
                  <a:pt x="16601" y="7828"/>
                </a:cubicBezTo>
                <a:cubicBezTo>
                  <a:pt x="16587" y="7811"/>
                  <a:pt x="16573" y="7795"/>
                  <a:pt x="16559" y="7778"/>
                </a:cubicBezTo>
                <a:cubicBezTo>
                  <a:pt x="16550" y="7749"/>
                  <a:pt x="16542" y="7720"/>
                  <a:pt x="16533" y="7691"/>
                </a:cubicBezTo>
                <a:cubicBezTo>
                  <a:pt x="16543" y="7676"/>
                  <a:pt x="16554" y="7660"/>
                  <a:pt x="16564" y="7645"/>
                </a:cubicBezTo>
                <a:lnTo>
                  <a:pt x="16549" y="7522"/>
                </a:lnTo>
                <a:cubicBezTo>
                  <a:pt x="16530" y="7481"/>
                  <a:pt x="16511" y="7441"/>
                  <a:pt x="16492" y="7400"/>
                </a:cubicBezTo>
                <a:cubicBezTo>
                  <a:pt x="16473" y="7350"/>
                  <a:pt x="16453" y="7301"/>
                  <a:pt x="16434" y="7251"/>
                </a:cubicBezTo>
                <a:cubicBezTo>
                  <a:pt x="16419" y="7199"/>
                  <a:pt x="16404" y="7146"/>
                  <a:pt x="16389" y="7094"/>
                </a:cubicBezTo>
                <a:cubicBezTo>
                  <a:pt x="16363" y="7065"/>
                  <a:pt x="16337" y="7035"/>
                  <a:pt x="16311" y="7006"/>
                </a:cubicBezTo>
                <a:cubicBezTo>
                  <a:pt x="16314" y="6969"/>
                  <a:pt x="16318" y="6932"/>
                  <a:pt x="16321" y="6895"/>
                </a:cubicBezTo>
                <a:lnTo>
                  <a:pt x="16363" y="6811"/>
                </a:lnTo>
                <a:lnTo>
                  <a:pt x="16372" y="6727"/>
                </a:lnTo>
                <a:lnTo>
                  <a:pt x="16445" y="6678"/>
                </a:lnTo>
                <a:cubicBezTo>
                  <a:pt x="16436" y="6649"/>
                  <a:pt x="16428" y="6619"/>
                  <a:pt x="16419" y="6590"/>
                </a:cubicBezTo>
                <a:lnTo>
                  <a:pt x="16382" y="6590"/>
                </a:lnTo>
                <a:lnTo>
                  <a:pt x="16321" y="6529"/>
                </a:lnTo>
                <a:cubicBezTo>
                  <a:pt x="16307" y="6566"/>
                  <a:pt x="16293" y="6602"/>
                  <a:pt x="16279" y="6639"/>
                </a:cubicBezTo>
                <a:lnTo>
                  <a:pt x="16227" y="6590"/>
                </a:lnTo>
                <a:cubicBezTo>
                  <a:pt x="16222" y="6566"/>
                  <a:pt x="16217" y="6541"/>
                  <a:pt x="16212" y="6517"/>
                </a:cubicBezTo>
                <a:cubicBezTo>
                  <a:pt x="16195" y="6509"/>
                  <a:pt x="16177" y="6502"/>
                  <a:pt x="16160" y="6494"/>
                </a:cubicBezTo>
                <a:cubicBezTo>
                  <a:pt x="16143" y="6457"/>
                  <a:pt x="16125" y="6420"/>
                  <a:pt x="16108" y="6383"/>
                </a:cubicBezTo>
                <a:lnTo>
                  <a:pt x="16123" y="6311"/>
                </a:lnTo>
                <a:lnTo>
                  <a:pt x="16175" y="6299"/>
                </a:lnTo>
                <a:cubicBezTo>
                  <a:pt x="16180" y="6262"/>
                  <a:pt x="16186" y="6225"/>
                  <a:pt x="16191" y="6188"/>
                </a:cubicBezTo>
                <a:cubicBezTo>
                  <a:pt x="16205" y="6151"/>
                  <a:pt x="16219" y="6115"/>
                  <a:pt x="16233" y="6078"/>
                </a:cubicBezTo>
                <a:cubicBezTo>
                  <a:pt x="16245" y="6057"/>
                  <a:pt x="16257" y="6037"/>
                  <a:pt x="16269" y="6016"/>
                </a:cubicBezTo>
                <a:cubicBezTo>
                  <a:pt x="16285" y="6053"/>
                  <a:pt x="16300" y="6090"/>
                  <a:pt x="16316" y="6127"/>
                </a:cubicBezTo>
                <a:lnTo>
                  <a:pt x="16295" y="6238"/>
                </a:lnTo>
                <a:cubicBezTo>
                  <a:pt x="16304" y="6258"/>
                  <a:pt x="16312" y="6279"/>
                  <a:pt x="16321" y="6299"/>
                </a:cubicBezTo>
                <a:cubicBezTo>
                  <a:pt x="16315" y="6323"/>
                  <a:pt x="16310" y="6348"/>
                  <a:pt x="16304" y="6372"/>
                </a:cubicBezTo>
                <a:cubicBezTo>
                  <a:pt x="16321" y="6355"/>
                  <a:pt x="16339" y="6339"/>
                  <a:pt x="16356" y="6322"/>
                </a:cubicBezTo>
                <a:cubicBezTo>
                  <a:pt x="16365" y="6298"/>
                  <a:pt x="16373" y="6274"/>
                  <a:pt x="16382" y="6250"/>
                </a:cubicBezTo>
                <a:lnTo>
                  <a:pt x="16450" y="6200"/>
                </a:lnTo>
                <a:cubicBezTo>
                  <a:pt x="16462" y="6217"/>
                  <a:pt x="16474" y="6233"/>
                  <a:pt x="16486" y="6250"/>
                </a:cubicBezTo>
                <a:cubicBezTo>
                  <a:pt x="16498" y="6254"/>
                  <a:pt x="16511" y="6257"/>
                  <a:pt x="16523" y="6261"/>
                </a:cubicBezTo>
                <a:cubicBezTo>
                  <a:pt x="16526" y="6269"/>
                  <a:pt x="16530" y="6276"/>
                  <a:pt x="16533" y="6284"/>
                </a:cubicBezTo>
                <a:cubicBezTo>
                  <a:pt x="16535" y="6313"/>
                  <a:pt x="16536" y="6343"/>
                  <a:pt x="16538" y="6372"/>
                </a:cubicBezTo>
                <a:cubicBezTo>
                  <a:pt x="16542" y="6380"/>
                  <a:pt x="16545" y="6387"/>
                  <a:pt x="16549" y="6395"/>
                </a:cubicBezTo>
                <a:cubicBezTo>
                  <a:pt x="16545" y="6404"/>
                  <a:pt x="16542" y="6413"/>
                  <a:pt x="16538" y="6422"/>
                </a:cubicBezTo>
                <a:lnTo>
                  <a:pt x="16538" y="6494"/>
                </a:lnTo>
                <a:cubicBezTo>
                  <a:pt x="16545" y="6502"/>
                  <a:pt x="16552" y="6509"/>
                  <a:pt x="16559" y="6517"/>
                </a:cubicBezTo>
                <a:cubicBezTo>
                  <a:pt x="16564" y="6521"/>
                  <a:pt x="16570" y="6525"/>
                  <a:pt x="16575" y="6529"/>
                </a:cubicBezTo>
                <a:cubicBezTo>
                  <a:pt x="16578" y="6538"/>
                  <a:pt x="16582" y="6546"/>
                  <a:pt x="16585" y="6555"/>
                </a:cubicBezTo>
                <a:cubicBezTo>
                  <a:pt x="16590" y="6551"/>
                  <a:pt x="16596" y="6548"/>
                  <a:pt x="16601" y="6544"/>
                </a:cubicBezTo>
                <a:lnTo>
                  <a:pt x="16601" y="6517"/>
                </a:lnTo>
                <a:cubicBezTo>
                  <a:pt x="16611" y="6530"/>
                  <a:pt x="16622" y="6542"/>
                  <a:pt x="16632" y="6555"/>
                </a:cubicBezTo>
                <a:cubicBezTo>
                  <a:pt x="16655" y="6600"/>
                  <a:pt x="16677" y="6644"/>
                  <a:pt x="16700" y="6689"/>
                </a:cubicBezTo>
                <a:cubicBezTo>
                  <a:pt x="16687" y="6697"/>
                  <a:pt x="16675" y="6704"/>
                  <a:pt x="16662" y="6712"/>
                </a:cubicBezTo>
                <a:cubicBezTo>
                  <a:pt x="16681" y="6769"/>
                  <a:pt x="16700" y="6827"/>
                  <a:pt x="16719" y="6884"/>
                </a:cubicBezTo>
                <a:cubicBezTo>
                  <a:pt x="16723" y="6925"/>
                  <a:pt x="16726" y="6965"/>
                  <a:pt x="16730" y="7006"/>
                </a:cubicBezTo>
                <a:cubicBezTo>
                  <a:pt x="16737" y="7035"/>
                  <a:pt x="16744" y="7065"/>
                  <a:pt x="16751" y="7094"/>
                </a:cubicBezTo>
                <a:lnTo>
                  <a:pt x="16797" y="7079"/>
                </a:lnTo>
                <a:cubicBezTo>
                  <a:pt x="16808" y="7055"/>
                  <a:pt x="16818" y="7030"/>
                  <a:pt x="16829" y="7006"/>
                </a:cubicBezTo>
                <a:lnTo>
                  <a:pt x="16875" y="6972"/>
                </a:lnTo>
                <a:cubicBezTo>
                  <a:pt x="16877" y="6943"/>
                  <a:pt x="16879" y="6913"/>
                  <a:pt x="16881" y="6884"/>
                </a:cubicBezTo>
                <a:cubicBezTo>
                  <a:pt x="16869" y="6823"/>
                  <a:pt x="16856" y="6762"/>
                  <a:pt x="16844" y="6701"/>
                </a:cubicBezTo>
                <a:lnTo>
                  <a:pt x="16808" y="6590"/>
                </a:lnTo>
                <a:cubicBezTo>
                  <a:pt x="16778" y="6525"/>
                  <a:pt x="16749" y="6460"/>
                  <a:pt x="16719" y="6395"/>
                </a:cubicBezTo>
                <a:cubicBezTo>
                  <a:pt x="16704" y="6371"/>
                  <a:pt x="16689" y="6346"/>
                  <a:pt x="16674" y="6322"/>
                </a:cubicBezTo>
                <a:lnTo>
                  <a:pt x="16648" y="6299"/>
                </a:lnTo>
                <a:cubicBezTo>
                  <a:pt x="16650" y="6294"/>
                  <a:pt x="16651" y="6289"/>
                  <a:pt x="16653" y="6284"/>
                </a:cubicBezTo>
                <a:cubicBezTo>
                  <a:pt x="16647" y="6260"/>
                  <a:pt x="16642" y="6235"/>
                  <a:pt x="16636" y="6211"/>
                </a:cubicBezTo>
                <a:cubicBezTo>
                  <a:pt x="16642" y="6195"/>
                  <a:pt x="16647" y="6178"/>
                  <a:pt x="16653" y="6162"/>
                </a:cubicBezTo>
                <a:cubicBezTo>
                  <a:pt x="16663" y="6154"/>
                  <a:pt x="16673" y="6147"/>
                  <a:pt x="16683" y="6139"/>
                </a:cubicBezTo>
                <a:cubicBezTo>
                  <a:pt x="16689" y="6111"/>
                  <a:pt x="16694" y="6083"/>
                  <a:pt x="16700" y="6055"/>
                </a:cubicBezTo>
                <a:cubicBezTo>
                  <a:pt x="16701" y="6046"/>
                  <a:pt x="16703" y="6037"/>
                  <a:pt x="16704" y="6028"/>
                </a:cubicBezTo>
                <a:cubicBezTo>
                  <a:pt x="16711" y="6016"/>
                  <a:pt x="16719" y="6005"/>
                  <a:pt x="16726" y="5993"/>
                </a:cubicBezTo>
                <a:cubicBezTo>
                  <a:pt x="16715" y="5956"/>
                  <a:pt x="16704" y="5920"/>
                  <a:pt x="16693" y="5883"/>
                </a:cubicBezTo>
                <a:cubicBezTo>
                  <a:pt x="16695" y="5866"/>
                  <a:pt x="16698" y="5850"/>
                  <a:pt x="16700" y="5833"/>
                </a:cubicBezTo>
                <a:cubicBezTo>
                  <a:pt x="16703" y="5816"/>
                  <a:pt x="16706" y="5800"/>
                  <a:pt x="16709" y="5783"/>
                </a:cubicBezTo>
                <a:cubicBezTo>
                  <a:pt x="16718" y="5787"/>
                  <a:pt x="16726" y="5791"/>
                  <a:pt x="16735" y="5795"/>
                </a:cubicBezTo>
                <a:cubicBezTo>
                  <a:pt x="16733" y="5780"/>
                  <a:pt x="16732" y="5764"/>
                  <a:pt x="16730" y="5749"/>
                </a:cubicBezTo>
                <a:cubicBezTo>
                  <a:pt x="16744" y="5708"/>
                  <a:pt x="16757" y="5667"/>
                  <a:pt x="16771" y="5626"/>
                </a:cubicBezTo>
                <a:lnTo>
                  <a:pt x="16829" y="5699"/>
                </a:lnTo>
                <a:lnTo>
                  <a:pt x="16865" y="5699"/>
                </a:lnTo>
                <a:cubicBezTo>
                  <a:pt x="16881" y="5666"/>
                  <a:pt x="16896" y="5633"/>
                  <a:pt x="16912" y="5600"/>
                </a:cubicBezTo>
                <a:lnTo>
                  <a:pt x="16921" y="5504"/>
                </a:lnTo>
                <a:cubicBezTo>
                  <a:pt x="16928" y="5443"/>
                  <a:pt x="16936" y="5382"/>
                  <a:pt x="16943" y="5321"/>
                </a:cubicBezTo>
                <a:cubicBezTo>
                  <a:pt x="16950" y="5260"/>
                  <a:pt x="16957" y="5198"/>
                  <a:pt x="16964" y="5137"/>
                </a:cubicBezTo>
                <a:cubicBezTo>
                  <a:pt x="16958" y="5100"/>
                  <a:pt x="16953" y="5063"/>
                  <a:pt x="16947" y="5026"/>
                </a:cubicBezTo>
                <a:cubicBezTo>
                  <a:pt x="16951" y="4948"/>
                  <a:pt x="16955" y="4871"/>
                  <a:pt x="16959" y="4793"/>
                </a:cubicBezTo>
                <a:cubicBezTo>
                  <a:pt x="16939" y="4708"/>
                  <a:pt x="16920" y="4622"/>
                  <a:pt x="16900" y="4537"/>
                </a:cubicBezTo>
                <a:cubicBezTo>
                  <a:pt x="16881" y="4476"/>
                  <a:pt x="16863" y="4415"/>
                  <a:pt x="16844" y="4354"/>
                </a:cubicBezTo>
                <a:cubicBezTo>
                  <a:pt x="16840" y="4308"/>
                  <a:pt x="16835" y="4262"/>
                  <a:pt x="16831" y="4216"/>
                </a:cubicBezTo>
                <a:cubicBezTo>
                  <a:pt x="16837" y="4233"/>
                  <a:pt x="16843" y="4249"/>
                  <a:pt x="16849" y="4266"/>
                </a:cubicBezTo>
                <a:cubicBezTo>
                  <a:pt x="16879" y="4319"/>
                  <a:pt x="16908" y="4373"/>
                  <a:pt x="16938" y="4426"/>
                </a:cubicBezTo>
                <a:lnTo>
                  <a:pt x="17004" y="4633"/>
                </a:lnTo>
                <a:cubicBezTo>
                  <a:pt x="17013" y="4674"/>
                  <a:pt x="17021" y="4714"/>
                  <a:pt x="17030" y="4755"/>
                </a:cubicBezTo>
                <a:cubicBezTo>
                  <a:pt x="17049" y="4812"/>
                  <a:pt x="17069" y="4870"/>
                  <a:pt x="17088" y="4927"/>
                </a:cubicBezTo>
                <a:cubicBezTo>
                  <a:pt x="17102" y="4977"/>
                  <a:pt x="17115" y="5026"/>
                  <a:pt x="17129" y="5076"/>
                </a:cubicBezTo>
                <a:cubicBezTo>
                  <a:pt x="17146" y="5121"/>
                  <a:pt x="17164" y="5165"/>
                  <a:pt x="17181" y="5210"/>
                </a:cubicBezTo>
                <a:lnTo>
                  <a:pt x="17181" y="5088"/>
                </a:lnTo>
                <a:lnTo>
                  <a:pt x="17249" y="5183"/>
                </a:lnTo>
                <a:cubicBezTo>
                  <a:pt x="17239" y="5147"/>
                  <a:pt x="17228" y="5112"/>
                  <a:pt x="17218" y="5076"/>
                </a:cubicBezTo>
                <a:cubicBezTo>
                  <a:pt x="17183" y="5023"/>
                  <a:pt x="17149" y="4969"/>
                  <a:pt x="17114" y="4916"/>
                </a:cubicBezTo>
                <a:lnTo>
                  <a:pt x="17072" y="4682"/>
                </a:lnTo>
                <a:cubicBezTo>
                  <a:pt x="17105" y="4699"/>
                  <a:pt x="17138" y="4715"/>
                  <a:pt x="17171" y="4732"/>
                </a:cubicBezTo>
                <a:cubicBezTo>
                  <a:pt x="17122" y="4638"/>
                  <a:pt x="17074" y="4543"/>
                  <a:pt x="17025" y="4449"/>
                </a:cubicBezTo>
                <a:cubicBezTo>
                  <a:pt x="16999" y="4401"/>
                  <a:pt x="16973" y="4352"/>
                  <a:pt x="16947" y="4304"/>
                </a:cubicBezTo>
                <a:cubicBezTo>
                  <a:pt x="16928" y="4250"/>
                  <a:pt x="16910" y="4197"/>
                  <a:pt x="16891" y="4143"/>
                </a:cubicBezTo>
                <a:cubicBezTo>
                  <a:pt x="16867" y="4095"/>
                  <a:pt x="16842" y="4046"/>
                  <a:pt x="16818" y="3998"/>
                </a:cubicBezTo>
                <a:cubicBezTo>
                  <a:pt x="16801" y="3961"/>
                  <a:pt x="16783" y="3924"/>
                  <a:pt x="16766" y="3887"/>
                </a:cubicBezTo>
                <a:lnTo>
                  <a:pt x="16751" y="3914"/>
                </a:lnTo>
                <a:cubicBezTo>
                  <a:pt x="16766" y="3938"/>
                  <a:pt x="16782" y="3963"/>
                  <a:pt x="16797" y="3987"/>
                </a:cubicBezTo>
                <a:cubicBezTo>
                  <a:pt x="16790" y="4011"/>
                  <a:pt x="16784" y="4035"/>
                  <a:pt x="16777" y="4059"/>
                </a:cubicBezTo>
                <a:lnTo>
                  <a:pt x="16636" y="3887"/>
                </a:lnTo>
                <a:cubicBezTo>
                  <a:pt x="16616" y="3883"/>
                  <a:pt x="16595" y="3880"/>
                  <a:pt x="16575" y="3876"/>
                </a:cubicBezTo>
                <a:cubicBezTo>
                  <a:pt x="16573" y="3900"/>
                  <a:pt x="16572" y="3924"/>
                  <a:pt x="16570" y="3948"/>
                </a:cubicBezTo>
                <a:cubicBezTo>
                  <a:pt x="16549" y="3937"/>
                  <a:pt x="16528" y="3925"/>
                  <a:pt x="16507" y="3914"/>
                </a:cubicBezTo>
                <a:cubicBezTo>
                  <a:pt x="16486" y="3881"/>
                  <a:pt x="16466" y="3848"/>
                  <a:pt x="16445" y="3815"/>
                </a:cubicBezTo>
                <a:lnTo>
                  <a:pt x="16356" y="3792"/>
                </a:lnTo>
                <a:cubicBezTo>
                  <a:pt x="16373" y="3673"/>
                  <a:pt x="16391" y="3555"/>
                  <a:pt x="16408" y="3436"/>
                </a:cubicBezTo>
                <a:cubicBezTo>
                  <a:pt x="16420" y="3338"/>
                  <a:pt x="16433" y="3240"/>
                  <a:pt x="16445" y="3142"/>
                </a:cubicBezTo>
                <a:lnTo>
                  <a:pt x="16585" y="3092"/>
                </a:lnTo>
                <a:lnTo>
                  <a:pt x="16745" y="3119"/>
                </a:lnTo>
                <a:cubicBezTo>
                  <a:pt x="16754" y="3094"/>
                  <a:pt x="16762" y="3068"/>
                  <a:pt x="16771" y="3043"/>
                </a:cubicBezTo>
                <a:lnTo>
                  <a:pt x="16860" y="3069"/>
                </a:lnTo>
                <a:cubicBezTo>
                  <a:pt x="16876" y="3106"/>
                  <a:pt x="16891" y="3143"/>
                  <a:pt x="16907" y="3180"/>
                </a:cubicBezTo>
                <a:lnTo>
                  <a:pt x="16973" y="3165"/>
                </a:lnTo>
                <a:cubicBezTo>
                  <a:pt x="17004" y="3153"/>
                  <a:pt x="17036" y="3142"/>
                  <a:pt x="17067" y="3130"/>
                </a:cubicBezTo>
                <a:cubicBezTo>
                  <a:pt x="17040" y="3101"/>
                  <a:pt x="17012" y="3072"/>
                  <a:pt x="16985" y="3043"/>
                </a:cubicBezTo>
                <a:lnTo>
                  <a:pt x="16985" y="2798"/>
                </a:lnTo>
                <a:lnTo>
                  <a:pt x="17082" y="2752"/>
                </a:lnTo>
                <a:lnTo>
                  <a:pt x="17211" y="2936"/>
                </a:lnTo>
                <a:cubicBezTo>
                  <a:pt x="17225" y="2882"/>
                  <a:pt x="17239" y="2829"/>
                  <a:pt x="17253" y="2775"/>
                </a:cubicBezTo>
                <a:cubicBezTo>
                  <a:pt x="17241" y="2734"/>
                  <a:pt x="17230" y="2694"/>
                  <a:pt x="17218" y="2653"/>
                </a:cubicBezTo>
                <a:lnTo>
                  <a:pt x="17270" y="2641"/>
                </a:lnTo>
                <a:cubicBezTo>
                  <a:pt x="17294" y="2710"/>
                  <a:pt x="17317" y="2779"/>
                  <a:pt x="17341" y="2848"/>
                </a:cubicBezTo>
                <a:cubicBezTo>
                  <a:pt x="17332" y="2889"/>
                  <a:pt x="17324" y="2929"/>
                  <a:pt x="17315" y="2970"/>
                </a:cubicBezTo>
                <a:cubicBezTo>
                  <a:pt x="17313" y="3023"/>
                  <a:pt x="17312" y="3077"/>
                  <a:pt x="17310" y="3130"/>
                </a:cubicBezTo>
                <a:cubicBezTo>
                  <a:pt x="17312" y="3191"/>
                  <a:pt x="17313" y="3253"/>
                  <a:pt x="17315" y="3314"/>
                </a:cubicBezTo>
                <a:cubicBezTo>
                  <a:pt x="17294" y="3325"/>
                  <a:pt x="17274" y="3337"/>
                  <a:pt x="17253" y="3348"/>
                </a:cubicBezTo>
                <a:cubicBezTo>
                  <a:pt x="17263" y="3374"/>
                  <a:pt x="17274" y="3399"/>
                  <a:pt x="17284" y="3425"/>
                </a:cubicBezTo>
                <a:lnTo>
                  <a:pt x="17284" y="3509"/>
                </a:lnTo>
                <a:cubicBezTo>
                  <a:pt x="17307" y="3578"/>
                  <a:pt x="17329" y="3646"/>
                  <a:pt x="17352" y="3715"/>
                </a:cubicBezTo>
                <a:lnTo>
                  <a:pt x="17522" y="4059"/>
                </a:lnTo>
                <a:cubicBezTo>
                  <a:pt x="17560" y="4137"/>
                  <a:pt x="17599" y="4214"/>
                  <a:pt x="17637" y="4292"/>
                </a:cubicBezTo>
                <a:cubicBezTo>
                  <a:pt x="17658" y="4329"/>
                  <a:pt x="17678" y="4366"/>
                  <a:pt x="17699" y="4403"/>
                </a:cubicBezTo>
                <a:cubicBezTo>
                  <a:pt x="17706" y="4353"/>
                  <a:pt x="17713" y="4304"/>
                  <a:pt x="17720" y="4254"/>
                </a:cubicBezTo>
                <a:cubicBezTo>
                  <a:pt x="17704" y="4202"/>
                  <a:pt x="17689" y="4150"/>
                  <a:pt x="17673" y="4098"/>
                </a:cubicBezTo>
                <a:lnTo>
                  <a:pt x="17736" y="4059"/>
                </a:lnTo>
                <a:cubicBezTo>
                  <a:pt x="17717" y="4002"/>
                  <a:pt x="17697" y="3944"/>
                  <a:pt x="17678" y="3887"/>
                </a:cubicBezTo>
                <a:cubicBezTo>
                  <a:pt x="17695" y="3863"/>
                  <a:pt x="17713" y="3839"/>
                  <a:pt x="17730" y="3815"/>
                </a:cubicBezTo>
                <a:lnTo>
                  <a:pt x="17678" y="3754"/>
                </a:lnTo>
                <a:lnTo>
                  <a:pt x="17642" y="3631"/>
                </a:lnTo>
                <a:lnTo>
                  <a:pt x="17684" y="3631"/>
                </a:lnTo>
                <a:cubicBezTo>
                  <a:pt x="17651" y="3557"/>
                  <a:pt x="17618" y="3484"/>
                  <a:pt x="17585" y="3410"/>
                </a:cubicBezTo>
                <a:cubicBezTo>
                  <a:pt x="17561" y="3398"/>
                  <a:pt x="17537" y="3387"/>
                  <a:pt x="17513" y="3375"/>
                </a:cubicBezTo>
                <a:cubicBezTo>
                  <a:pt x="17503" y="3355"/>
                  <a:pt x="17492" y="3334"/>
                  <a:pt x="17482" y="3314"/>
                </a:cubicBezTo>
                <a:cubicBezTo>
                  <a:pt x="17478" y="3264"/>
                  <a:pt x="17474" y="3215"/>
                  <a:pt x="17470" y="3165"/>
                </a:cubicBezTo>
                <a:lnTo>
                  <a:pt x="17440" y="3069"/>
                </a:lnTo>
                <a:lnTo>
                  <a:pt x="17517" y="3092"/>
                </a:lnTo>
                <a:cubicBezTo>
                  <a:pt x="17523" y="3072"/>
                  <a:pt x="17528" y="3051"/>
                  <a:pt x="17534" y="3031"/>
                </a:cubicBezTo>
                <a:cubicBezTo>
                  <a:pt x="17551" y="3051"/>
                  <a:pt x="17568" y="3072"/>
                  <a:pt x="17585" y="3092"/>
                </a:cubicBezTo>
                <a:cubicBezTo>
                  <a:pt x="17607" y="3051"/>
                  <a:pt x="17630" y="3011"/>
                  <a:pt x="17652" y="2970"/>
                </a:cubicBezTo>
                <a:lnTo>
                  <a:pt x="17777" y="3069"/>
                </a:lnTo>
                <a:lnTo>
                  <a:pt x="17762" y="2997"/>
                </a:lnTo>
                <a:cubicBezTo>
                  <a:pt x="17768" y="2968"/>
                  <a:pt x="17775" y="2938"/>
                  <a:pt x="17781" y="2909"/>
                </a:cubicBezTo>
                <a:cubicBezTo>
                  <a:pt x="17787" y="2877"/>
                  <a:pt x="17792" y="2845"/>
                  <a:pt x="17798" y="2813"/>
                </a:cubicBezTo>
                <a:lnTo>
                  <a:pt x="17828" y="2798"/>
                </a:lnTo>
                <a:cubicBezTo>
                  <a:pt x="17852" y="2762"/>
                  <a:pt x="17877" y="2727"/>
                  <a:pt x="17901" y="2691"/>
                </a:cubicBezTo>
                <a:lnTo>
                  <a:pt x="18010" y="2725"/>
                </a:lnTo>
                <a:cubicBezTo>
                  <a:pt x="18007" y="2714"/>
                  <a:pt x="18003" y="2702"/>
                  <a:pt x="18000" y="2691"/>
                </a:cubicBezTo>
                <a:cubicBezTo>
                  <a:pt x="17986" y="2671"/>
                  <a:pt x="17972" y="2650"/>
                  <a:pt x="17958" y="2630"/>
                </a:cubicBezTo>
                <a:lnTo>
                  <a:pt x="17911" y="2592"/>
                </a:lnTo>
                <a:cubicBezTo>
                  <a:pt x="17879" y="2551"/>
                  <a:pt x="17846" y="2510"/>
                  <a:pt x="17814" y="2469"/>
                </a:cubicBezTo>
                <a:lnTo>
                  <a:pt x="17725" y="2397"/>
                </a:lnTo>
                <a:cubicBezTo>
                  <a:pt x="17748" y="2401"/>
                  <a:pt x="17770" y="2404"/>
                  <a:pt x="17793" y="2408"/>
                </a:cubicBezTo>
                <a:cubicBezTo>
                  <a:pt x="17800" y="2388"/>
                  <a:pt x="17807" y="2367"/>
                  <a:pt x="17814" y="2347"/>
                </a:cubicBezTo>
                <a:lnTo>
                  <a:pt x="17456" y="1785"/>
                </a:lnTo>
                <a:cubicBezTo>
                  <a:pt x="17421" y="1765"/>
                  <a:pt x="17387" y="1744"/>
                  <a:pt x="17352" y="1724"/>
                </a:cubicBezTo>
                <a:lnTo>
                  <a:pt x="17181" y="1663"/>
                </a:lnTo>
                <a:cubicBezTo>
                  <a:pt x="17152" y="1667"/>
                  <a:pt x="17122" y="1670"/>
                  <a:pt x="17093" y="1674"/>
                </a:cubicBezTo>
                <a:lnTo>
                  <a:pt x="16926" y="1636"/>
                </a:lnTo>
                <a:cubicBezTo>
                  <a:pt x="16933" y="1656"/>
                  <a:pt x="16940" y="1677"/>
                  <a:pt x="16947" y="1697"/>
                </a:cubicBezTo>
                <a:lnTo>
                  <a:pt x="17041" y="1785"/>
                </a:lnTo>
                <a:cubicBezTo>
                  <a:pt x="17032" y="1802"/>
                  <a:pt x="17024" y="1818"/>
                  <a:pt x="17015" y="1835"/>
                </a:cubicBezTo>
                <a:lnTo>
                  <a:pt x="16860" y="1712"/>
                </a:lnTo>
                <a:lnTo>
                  <a:pt x="16787" y="1724"/>
                </a:lnTo>
                <a:lnTo>
                  <a:pt x="16688" y="1697"/>
                </a:lnTo>
                <a:lnTo>
                  <a:pt x="16611" y="1697"/>
                </a:lnTo>
                <a:cubicBezTo>
                  <a:pt x="16597" y="1706"/>
                  <a:pt x="16584" y="1715"/>
                  <a:pt x="16570" y="1724"/>
                </a:cubicBezTo>
                <a:cubicBezTo>
                  <a:pt x="16544" y="1711"/>
                  <a:pt x="16518" y="1699"/>
                  <a:pt x="16492" y="1686"/>
                </a:cubicBezTo>
                <a:cubicBezTo>
                  <a:pt x="16473" y="1654"/>
                  <a:pt x="16453" y="1622"/>
                  <a:pt x="16434" y="1590"/>
                </a:cubicBezTo>
                <a:cubicBezTo>
                  <a:pt x="16410" y="1570"/>
                  <a:pt x="16387" y="1549"/>
                  <a:pt x="16363" y="1529"/>
                </a:cubicBezTo>
                <a:lnTo>
                  <a:pt x="16264" y="1502"/>
                </a:lnTo>
                <a:lnTo>
                  <a:pt x="16104" y="1529"/>
                </a:lnTo>
                <a:lnTo>
                  <a:pt x="15927" y="1430"/>
                </a:lnTo>
                <a:cubicBezTo>
                  <a:pt x="15899" y="1406"/>
                  <a:pt x="15872" y="1381"/>
                  <a:pt x="15844" y="1357"/>
                </a:cubicBezTo>
                <a:lnTo>
                  <a:pt x="15409" y="1269"/>
                </a:lnTo>
                <a:cubicBezTo>
                  <a:pt x="15402" y="1289"/>
                  <a:pt x="15395" y="1310"/>
                  <a:pt x="15388" y="1330"/>
                </a:cubicBezTo>
                <a:cubicBezTo>
                  <a:pt x="15422" y="1371"/>
                  <a:pt x="15457" y="1411"/>
                  <a:pt x="15491" y="1452"/>
                </a:cubicBezTo>
                <a:lnTo>
                  <a:pt x="15409" y="1430"/>
                </a:lnTo>
                <a:cubicBezTo>
                  <a:pt x="15405" y="1443"/>
                  <a:pt x="15401" y="1455"/>
                  <a:pt x="15397" y="1468"/>
                </a:cubicBezTo>
                <a:cubicBezTo>
                  <a:pt x="15363" y="1455"/>
                  <a:pt x="15328" y="1443"/>
                  <a:pt x="15294" y="1430"/>
                </a:cubicBezTo>
                <a:cubicBezTo>
                  <a:pt x="15277" y="1443"/>
                  <a:pt x="15259" y="1455"/>
                  <a:pt x="15242" y="1468"/>
                </a:cubicBezTo>
                <a:lnTo>
                  <a:pt x="15145" y="1407"/>
                </a:lnTo>
                <a:cubicBezTo>
                  <a:pt x="15155" y="1451"/>
                  <a:pt x="15166" y="1496"/>
                  <a:pt x="15176" y="1540"/>
                </a:cubicBezTo>
                <a:cubicBezTo>
                  <a:pt x="15143" y="1524"/>
                  <a:pt x="15110" y="1507"/>
                  <a:pt x="15077" y="1491"/>
                </a:cubicBezTo>
                <a:lnTo>
                  <a:pt x="14968" y="1380"/>
                </a:lnTo>
                <a:cubicBezTo>
                  <a:pt x="14966" y="1360"/>
                  <a:pt x="14965" y="1339"/>
                  <a:pt x="14963" y="1319"/>
                </a:cubicBezTo>
                <a:cubicBezTo>
                  <a:pt x="14940" y="1291"/>
                  <a:pt x="14918" y="1263"/>
                  <a:pt x="14895" y="1235"/>
                </a:cubicBezTo>
                <a:lnTo>
                  <a:pt x="14792" y="1162"/>
                </a:lnTo>
                <a:lnTo>
                  <a:pt x="14724" y="1162"/>
                </a:lnTo>
                <a:lnTo>
                  <a:pt x="14627" y="1135"/>
                </a:lnTo>
                <a:cubicBezTo>
                  <a:pt x="14644" y="1168"/>
                  <a:pt x="14661" y="1202"/>
                  <a:pt x="14678" y="1235"/>
                </a:cubicBezTo>
                <a:lnTo>
                  <a:pt x="14491" y="1208"/>
                </a:lnTo>
                <a:cubicBezTo>
                  <a:pt x="14477" y="1188"/>
                  <a:pt x="14464" y="1167"/>
                  <a:pt x="14450" y="1147"/>
                </a:cubicBezTo>
                <a:lnTo>
                  <a:pt x="14304" y="1124"/>
                </a:lnTo>
                <a:cubicBezTo>
                  <a:pt x="14285" y="1132"/>
                  <a:pt x="14267" y="1139"/>
                  <a:pt x="14248" y="1147"/>
                </a:cubicBezTo>
                <a:lnTo>
                  <a:pt x="14248" y="1185"/>
                </a:lnTo>
                <a:cubicBezTo>
                  <a:pt x="14227" y="1157"/>
                  <a:pt x="14207" y="1129"/>
                  <a:pt x="14186" y="1101"/>
                </a:cubicBezTo>
                <a:lnTo>
                  <a:pt x="14160" y="1124"/>
                </a:lnTo>
                <a:cubicBezTo>
                  <a:pt x="14134" y="1111"/>
                  <a:pt x="14108" y="1099"/>
                  <a:pt x="14082" y="1086"/>
                </a:cubicBezTo>
                <a:lnTo>
                  <a:pt x="14019" y="1074"/>
                </a:lnTo>
                <a:cubicBezTo>
                  <a:pt x="14023" y="1063"/>
                  <a:pt x="14027" y="1051"/>
                  <a:pt x="14031" y="1040"/>
                </a:cubicBezTo>
                <a:lnTo>
                  <a:pt x="14102" y="963"/>
                </a:lnTo>
                <a:cubicBezTo>
                  <a:pt x="14111" y="952"/>
                  <a:pt x="14119" y="940"/>
                  <a:pt x="14128" y="929"/>
                </a:cubicBezTo>
                <a:cubicBezTo>
                  <a:pt x="14119" y="909"/>
                  <a:pt x="14111" y="888"/>
                  <a:pt x="14102" y="868"/>
                </a:cubicBezTo>
                <a:cubicBezTo>
                  <a:pt x="14083" y="851"/>
                  <a:pt x="14064" y="835"/>
                  <a:pt x="14045" y="818"/>
                </a:cubicBezTo>
                <a:cubicBezTo>
                  <a:pt x="14003" y="798"/>
                  <a:pt x="13962" y="777"/>
                  <a:pt x="13920" y="757"/>
                </a:cubicBezTo>
                <a:lnTo>
                  <a:pt x="13802" y="757"/>
                </a:lnTo>
                <a:cubicBezTo>
                  <a:pt x="13795" y="765"/>
                  <a:pt x="13788" y="772"/>
                  <a:pt x="13781" y="780"/>
                </a:cubicBezTo>
                <a:cubicBezTo>
                  <a:pt x="13767" y="760"/>
                  <a:pt x="13753" y="739"/>
                  <a:pt x="13739" y="719"/>
                </a:cubicBezTo>
                <a:lnTo>
                  <a:pt x="13652" y="707"/>
                </a:lnTo>
                <a:lnTo>
                  <a:pt x="13687" y="684"/>
                </a:lnTo>
                <a:cubicBezTo>
                  <a:pt x="13658" y="671"/>
                  <a:pt x="13629" y="659"/>
                  <a:pt x="13600" y="646"/>
                </a:cubicBezTo>
                <a:close/>
                <a:moveTo>
                  <a:pt x="5670" y="696"/>
                </a:moveTo>
                <a:cubicBezTo>
                  <a:pt x="5656" y="712"/>
                  <a:pt x="5642" y="729"/>
                  <a:pt x="5628" y="745"/>
                </a:cubicBezTo>
                <a:cubicBezTo>
                  <a:pt x="5637" y="757"/>
                  <a:pt x="5645" y="768"/>
                  <a:pt x="5654" y="780"/>
                </a:cubicBezTo>
                <a:lnTo>
                  <a:pt x="5732" y="795"/>
                </a:lnTo>
                <a:cubicBezTo>
                  <a:pt x="5737" y="815"/>
                  <a:pt x="5743" y="836"/>
                  <a:pt x="5748" y="856"/>
                </a:cubicBezTo>
                <a:cubicBezTo>
                  <a:pt x="5741" y="876"/>
                  <a:pt x="5734" y="897"/>
                  <a:pt x="5727" y="917"/>
                </a:cubicBezTo>
                <a:cubicBezTo>
                  <a:pt x="5722" y="938"/>
                  <a:pt x="5718" y="958"/>
                  <a:pt x="5713" y="979"/>
                </a:cubicBezTo>
                <a:lnTo>
                  <a:pt x="5800" y="1024"/>
                </a:lnTo>
                <a:cubicBezTo>
                  <a:pt x="5821" y="1029"/>
                  <a:pt x="5841" y="1035"/>
                  <a:pt x="5862" y="1040"/>
                </a:cubicBezTo>
                <a:lnTo>
                  <a:pt x="5946" y="1040"/>
                </a:lnTo>
                <a:lnTo>
                  <a:pt x="6075" y="1013"/>
                </a:lnTo>
                <a:cubicBezTo>
                  <a:pt x="6090" y="1022"/>
                  <a:pt x="6106" y="1031"/>
                  <a:pt x="6121" y="1040"/>
                </a:cubicBezTo>
                <a:lnTo>
                  <a:pt x="6194" y="1001"/>
                </a:lnTo>
                <a:cubicBezTo>
                  <a:pt x="6206" y="994"/>
                  <a:pt x="6219" y="986"/>
                  <a:pt x="6231" y="979"/>
                </a:cubicBezTo>
                <a:cubicBezTo>
                  <a:pt x="6234" y="958"/>
                  <a:pt x="6238" y="938"/>
                  <a:pt x="6241" y="917"/>
                </a:cubicBezTo>
                <a:cubicBezTo>
                  <a:pt x="6232" y="904"/>
                  <a:pt x="6224" y="892"/>
                  <a:pt x="6215" y="879"/>
                </a:cubicBezTo>
                <a:cubicBezTo>
                  <a:pt x="6194" y="875"/>
                  <a:pt x="6174" y="872"/>
                  <a:pt x="6153" y="868"/>
                </a:cubicBezTo>
                <a:lnTo>
                  <a:pt x="6064" y="879"/>
                </a:lnTo>
                <a:cubicBezTo>
                  <a:pt x="6040" y="887"/>
                  <a:pt x="6015" y="894"/>
                  <a:pt x="5991" y="902"/>
                </a:cubicBezTo>
                <a:cubicBezTo>
                  <a:pt x="5972" y="898"/>
                  <a:pt x="5953" y="895"/>
                  <a:pt x="5934" y="891"/>
                </a:cubicBezTo>
                <a:lnTo>
                  <a:pt x="5883" y="891"/>
                </a:lnTo>
                <a:cubicBezTo>
                  <a:pt x="5880" y="879"/>
                  <a:pt x="5876" y="868"/>
                  <a:pt x="5873" y="856"/>
                </a:cubicBezTo>
                <a:cubicBezTo>
                  <a:pt x="5861" y="847"/>
                  <a:pt x="5848" y="838"/>
                  <a:pt x="5836" y="829"/>
                </a:cubicBezTo>
                <a:cubicBezTo>
                  <a:pt x="5847" y="813"/>
                  <a:pt x="5857" y="796"/>
                  <a:pt x="5868" y="780"/>
                </a:cubicBezTo>
                <a:cubicBezTo>
                  <a:pt x="5863" y="768"/>
                  <a:pt x="5857" y="757"/>
                  <a:pt x="5852" y="745"/>
                </a:cubicBezTo>
                <a:lnTo>
                  <a:pt x="5774" y="745"/>
                </a:lnTo>
                <a:cubicBezTo>
                  <a:pt x="5765" y="732"/>
                  <a:pt x="5757" y="720"/>
                  <a:pt x="5748" y="707"/>
                </a:cubicBezTo>
                <a:cubicBezTo>
                  <a:pt x="5722" y="703"/>
                  <a:pt x="5696" y="700"/>
                  <a:pt x="5670" y="696"/>
                </a:cubicBezTo>
                <a:close/>
                <a:moveTo>
                  <a:pt x="12200" y="719"/>
                </a:moveTo>
                <a:cubicBezTo>
                  <a:pt x="12176" y="728"/>
                  <a:pt x="12152" y="736"/>
                  <a:pt x="12128" y="745"/>
                </a:cubicBezTo>
                <a:cubicBezTo>
                  <a:pt x="12111" y="757"/>
                  <a:pt x="12093" y="768"/>
                  <a:pt x="12076" y="780"/>
                </a:cubicBezTo>
                <a:lnTo>
                  <a:pt x="11946" y="807"/>
                </a:lnTo>
                <a:lnTo>
                  <a:pt x="11838" y="891"/>
                </a:lnTo>
                <a:lnTo>
                  <a:pt x="11765" y="952"/>
                </a:lnTo>
                <a:cubicBezTo>
                  <a:pt x="11774" y="972"/>
                  <a:pt x="11782" y="993"/>
                  <a:pt x="11791" y="1013"/>
                </a:cubicBezTo>
                <a:cubicBezTo>
                  <a:pt x="11767" y="1050"/>
                  <a:pt x="11742" y="1087"/>
                  <a:pt x="11718" y="1124"/>
                </a:cubicBezTo>
                <a:cubicBezTo>
                  <a:pt x="11732" y="1128"/>
                  <a:pt x="11746" y="1131"/>
                  <a:pt x="11760" y="1135"/>
                </a:cubicBezTo>
                <a:lnTo>
                  <a:pt x="11703" y="1246"/>
                </a:lnTo>
                <a:cubicBezTo>
                  <a:pt x="11710" y="1270"/>
                  <a:pt x="11717" y="1295"/>
                  <a:pt x="11724" y="1319"/>
                </a:cubicBezTo>
                <a:cubicBezTo>
                  <a:pt x="11710" y="1328"/>
                  <a:pt x="11696" y="1336"/>
                  <a:pt x="11682" y="1345"/>
                </a:cubicBezTo>
                <a:cubicBezTo>
                  <a:pt x="11691" y="1369"/>
                  <a:pt x="11699" y="1394"/>
                  <a:pt x="11708" y="1418"/>
                </a:cubicBezTo>
                <a:cubicBezTo>
                  <a:pt x="11736" y="1429"/>
                  <a:pt x="11763" y="1441"/>
                  <a:pt x="11791" y="1452"/>
                </a:cubicBezTo>
                <a:cubicBezTo>
                  <a:pt x="11800" y="1473"/>
                  <a:pt x="11808" y="1493"/>
                  <a:pt x="11817" y="1514"/>
                </a:cubicBezTo>
                <a:lnTo>
                  <a:pt x="11962" y="1529"/>
                </a:lnTo>
                <a:lnTo>
                  <a:pt x="11983" y="1514"/>
                </a:lnTo>
                <a:lnTo>
                  <a:pt x="11873" y="1418"/>
                </a:lnTo>
                <a:lnTo>
                  <a:pt x="11843" y="1307"/>
                </a:lnTo>
                <a:cubicBezTo>
                  <a:pt x="11855" y="1262"/>
                  <a:pt x="11868" y="1218"/>
                  <a:pt x="11880" y="1173"/>
                </a:cubicBezTo>
                <a:cubicBezTo>
                  <a:pt x="11890" y="1132"/>
                  <a:pt x="11901" y="1092"/>
                  <a:pt x="11911" y="1051"/>
                </a:cubicBezTo>
                <a:lnTo>
                  <a:pt x="12003" y="929"/>
                </a:lnTo>
                <a:cubicBezTo>
                  <a:pt x="12038" y="909"/>
                  <a:pt x="12072" y="888"/>
                  <a:pt x="12107" y="868"/>
                </a:cubicBezTo>
                <a:lnTo>
                  <a:pt x="12231" y="807"/>
                </a:lnTo>
                <a:cubicBezTo>
                  <a:pt x="12236" y="794"/>
                  <a:pt x="12242" y="781"/>
                  <a:pt x="12247" y="768"/>
                </a:cubicBezTo>
                <a:cubicBezTo>
                  <a:pt x="12231" y="752"/>
                  <a:pt x="12216" y="735"/>
                  <a:pt x="12200" y="719"/>
                </a:cubicBezTo>
                <a:close/>
                <a:moveTo>
                  <a:pt x="5136" y="745"/>
                </a:moveTo>
                <a:lnTo>
                  <a:pt x="5074" y="780"/>
                </a:lnTo>
                <a:cubicBezTo>
                  <a:pt x="5073" y="821"/>
                  <a:pt x="5071" y="861"/>
                  <a:pt x="5070" y="902"/>
                </a:cubicBezTo>
                <a:cubicBezTo>
                  <a:pt x="5047" y="898"/>
                  <a:pt x="5025" y="895"/>
                  <a:pt x="5002" y="891"/>
                </a:cubicBezTo>
                <a:cubicBezTo>
                  <a:pt x="4992" y="867"/>
                  <a:pt x="4981" y="842"/>
                  <a:pt x="4971" y="818"/>
                </a:cubicBezTo>
                <a:cubicBezTo>
                  <a:pt x="4942" y="805"/>
                  <a:pt x="4912" y="793"/>
                  <a:pt x="4883" y="780"/>
                </a:cubicBezTo>
                <a:cubicBezTo>
                  <a:pt x="4864" y="793"/>
                  <a:pt x="4844" y="805"/>
                  <a:pt x="4825" y="818"/>
                </a:cubicBezTo>
                <a:lnTo>
                  <a:pt x="4702" y="940"/>
                </a:lnTo>
                <a:lnTo>
                  <a:pt x="4742" y="952"/>
                </a:lnTo>
                <a:lnTo>
                  <a:pt x="4940" y="940"/>
                </a:lnTo>
                <a:lnTo>
                  <a:pt x="4825" y="1001"/>
                </a:lnTo>
                <a:cubicBezTo>
                  <a:pt x="4819" y="1014"/>
                  <a:pt x="4812" y="1027"/>
                  <a:pt x="4806" y="1040"/>
                </a:cubicBezTo>
                <a:lnTo>
                  <a:pt x="4872" y="1040"/>
                </a:lnTo>
                <a:lnTo>
                  <a:pt x="5002" y="979"/>
                </a:lnTo>
                <a:lnTo>
                  <a:pt x="5152" y="963"/>
                </a:lnTo>
                <a:lnTo>
                  <a:pt x="5204" y="902"/>
                </a:lnTo>
                <a:cubicBezTo>
                  <a:pt x="5213" y="882"/>
                  <a:pt x="5221" y="861"/>
                  <a:pt x="5230" y="841"/>
                </a:cubicBezTo>
                <a:lnTo>
                  <a:pt x="5188" y="841"/>
                </a:lnTo>
                <a:lnTo>
                  <a:pt x="5142" y="856"/>
                </a:lnTo>
                <a:cubicBezTo>
                  <a:pt x="5145" y="843"/>
                  <a:pt x="5149" y="831"/>
                  <a:pt x="5152" y="818"/>
                </a:cubicBezTo>
                <a:cubicBezTo>
                  <a:pt x="5157" y="798"/>
                  <a:pt x="5163" y="777"/>
                  <a:pt x="5168" y="757"/>
                </a:cubicBezTo>
                <a:cubicBezTo>
                  <a:pt x="5157" y="753"/>
                  <a:pt x="5147" y="749"/>
                  <a:pt x="5136" y="745"/>
                </a:cubicBezTo>
                <a:close/>
                <a:moveTo>
                  <a:pt x="5572" y="745"/>
                </a:moveTo>
                <a:cubicBezTo>
                  <a:pt x="5569" y="753"/>
                  <a:pt x="5565" y="760"/>
                  <a:pt x="5562" y="768"/>
                </a:cubicBezTo>
                <a:cubicBezTo>
                  <a:pt x="5545" y="764"/>
                  <a:pt x="5527" y="761"/>
                  <a:pt x="5510" y="757"/>
                </a:cubicBezTo>
                <a:lnTo>
                  <a:pt x="5427" y="807"/>
                </a:lnTo>
                <a:lnTo>
                  <a:pt x="5385" y="795"/>
                </a:lnTo>
                <a:cubicBezTo>
                  <a:pt x="5369" y="827"/>
                  <a:pt x="5354" y="859"/>
                  <a:pt x="5338" y="891"/>
                </a:cubicBezTo>
                <a:lnTo>
                  <a:pt x="5411" y="879"/>
                </a:lnTo>
                <a:cubicBezTo>
                  <a:pt x="5399" y="903"/>
                  <a:pt x="5388" y="928"/>
                  <a:pt x="5376" y="952"/>
                </a:cubicBezTo>
                <a:cubicBezTo>
                  <a:pt x="5388" y="961"/>
                  <a:pt x="5399" y="970"/>
                  <a:pt x="5411" y="979"/>
                </a:cubicBezTo>
                <a:cubicBezTo>
                  <a:pt x="5435" y="974"/>
                  <a:pt x="5460" y="968"/>
                  <a:pt x="5484" y="963"/>
                </a:cubicBezTo>
                <a:lnTo>
                  <a:pt x="5546" y="868"/>
                </a:lnTo>
                <a:cubicBezTo>
                  <a:pt x="5556" y="848"/>
                  <a:pt x="5566" y="827"/>
                  <a:pt x="5576" y="807"/>
                </a:cubicBezTo>
                <a:cubicBezTo>
                  <a:pt x="5575" y="786"/>
                  <a:pt x="5573" y="766"/>
                  <a:pt x="5572" y="745"/>
                </a:cubicBezTo>
                <a:close/>
                <a:moveTo>
                  <a:pt x="15072" y="818"/>
                </a:moveTo>
                <a:cubicBezTo>
                  <a:pt x="15060" y="826"/>
                  <a:pt x="15047" y="833"/>
                  <a:pt x="15035" y="841"/>
                </a:cubicBezTo>
                <a:cubicBezTo>
                  <a:pt x="15047" y="870"/>
                  <a:pt x="15060" y="900"/>
                  <a:pt x="15072" y="929"/>
                </a:cubicBezTo>
                <a:lnTo>
                  <a:pt x="15206" y="1013"/>
                </a:lnTo>
                <a:cubicBezTo>
                  <a:pt x="15222" y="1002"/>
                  <a:pt x="15237" y="990"/>
                  <a:pt x="15253" y="979"/>
                </a:cubicBezTo>
                <a:lnTo>
                  <a:pt x="15409" y="990"/>
                </a:lnTo>
                <a:cubicBezTo>
                  <a:pt x="15399" y="957"/>
                  <a:pt x="15388" y="924"/>
                  <a:pt x="15378" y="891"/>
                </a:cubicBezTo>
                <a:lnTo>
                  <a:pt x="15185" y="829"/>
                </a:lnTo>
                <a:lnTo>
                  <a:pt x="15072" y="818"/>
                </a:lnTo>
                <a:close/>
                <a:moveTo>
                  <a:pt x="5654" y="879"/>
                </a:moveTo>
                <a:lnTo>
                  <a:pt x="5583" y="917"/>
                </a:lnTo>
                <a:lnTo>
                  <a:pt x="5536" y="979"/>
                </a:lnTo>
                <a:cubicBezTo>
                  <a:pt x="5548" y="986"/>
                  <a:pt x="5560" y="994"/>
                  <a:pt x="5572" y="1001"/>
                </a:cubicBezTo>
                <a:lnTo>
                  <a:pt x="5623" y="1013"/>
                </a:lnTo>
                <a:lnTo>
                  <a:pt x="5670" y="963"/>
                </a:lnTo>
                <a:lnTo>
                  <a:pt x="5670" y="929"/>
                </a:lnTo>
                <a:cubicBezTo>
                  <a:pt x="5665" y="912"/>
                  <a:pt x="5659" y="896"/>
                  <a:pt x="5654" y="879"/>
                </a:cubicBezTo>
                <a:close/>
                <a:moveTo>
                  <a:pt x="15435" y="902"/>
                </a:moveTo>
                <a:cubicBezTo>
                  <a:pt x="15440" y="915"/>
                  <a:pt x="15444" y="927"/>
                  <a:pt x="15449" y="940"/>
                </a:cubicBezTo>
                <a:cubicBezTo>
                  <a:pt x="15487" y="957"/>
                  <a:pt x="15526" y="973"/>
                  <a:pt x="15564" y="990"/>
                </a:cubicBezTo>
                <a:cubicBezTo>
                  <a:pt x="15588" y="994"/>
                  <a:pt x="15613" y="997"/>
                  <a:pt x="15637" y="1001"/>
                </a:cubicBezTo>
                <a:cubicBezTo>
                  <a:pt x="15640" y="985"/>
                  <a:pt x="15644" y="968"/>
                  <a:pt x="15647" y="952"/>
                </a:cubicBezTo>
                <a:lnTo>
                  <a:pt x="15522" y="917"/>
                </a:lnTo>
                <a:lnTo>
                  <a:pt x="15435" y="902"/>
                </a:lnTo>
                <a:close/>
                <a:moveTo>
                  <a:pt x="4488" y="1040"/>
                </a:moveTo>
                <a:lnTo>
                  <a:pt x="4339" y="1051"/>
                </a:lnTo>
                <a:lnTo>
                  <a:pt x="4339" y="1135"/>
                </a:lnTo>
                <a:cubicBezTo>
                  <a:pt x="4311" y="1164"/>
                  <a:pt x="4283" y="1194"/>
                  <a:pt x="4255" y="1223"/>
                </a:cubicBezTo>
                <a:cubicBezTo>
                  <a:pt x="4224" y="1255"/>
                  <a:pt x="4194" y="1287"/>
                  <a:pt x="4163" y="1319"/>
                </a:cubicBezTo>
                <a:cubicBezTo>
                  <a:pt x="4150" y="1335"/>
                  <a:pt x="4138" y="1352"/>
                  <a:pt x="4125" y="1368"/>
                </a:cubicBezTo>
                <a:lnTo>
                  <a:pt x="4189" y="1441"/>
                </a:lnTo>
                <a:cubicBezTo>
                  <a:pt x="4187" y="1458"/>
                  <a:pt x="4186" y="1474"/>
                  <a:pt x="4184" y="1491"/>
                </a:cubicBezTo>
                <a:lnTo>
                  <a:pt x="4328" y="1430"/>
                </a:lnTo>
                <a:cubicBezTo>
                  <a:pt x="4338" y="1409"/>
                  <a:pt x="4349" y="1389"/>
                  <a:pt x="4359" y="1368"/>
                </a:cubicBezTo>
                <a:lnTo>
                  <a:pt x="4457" y="1284"/>
                </a:lnTo>
                <a:lnTo>
                  <a:pt x="4608" y="1185"/>
                </a:lnTo>
                <a:lnTo>
                  <a:pt x="4676" y="1162"/>
                </a:lnTo>
                <a:cubicBezTo>
                  <a:pt x="4671" y="1142"/>
                  <a:pt x="4665" y="1121"/>
                  <a:pt x="4660" y="1101"/>
                </a:cubicBezTo>
                <a:cubicBezTo>
                  <a:pt x="4651" y="1088"/>
                  <a:pt x="4643" y="1076"/>
                  <a:pt x="4634" y="1063"/>
                </a:cubicBezTo>
                <a:lnTo>
                  <a:pt x="4535" y="1063"/>
                </a:lnTo>
                <a:cubicBezTo>
                  <a:pt x="4519" y="1055"/>
                  <a:pt x="4504" y="1048"/>
                  <a:pt x="4488" y="1040"/>
                </a:cubicBezTo>
                <a:close/>
                <a:moveTo>
                  <a:pt x="5588" y="1074"/>
                </a:moveTo>
                <a:cubicBezTo>
                  <a:pt x="5569" y="1087"/>
                  <a:pt x="5550" y="1099"/>
                  <a:pt x="5531" y="1112"/>
                </a:cubicBezTo>
                <a:lnTo>
                  <a:pt x="5484" y="1162"/>
                </a:lnTo>
                <a:cubicBezTo>
                  <a:pt x="5475" y="1182"/>
                  <a:pt x="5467" y="1203"/>
                  <a:pt x="5458" y="1223"/>
                </a:cubicBezTo>
                <a:cubicBezTo>
                  <a:pt x="5451" y="1264"/>
                  <a:pt x="5444" y="1304"/>
                  <a:pt x="5437" y="1345"/>
                </a:cubicBezTo>
                <a:lnTo>
                  <a:pt x="5484" y="1345"/>
                </a:lnTo>
                <a:cubicBezTo>
                  <a:pt x="5512" y="1312"/>
                  <a:pt x="5539" y="1279"/>
                  <a:pt x="5567" y="1246"/>
                </a:cubicBezTo>
                <a:cubicBezTo>
                  <a:pt x="5587" y="1238"/>
                  <a:pt x="5608" y="1231"/>
                  <a:pt x="5628" y="1223"/>
                </a:cubicBezTo>
                <a:lnTo>
                  <a:pt x="5738" y="1112"/>
                </a:lnTo>
                <a:lnTo>
                  <a:pt x="5670" y="1074"/>
                </a:lnTo>
                <a:lnTo>
                  <a:pt x="5588" y="1074"/>
                </a:lnTo>
                <a:close/>
                <a:moveTo>
                  <a:pt x="5329" y="1112"/>
                </a:moveTo>
                <a:cubicBezTo>
                  <a:pt x="5303" y="1132"/>
                  <a:pt x="5277" y="1153"/>
                  <a:pt x="5251" y="1173"/>
                </a:cubicBezTo>
                <a:cubicBezTo>
                  <a:pt x="5254" y="1201"/>
                  <a:pt x="5258" y="1230"/>
                  <a:pt x="5261" y="1258"/>
                </a:cubicBezTo>
                <a:lnTo>
                  <a:pt x="5183" y="1246"/>
                </a:lnTo>
                <a:cubicBezTo>
                  <a:pt x="5176" y="1259"/>
                  <a:pt x="5169" y="1271"/>
                  <a:pt x="5162" y="1284"/>
                </a:cubicBezTo>
                <a:lnTo>
                  <a:pt x="5225" y="1380"/>
                </a:lnTo>
                <a:cubicBezTo>
                  <a:pt x="5228" y="1400"/>
                  <a:pt x="5232" y="1421"/>
                  <a:pt x="5235" y="1441"/>
                </a:cubicBezTo>
                <a:lnTo>
                  <a:pt x="5272" y="1441"/>
                </a:lnTo>
                <a:cubicBezTo>
                  <a:pt x="5301" y="1424"/>
                  <a:pt x="5330" y="1408"/>
                  <a:pt x="5359" y="1391"/>
                </a:cubicBezTo>
                <a:cubicBezTo>
                  <a:pt x="5378" y="1355"/>
                  <a:pt x="5397" y="1320"/>
                  <a:pt x="5416" y="1284"/>
                </a:cubicBezTo>
                <a:cubicBezTo>
                  <a:pt x="5403" y="1264"/>
                  <a:pt x="5389" y="1243"/>
                  <a:pt x="5376" y="1223"/>
                </a:cubicBezTo>
                <a:cubicBezTo>
                  <a:pt x="5398" y="1203"/>
                  <a:pt x="5420" y="1182"/>
                  <a:pt x="5442" y="1162"/>
                </a:cubicBezTo>
                <a:cubicBezTo>
                  <a:pt x="5444" y="1149"/>
                  <a:pt x="5445" y="1137"/>
                  <a:pt x="5447" y="1124"/>
                </a:cubicBezTo>
                <a:cubicBezTo>
                  <a:pt x="5419" y="1128"/>
                  <a:pt x="5392" y="1131"/>
                  <a:pt x="5364" y="1135"/>
                </a:cubicBezTo>
                <a:lnTo>
                  <a:pt x="5329" y="1112"/>
                </a:lnTo>
                <a:close/>
                <a:moveTo>
                  <a:pt x="5930" y="1112"/>
                </a:moveTo>
                <a:lnTo>
                  <a:pt x="5810" y="1147"/>
                </a:lnTo>
                <a:lnTo>
                  <a:pt x="5743" y="1196"/>
                </a:lnTo>
                <a:cubicBezTo>
                  <a:pt x="5719" y="1237"/>
                  <a:pt x="5694" y="1278"/>
                  <a:pt x="5670" y="1319"/>
                </a:cubicBezTo>
                <a:cubicBezTo>
                  <a:pt x="5658" y="1363"/>
                  <a:pt x="5647" y="1408"/>
                  <a:pt x="5635" y="1452"/>
                </a:cubicBezTo>
                <a:lnTo>
                  <a:pt x="5691" y="1452"/>
                </a:lnTo>
                <a:cubicBezTo>
                  <a:pt x="5670" y="1473"/>
                  <a:pt x="5649" y="1493"/>
                  <a:pt x="5628" y="1514"/>
                </a:cubicBezTo>
                <a:cubicBezTo>
                  <a:pt x="5634" y="1530"/>
                  <a:pt x="5639" y="1547"/>
                  <a:pt x="5645" y="1563"/>
                </a:cubicBezTo>
                <a:lnTo>
                  <a:pt x="5713" y="1590"/>
                </a:lnTo>
                <a:cubicBezTo>
                  <a:pt x="5739" y="1601"/>
                  <a:pt x="5764" y="1613"/>
                  <a:pt x="5790" y="1624"/>
                </a:cubicBezTo>
                <a:lnTo>
                  <a:pt x="5939" y="1651"/>
                </a:lnTo>
                <a:lnTo>
                  <a:pt x="6023" y="1636"/>
                </a:lnTo>
                <a:cubicBezTo>
                  <a:pt x="6035" y="1625"/>
                  <a:pt x="6047" y="1613"/>
                  <a:pt x="6059" y="1602"/>
                </a:cubicBezTo>
                <a:cubicBezTo>
                  <a:pt x="6066" y="1613"/>
                  <a:pt x="6073" y="1625"/>
                  <a:pt x="6080" y="1636"/>
                </a:cubicBezTo>
                <a:lnTo>
                  <a:pt x="6116" y="1651"/>
                </a:lnTo>
                <a:lnTo>
                  <a:pt x="6137" y="1735"/>
                </a:lnTo>
                <a:lnTo>
                  <a:pt x="6101" y="1774"/>
                </a:lnTo>
                <a:lnTo>
                  <a:pt x="6172" y="1819"/>
                </a:lnTo>
                <a:cubicBezTo>
                  <a:pt x="6189" y="1840"/>
                  <a:pt x="6207" y="1860"/>
                  <a:pt x="6224" y="1881"/>
                </a:cubicBezTo>
                <a:cubicBezTo>
                  <a:pt x="6226" y="1897"/>
                  <a:pt x="6229" y="1914"/>
                  <a:pt x="6231" y="1930"/>
                </a:cubicBezTo>
                <a:cubicBezTo>
                  <a:pt x="6229" y="1950"/>
                  <a:pt x="6226" y="1971"/>
                  <a:pt x="6224" y="1991"/>
                </a:cubicBezTo>
                <a:lnTo>
                  <a:pt x="6132" y="2125"/>
                </a:lnTo>
                <a:cubicBezTo>
                  <a:pt x="6122" y="2151"/>
                  <a:pt x="6111" y="2176"/>
                  <a:pt x="6101" y="2202"/>
                </a:cubicBezTo>
                <a:lnTo>
                  <a:pt x="6101" y="2248"/>
                </a:lnTo>
                <a:lnTo>
                  <a:pt x="6002" y="2263"/>
                </a:lnTo>
                <a:lnTo>
                  <a:pt x="5913" y="2274"/>
                </a:lnTo>
                <a:cubicBezTo>
                  <a:pt x="5894" y="2306"/>
                  <a:pt x="5876" y="2338"/>
                  <a:pt x="5857" y="2370"/>
                </a:cubicBezTo>
                <a:cubicBezTo>
                  <a:pt x="5866" y="2387"/>
                  <a:pt x="5874" y="2403"/>
                  <a:pt x="5883" y="2420"/>
                </a:cubicBezTo>
                <a:lnTo>
                  <a:pt x="6023" y="2397"/>
                </a:lnTo>
                <a:cubicBezTo>
                  <a:pt x="6026" y="2384"/>
                  <a:pt x="6030" y="2371"/>
                  <a:pt x="6033" y="2358"/>
                </a:cubicBezTo>
                <a:lnTo>
                  <a:pt x="6085" y="2431"/>
                </a:lnTo>
                <a:cubicBezTo>
                  <a:pt x="6101" y="2456"/>
                  <a:pt x="6116" y="2482"/>
                  <a:pt x="6132" y="2507"/>
                </a:cubicBezTo>
                <a:cubicBezTo>
                  <a:pt x="6123" y="2519"/>
                  <a:pt x="6115" y="2530"/>
                  <a:pt x="6106" y="2542"/>
                </a:cubicBezTo>
                <a:cubicBezTo>
                  <a:pt x="6120" y="2566"/>
                  <a:pt x="6133" y="2590"/>
                  <a:pt x="6147" y="2614"/>
                </a:cubicBezTo>
                <a:cubicBezTo>
                  <a:pt x="6175" y="2643"/>
                  <a:pt x="6203" y="2673"/>
                  <a:pt x="6231" y="2702"/>
                </a:cubicBezTo>
                <a:lnTo>
                  <a:pt x="6344" y="2764"/>
                </a:lnTo>
                <a:cubicBezTo>
                  <a:pt x="6346" y="2743"/>
                  <a:pt x="6347" y="2723"/>
                  <a:pt x="6349" y="2702"/>
                </a:cubicBezTo>
                <a:cubicBezTo>
                  <a:pt x="6339" y="2673"/>
                  <a:pt x="6328" y="2643"/>
                  <a:pt x="6318" y="2614"/>
                </a:cubicBezTo>
                <a:cubicBezTo>
                  <a:pt x="6306" y="2573"/>
                  <a:pt x="6295" y="2533"/>
                  <a:pt x="6283" y="2492"/>
                </a:cubicBezTo>
                <a:cubicBezTo>
                  <a:pt x="6314" y="2529"/>
                  <a:pt x="6344" y="2566"/>
                  <a:pt x="6375" y="2603"/>
                </a:cubicBezTo>
                <a:lnTo>
                  <a:pt x="6422" y="2653"/>
                </a:lnTo>
                <a:lnTo>
                  <a:pt x="6464" y="2542"/>
                </a:lnTo>
                <a:lnTo>
                  <a:pt x="6464" y="2397"/>
                </a:lnTo>
                <a:cubicBezTo>
                  <a:pt x="6460" y="2384"/>
                  <a:pt x="6457" y="2371"/>
                  <a:pt x="6453" y="2358"/>
                </a:cubicBezTo>
                <a:cubicBezTo>
                  <a:pt x="6437" y="2338"/>
                  <a:pt x="6422" y="2317"/>
                  <a:pt x="6406" y="2297"/>
                </a:cubicBezTo>
                <a:cubicBezTo>
                  <a:pt x="6396" y="2269"/>
                  <a:pt x="6385" y="2241"/>
                  <a:pt x="6375" y="2213"/>
                </a:cubicBezTo>
                <a:cubicBezTo>
                  <a:pt x="6384" y="2189"/>
                  <a:pt x="6392" y="2165"/>
                  <a:pt x="6401" y="2141"/>
                </a:cubicBezTo>
                <a:lnTo>
                  <a:pt x="6464" y="2114"/>
                </a:lnTo>
                <a:cubicBezTo>
                  <a:pt x="6477" y="2159"/>
                  <a:pt x="6491" y="2203"/>
                  <a:pt x="6504" y="2248"/>
                </a:cubicBezTo>
                <a:lnTo>
                  <a:pt x="6547" y="2309"/>
                </a:lnTo>
                <a:lnTo>
                  <a:pt x="6665" y="2152"/>
                </a:lnTo>
                <a:cubicBezTo>
                  <a:pt x="6677" y="2119"/>
                  <a:pt x="6690" y="2086"/>
                  <a:pt x="6702" y="2053"/>
                </a:cubicBezTo>
                <a:lnTo>
                  <a:pt x="6629" y="2041"/>
                </a:lnTo>
                <a:cubicBezTo>
                  <a:pt x="6617" y="2000"/>
                  <a:pt x="6606" y="1960"/>
                  <a:pt x="6594" y="1919"/>
                </a:cubicBezTo>
                <a:cubicBezTo>
                  <a:pt x="6573" y="1906"/>
                  <a:pt x="6551" y="1894"/>
                  <a:pt x="6530" y="1881"/>
                </a:cubicBezTo>
                <a:lnTo>
                  <a:pt x="6448" y="1796"/>
                </a:lnTo>
                <a:lnTo>
                  <a:pt x="6547" y="1724"/>
                </a:lnTo>
                <a:cubicBezTo>
                  <a:pt x="6543" y="1683"/>
                  <a:pt x="6539" y="1643"/>
                  <a:pt x="6535" y="1602"/>
                </a:cubicBezTo>
                <a:cubicBezTo>
                  <a:pt x="6529" y="1585"/>
                  <a:pt x="6522" y="1569"/>
                  <a:pt x="6516" y="1552"/>
                </a:cubicBezTo>
                <a:lnTo>
                  <a:pt x="6422" y="1491"/>
                </a:lnTo>
                <a:cubicBezTo>
                  <a:pt x="6417" y="1463"/>
                  <a:pt x="6411" y="1435"/>
                  <a:pt x="6406" y="1407"/>
                </a:cubicBezTo>
                <a:cubicBezTo>
                  <a:pt x="6375" y="1418"/>
                  <a:pt x="6344" y="1430"/>
                  <a:pt x="6313" y="1441"/>
                </a:cubicBezTo>
                <a:cubicBezTo>
                  <a:pt x="6318" y="1421"/>
                  <a:pt x="6323" y="1400"/>
                  <a:pt x="6328" y="1380"/>
                </a:cubicBezTo>
                <a:cubicBezTo>
                  <a:pt x="6314" y="1360"/>
                  <a:pt x="6301" y="1339"/>
                  <a:pt x="6287" y="1319"/>
                </a:cubicBezTo>
                <a:cubicBezTo>
                  <a:pt x="6263" y="1295"/>
                  <a:pt x="6239" y="1270"/>
                  <a:pt x="6215" y="1246"/>
                </a:cubicBezTo>
                <a:cubicBezTo>
                  <a:pt x="6196" y="1266"/>
                  <a:pt x="6177" y="1287"/>
                  <a:pt x="6158" y="1307"/>
                </a:cubicBezTo>
                <a:cubicBezTo>
                  <a:pt x="6127" y="1320"/>
                  <a:pt x="6095" y="1332"/>
                  <a:pt x="6064" y="1345"/>
                </a:cubicBezTo>
                <a:cubicBezTo>
                  <a:pt x="6074" y="1316"/>
                  <a:pt x="6085" y="1287"/>
                  <a:pt x="6095" y="1258"/>
                </a:cubicBezTo>
                <a:cubicBezTo>
                  <a:pt x="6088" y="1213"/>
                  <a:pt x="6082" y="1169"/>
                  <a:pt x="6075" y="1124"/>
                </a:cubicBezTo>
                <a:lnTo>
                  <a:pt x="5946" y="1173"/>
                </a:lnTo>
                <a:cubicBezTo>
                  <a:pt x="5922" y="1210"/>
                  <a:pt x="5897" y="1247"/>
                  <a:pt x="5873" y="1284"/>
                </a:cubicBezTo>
                <a:cubicBezTo>
                  <a:pt x="5871" y="1255"/>
                  <a:pt x="5870" y="1225"/>
                  <a:pt x="5868" y="1196"/>
                </a:cubicBezTo>
                <a:cubicBezTo>
                  <a:pt x="5889" y="1168"/>
                  <a:pt x="5909" y="1140"/>
                  <a:pt x="5930" y="1112"/>
                </a:cubicBezTo>
                <a:close/>
                <a:moveTo>
                  <a:pt x="15393" y="1112"/>
                </a:moveTo>
                <a:lnTo>
                  <a:pt x="15352" y="1124"/>
                </a:lnTo>
                <a:cubicBezTo>
                  <a:pt x="15348" y="1140"/>
                  <a:pt x="15345" y="1157"/>
                  <a:pt x="15341" y="1173"/>
                </a:cubicBezTo>
                <a:lnTo>
                  <a:pt x="15352" y="1173"/>
                </a:lnTo>
                <a:lnTo>
                  <a:pt x="15444" y="1196"/>
                </a:lnTo>
                <a:lnTo>
                  <a:pt x="15512" y="1196"/>
                </a:lnTo>
                <a:cubicBezTo>
                  <a:pt x="15502" y="1185"/>
                  <a:pt x="15492" y="1173"/>
                  <a:pt x="15482" y="1162"/>
                </a:cubicBezTo>
                <a:lnTo>
                  <a:pt x="15393" y="1112"/>
                </a:lnTo>
                <a:close/>
                <a:moveTo>
                  <a:pt x="6132" y="1124"/>
                </a:moveTo>
                <a:cubicBezTo>
                  <a:pt x="6125" y="1140"/>
                  <a:pt x="6118" y="1157"/>
                  <a:pt x="6111" y="1173"/>
                </a:cubicBezTo>
                <a:cubicBezTo>
                  <a:pt x="6120" y="1197"/>
                  <a:pt x="6128" y="1222"/>
                  <a:pt x="6137" y="1246"/>
                </a:cubicBezTo>
                <a:cubicBezTo>
                  <a:pt x="6140" y="1250"/>
                  <a:pt x="6144" y="1254"/>
                  <a:pt x="6147" y="1258"/>
                </a:cubicBezTo>
                <a:cubicBezTo>
                  <a:pt x="6164" y="1250"/>
                  <a:pt x="6181" y="1243"/>
                  <a:pt x="6198" y="1235"/>
                </a:cubicBezTo>
                <a:lnTo>
                  <a:pt x="6241" y="1235"/>
                </a:lnTo>
                <a:cubicBezTo>
                  <a:pt x="6256" y="1239"/>
                  <a:pt x="6272" y="1242"/>
                  <a:pt x="6287" y="1246"/>
                </a:cubicBezTo>
                <a:cubicBezTo>
                  <a:pt x="6289" y="1233"/>
                  <a:pt x="6290" y="1221"/>
                  <a:pt x="6292" y="1208"/>
                </a:cubicBezTo>
                <a:cubicBezTo>
                  <a:pt x="6276" y="1184"/>
                  <a:pt x="6261" y="1159"/>
                  <a:pt x="6245" y="1135"/>
                </a:cubicBezTo>
                <a:lnTo>
                  <a:pt x="6153" y="1124"/>
                </a:lnTo>
                <a:lnTo>
                  <a:pt x="6132" y="1124"/>
                </a:lnTo>
                <a:close/>
                <a:moveTo>
                  <a:pt x="5053" y="1135"/>
                </a:moveTo>
                <a:lnTo>
                  <a:pt x="5032" y="1162"/>
                </a:lnTo>
                <a:lnTo>
                  <a:pt x="5053" y="1246"/>
                </a:lnTo>
                <a:lnTo>
                  <a:pt x="5131" y="1162"/>
                </a:lnTo>
                <a:lnTo>
                  <a:pt x="5110" y="1135"/>
                </a:lnTo>
                <a:lnTo>
                  <a:pt x="5053" y="1135"/>
                </a:lnTo>
                <a:close/>
                <a:moveTo>
                  <a:pt x="4676" y="1173"/>
                </a:moveTo>
                <a:lnTo>
                  <a:pt x="4525" y="1258"/>
                </a:lnTo>
                <a:cubicBezTo>
                  <a:pt x="4506" y="1274"/>
                  <a:pt x="4488" y="1291"/>
                  <a:pt x="4469" y="1307"/>
                </a:cubicBezTo>
                <a:lnTo>
                  <a:pt x="4384" y="1407"/>
                </a:lnTo>
                <a:cubicBezTo>
                  <a:pt x="4404" y="1418"/>
                  <a:pt x="4423" y="1430"/>
                  <a:pt x="4443" y="1441"/>
                </a:cubicBezTo>
                <a:lnTo>
                  <a:pt x="4509" y="1441"/>
                </a:lnTo>
                <a:lnTo>
                  <a:pt x="4384" y="1491"/>
                </a:lnTo>
                <a:lnTo>
                  <a:pt x="4384" y="1540"/>
                </a:lnTo>
                <a:lnTo>
                  <a:pt x="4448" y="1552"/>
                </a:lnTo>
                <a:lnTo>
                  <a:pt x="4546" y="1540"/>
                </a:lnTo>
                <a:cubicBezTo>
                  <a:pt x="4568" y="1548"/>
                  <a:pt x="4591" y="1555"/>
                  <a:pt x="4613" y="1563"/>
                </a:cubicBezTo>
                <a:lnTo>
                  <a:pt x="4546" y="1590"/>
                </a:lnTo>
                <a:lnTo>
                  <a:pt x="4488" y="1590"/>
                </a:lnTo>
                <a:cubicBezTo>
                  <a:pt x="4462" y="1598"/>
                  <a:pt x="4436" y="1605"/>
                  <a:pt x="4410" y="1613"/>
                </a:cubicBezTo>
                <a:cubicBezTo>
                  <a:pt x="4398" y="1617"/>
                  <a:pt x="4387" y="1620"/>
                  <a:pt x="4375" y="1624"/>
                </a:cubicBezTo>
                <a:cubicBezTo>
                  <a:pt x="4377" y="1661"/>
                  <a:pt x="4378" y="1698"/>
                  <a:pt x="4380" y="1735"/>
                </a:cubicBezTo>
                <a:cubicBezTo>
                  <a:pt x="4396" y="1727"/>
                  <a:pt x="4411" y="1720"/>
                  <a:pt x="4427" y="1712"/>
                </a:cubicBezTo>
                <a:lnTo>
                  <a:pt x="4474" y="1747"/>
                </a:lnTo>
                <a:cubicBezTo>
                  <a:pt x="4472" y="1771"/>
                  <a:pt x="4471" y="1795"/>
                  <a:pt x="4469" y="1819"/>
                </a:cubicBezTo>
                <a:cubicBezTo>
                  <a:pt x="4489" y="1815"/>
                  <a:pt x="4510" y="1812"/>
                  <a:pt x="4530" y="1808"/>
                </a:cubicBezTo>
                <a:lnTo>
                  <a:pt x="4670" y="1785"/>
                </a:lnTo>
                <a:cubicBezTo>
                  <a:pt x="4704" y="1768"/>
                  <a:pt x="4739" y="1752"/>
                  <a:pt x="4773" y="1735"/>
                </a:cubicBezTo>
                <a:lnTo>
                  <a:pt x="4831" y="1735"/>
                </a:lnTo>
                <a:lnTo>
                  <a:pt x="4888" y="1774"/>
                </a:lnTo>
                <a:cubicBezTo>
                  <a:pt x="4912" y="1778"/>
                  <a:pt x="4937" y="1781"/>
                  <a:pt x="4961" y="1785"/>
                </a:cubicBezTo>
                <a:cubicBezTo>
                  <a:pt x="4973" y="1768"/>
                  <a:pt x="4985" y="1752"/>
                  <a:pt x="4997" y="1735"/>
                </a:cubicBezTo>
                <a:cubicBezTo>
                  <a:pt x="4994" y="1719"/>
                  <a:pt x="4990" y="1702"/>
                  <a:pt x="4987" y="1686"/>
                </a:cubicBezTo>
                <a:lnTo>
                  <a:pt x="5065" y="1674"/>
                </a:lnTo>
                <a:cubicBezTo>
                  <a:pt x="5074" y="1654"/>
                  <a:pt x="5082" y="1633"/>
                  <a:pt x="5091" y="1613"/>
                </a:cubicBezTo>
                <a:lnTo>
                  <a:pt x="5039" y="1552"/>
                </a:lnTo>
                <a:cubicBezTo>
                  <a:pt x="5023" y="1528"/>
                  <a:pt x="5008" y="1503"/>
                  <a:pt x="4992" y="1479"/>
                </a:cubicBezTo>
                <a:cubicBezTo>
                  <a:pt x="5001" y="1450"/>
                  <a:pt x="5009" y="1420"/>
                  <a:pt x="5018" y="1391"/>
                </a:cubicBezTo>
                <a:cubicBezTo>
                  <a:pt x="5028" y="1347"/>
                  <a:pt x="5039" y="1302"/>
                  <a:pt x="5049" y="1258"/>
                </a:cubicBezTo>
                <a:cubicBezTo>
                  <a:pt x="5042" y="1241"/>
                  <a:pt x="5034" y="1225"/>
                  <a:pt x="5027" y="1208"/>
                </a:cubicBezTo>
                <a:lnTo>
                  <a:pt x="4992" y="1185"/>
                </a:lnTo>
                <a:cubicBezTo>
                  <a:pt x="4978" y="1193"/>
                  <a:pt x="4964" y="1200"/>
                  <a:pt x="4950" y="1208"/>
                </a:cubicBezTo>
                <a:cubicBezTo>
                  <a:pt x="4940" y="1254"/>
                  <a:pt x="4929" y="1299"/>
                  <a:pt x="4919" y="1345"/>
                </a:cubicBezTo>
                <a:cubicBezTo>
                  <a:pt x="4903" y="1360"/>
                  <a:pt x="4888" y="1376"/>
                  <a:pt x="4872" y="1391"/>
                </a:cubicBezTo>
                <a:cubicBezTo>
                  <a:pt x="4879" y="1350"/>
                  <a:pt x="4886" y="1310"/>
                  <a:pt x="4893" y="1269"/>
                </a:cubicBezTo>
                <a:cubicBezTo>
                  <a:pt x="4888" y="1254"/>
                  <a:pt x="4882" y="1238"/>
                  <a:pt x="4877" y="1223"/>
                </a:cubicBezTo>
                <a:cubicBezTo>
                  <a:pt x="4851" y="1247"/>
                  <a:pt x="4825" y="1272"/>
                  <a:pt x="4799" y="1296"/>
                </a:cubicBezTo>
                <a:cubicBezTo>
                  <a:pt x="4789" y="1272"/>
                  <a:pt x="4778" y="1247"/>
                  <a:pt x="4768" y="1223"/>
                </a:cubicBezTo>
                <a:cubicBezTo>
                  <a:pt x="4730" y="1238"/>
                  <a:pt x="4693" y="1254"/>
                  <a:pt x="4655" y="1269"/>
                </a:cubicBezTo>
                <a:lnTo>
                  <a:pt x="4707" y="1208"/>
                </a:lnTo>
                <a:cubicBezTo>
                  <a:pt x="4697" y="1196"/>
                  <a:pt x="4686" y="1185"/>
                  <a:pt x="4676" y="1173"/>
                </a:cubicBezTo>
                <a:close/>
                <a:moveTo>
                  <a:pt x="5442" y="1357"/>
                </a:moveTo>
                <a:lnTo>
                  <a:pt x="5350" y="1452"/>
                </a:lnTo>
                <a:cubicBezTo>
                  <a:pt x="5330" y="1502"/>
                  <a:pt x="5311" y="1552"/>
                  <a:pt x="5291" y="1602"/>
                </a:cubicBezTo>
                <a:cubicBezTo>
                  <a:pt x="5302" y="1622"/>
                  <a:pt x="5313" y="1643"/>
                  <a:pt x="5324" y="1663"/>
                </a:cubicBezTo>
                <a:cubicBezTo>
                  <a:pt x="5329" y="1691"/>
                  <a:pt x="5333" y="1719"/>
                  <a:pt x="5338" y="1747"/>
                </a:cubicBezTo>
                <a:cubicBezTo>
                  <a:pt x="5316" y="1792"/>
                  <a:pt x="5294" y="1836"/>
                  <a:pt x="5272" y="1881"/>
                </a:cubicBezTo>
                <a:lnTo>
                  <a:pt x="5235" y="1881"/>
                </a:lnTo>
                <a:cubicBezTo>
                  <a:pt x="5214" y="1918"/>
                  <a:pt x="5194" y="1954"/>
                  <a:pt x="5173" y="1991"/>
                </a:cubicBezTo>
                <a:cubicBezTo>
                  <a:pt x="5187" y="1947"/>
                  <a:pt x="5200" y="1902"/>
                  <a:pt x="5214" y="1858"/>
                </a:cubicBezTo>
                <a:cubicBezTo>
                  <a:pt x="5197" y="1841"/>
                  <a:pt x="5179" y="1825"/>
                  <a:pt x="5162" y="1808"/>
                </a:cubicBezTo>
                <a:lnTo>
                  <a:pt x="5117" y="1835"/>
                </a:lnTo>
                <a:cubicBezTo>
                  <a:pt x="5108" y="1863"/>
                  <a:pt x="5100" y="1891"/>
                  <a:pt x="5091" y="1919"/>
                </a:cubicBezTo>
                <a:lnTo>
                  <a:pt x="5027" y="1919"/>
                </a:lnTo>
                <a:lnTo>
                  <a:pt x="4950" y="1942"/>
                </a:lnTo>
                <a:cubicBezTo>
                  <a:pt x="4931" y="1922"/>
                  <a:pt x="4912" y="1901"/>
                  <a:pt x="4893" y="1881"/>
                </a:cubicBezTo>
                <a:lnTo>
                  <a:pt x="4841" y="1896"/>
                </a:lnTo>
                <a:cubicBezTo>
                  <a:pt x="4834" y="1867"/>
                  <a:pt x="4827" y="1837"/>
                  <a:pt x="4820" y="1808"/>
                </a:cubicBezTo>
                <a:cubicBezTo>
                  <a:pt x="4813" y="1800"/>
                  <a:pt x="4806" y="1793"/>
                  <a:pt x="4799" y="1785"/>
                </a:cubicBezTo>
                <a:cubicBezTo>
                  <a:pt x="4786" y="1789"/>
                  <a:pt x="4772" y="1792"/>
                  <a:pt x="4759" y="1796"/>
                </a:cubicBezTo>
                <a:lnTo>
                  <a:pt x="4702" y="1796"/>
                </a:lnTo>
                <a:lnTo>
                  <a:pt x="4655" y="1846"/>
                </a:lnTo>
                <a:cubicBezTo>
                  <a:pt x="4662" y="1866"/>
                  <a:pt x="4669" y="1887"/>
                  <a:pt x="4676" y="1907"/>
                </a:cubicBezTo>
                <a:lnTo>
                  <a:pt x="4603" y="1980"/>
                </a:lnTo>
                <a:cubicBezTo>
                  <a:pt x="4598" y="1952"/>
                  <a:pt x="4592" y="1924"/>
                  <a:pt x="4587" y="1896"/>
                </a:cubicBezTo>
                <a:cubicBezTo>
                  <a:pt x="4571" y="1904"/>
                  <a:pt x="4556" y="1911"/>
                  <a:pt x="4540" y="1919"/>
                </a:cubicBezTo>
                <a:lnTo>
                  <a:pt x="4410" y="1930"/>
                </a:lnTo>
                <a:cubicBezTo>
                  <a:pt x="4388" y="1922"/>
                  <a:pt x="4366" y="1915"/>
                  <a:pt x="4344" y="1907"/>
                </a:cubicBezTo>
                <a:lnTo>
                  <a:pt x="4431" y="1835"/>
                </a:lnTo>
                <a:cubicBezTo>
                  <a:pt x="4423" y="1815"/>
                  <a:pt x="4414" y="1794"/>
                  <a:pt x="4406" y="1774"/>
                </a:cubicBezTo>
                <a:lnTo>
                  <a:pt x="4354" y="1774"/>
                </a:lnTo>
                <a:cubicBezTo>
                  <a:pt x="4338" y="1765"/>
                  <a:pt x="4323" y="1756"/>
                  <a:pt x="4307" y="1747"/>
                </a:cubicBezTo>
                <a:lnTo>
                  <a:pt x="4224" y="1697"/>
                </a:lnTo>
                <a:lnTo>
                  <a:pt x="4184" y="1651"/>
                </a:lnTo>
                <a:lnTo>
                  <a:pt x="4137" y="1636"/>
                </a:lnTo>
                <a:lnTo>
                  <a:pt x="4099" y="1674"/>
                </a:lnTo>
                <a:cubicBezTo>
                  <a:pt x="4077" y="1682"/>
                  <a:pt x="4055" y="1689"/>
                  <a:pt x="4033" y="1697"/>
                </a:cubicBezTo>
                <a:cubicBezTo>
                  <a:pt x="4049" y="1665"/>
                  <a:pt x="4064" y="1634"/>
                  <a:pt x="4080" y="1602"/>
                </a:cubicBezTo>
                <a:lnTo>
                  <a:pt x="3976" y="1686"/>
                </a:lnTo>
                <a:cubicBezTo>
                  <a:pt x="3971" y="1645"/>
                  <a:pt x="3965" y="1604"/>
                  <a:pt x="3960" y="1563"/>
                </a:cubicBezTo>
                <a:cubicBezTo>
                  <a:pt x="3953" y="1559"/>
                  <a:pt x="3946" y="1556"/>
                  <a:pt x="3939" y="1552"/>
                </a:cubicBezTo>
                <a:cubicBezTo>
                  <a:pt x="3926" y="1572"/>
                  <a:pt x="3912" y="1593"/>
                  <a:pt x="3899" y="1613"/>
                </a:cubicBezTo>
                <a:cubicBezTo>
                  <a:pt x="3882" y="1626"/>
                  <a:pt x="3864" y="1638"/>
                  <a:pt x="3847" y="1651"/>
                </a:cubicBezTo>
                <a:lnTo>
                  <a:pt x="3847" y="1590"/>
                </a:lnTo>
                <a:cubicBezTo>
                  <a:pt x="3817" y="1601"/>
                  <a:pt x="3788" y="1613"/>
                  <a:pt x="3758" y="1624"/>
                </a:cubicBezTo>
                <a:cubicBezTo>
                  <a:pt x="3727" y="1645"/>
                  <a:pt x="3696" y="1665"/>
                  <a:pt x="3665" y="1686"/>
                </a:cubicBezTo>
                <a:lnTo>
                  <a:pt x="3607" y="1674"/>
                </a:lnTo>
                <a:cubicBezTo>
                  <a:pt x="3581" y="1687"/>
                  <a:pt x="3555" y="1699"/>
                  <a:pt x="3529" y="1712"/>
                </a:cubicBezTo>
                <a:cubicBezTo>
                  <a:pt x="3507" y="1733"/>
                  <a:pt x="3485" y="1753"/>
                  <a:pt x="3463" y="1774"/>
                </a:cubicBezTo>
                <a:cubicBezTo>
                  <a:pt x="3451" y="1769"/>
                  <a:pt x="3438" y="1763"/>
                  <a:pt x="3426" y="1758"/>
                </a:cubicBezTo>
                <a:lnTo>
                  <a:pt x="3390" y="1686"/>
                </a:lnTo>
                <a:lnTo>
                  <a:pt x="3322" y="1663"/>
                </a:lnTo>
                <a:lnTo>
                  <a:pt x="3286" y="1636"/>
                </a:lnTo>
                <a:cubicBezTo>
                  <a:pt x="3272" y="1625"/>
                  <a:pt x="3258" y="1613"/>
                  <a:pt x="3244" y="1602"/>
                </a:cubicBezTo>
                <a:cubicBezTo>
                  <a:pt x="3220" y="1606"/>
                  <a:pt x="3197" y="1609"/>
                  <a:pt x="3173" y="1613"/>
                </a:cubicBezTo>
                <a:cubicBezTo>
                  <a:pt x="3164" y="1609"/>
                  <a:pt x="3156" y="1606"/>
                  <a:pt x="3147" y="1602"/>
                </a:cubicBezTo>
                <a:lnTo>
                  <a:pt x="3074" y="1590"/>
                </a:lnTo>
                <a:lnTo>
                  <a:pt x="3006" y="1552"/>
                </a:lnTo>
                <a:cubicBezTo>
                  <a:pt x="2989" y="1556"/>
                  <a:pt x="2971" y="1559"/>
                  <a:pt x="2954" y="1563"/>
                </a:cubicBezTo>
                <a:cubicBezTo>
                  <a:pt x="2937" y="1555"/>
                  <a:pt x="2920" y="1548"/>
                  <a:pt x="2903" y="1540"/>
                </a:cubicBezTo>
                <a:cubicBezTo>
                  <a:pt x="2910" y="1527"/>
                  <a:pt x="2917" y="1515"/>
                  <a:pt x="2924" y="1502"/>
                </a:cubicBezTo>
                <a:lnTo>
                  <a:pt x="2856" y="1502"/>
                </a:lnTo>
                <a:lnTo>
                  <a:pt x="2820" y="1529"/>
                </a:lnTo>
                <a:cubicBezTo>
                  <a:pt x="2822" y="1509"/>
                  <a:pt x="2823" y="1488"/>
                  <a:pt x="2825" y="1468"/>
                </a:cubicBezTo>
                <a:lnTo>
                  <a:pt x="2778" y="1430"/>
                </a:lnTo>
                <a:lnTo>
                  <a:pt x="2665" y="1502"/>
                </a:lnTo>
                <a:lnTo>
                  <a:pt x="2634" y="1502"/>
                </a:lnTo>
                <a:lnTo>
                  <a:pt x="2514" y="1552"/>
                </a:lnTo>
                <a:cubicBezTo>
                  <a:pt x="2497" y="1560"/>
                  <a:pt x="2479" y="1567"/>
                  <a:pt x="2462" y="1575"/>
                </a:cubicBezTo>
                <a:cubicBezTo>
                  <a:pt x="2433" y="1595"/>
                  <a:pt x="2404" y="1616"/>
                  <a:pt x="2375" y="1636"/>
                </a:cubicBezTo>
                <a:lnTo>
                  <a:pt x="2323" y="1697"/>
                </a:lnTo>
                <a:lnTo>
                  <a:pt x="2229" y="1758"/>
                </a:lnTo>
                <a:cubicBezTo>
                  <a:pt x="2203" y="1763"/>
                  <a:pt x="2177" y="1769"/>
                  <a:pt x="2151" y="1774"/>
                </a:cubicBezTo>
                <a:lnTo>
                  <a:pt x="2085" y="1846"/>
                </a:lnTo>
                <a:cubicBezTo>
                  <a:pt x="2095" y="1858"/>
                  <a:pt x="2105" y="1869"/>
                  <a:pt x="2115" y="1881"/>
                </a:cubicBezTo>
                <a:cubicBezTo>
                  <a:pt x="2118" y="1901"/>
                  <a:pt x="2122" y="1922"/>
                  <a:pt x="2125" y="1942"/>
                </a:cubicBezTo>
                <a:cubicBezTo>
                  <a:pt x="2122" y="1967"/>
                  <a:pt x="2118" y="1993"/>
                  <a:pt x="2115" y="2018"/>
                </a:cubicBezTo>
                <a:cubicBezTo>
                  <a:pt x="2124" y="2033"/>
                  <a:pt x="2132" y="2049"/>
                  <a:pt x="2141" y="2064"/>
                </a:cubicBezTo>
                <a:cubicBezTo>
                  <a:pt x="2136" y="2093"/>
                  <a:pt x="2130" y="2123"/>
                  <a:pt x="2125" y="2152"/>
                </a:cubicBezTo>
                <a:cubicBezTo>
                  <a:pt x="2092" y="2156"/>
                  <a:pt x="2059" y="2159"/>
                  <a:pt x="2026" y="2163"/>
                </a:cubicBezTo>
                <a:cubicBezTo>
                  <a:pt x="2042" y="2139"/>
                  <a:pt x="2057" y="2115"/>
                  <a:pt x="2073" y="2091"/>
                </a:cubicBezTo>
                <a:lnTo>
                  <a:pt x="2038" y="2091"/>
                </a:lnTo>
                <a:lnTo>
                  <a:pt x="1897" y="2163"/>
                </a:lnTo>
                <a:cubicBezTo>
                  <a:pt x="1865" y="2180"/>
                  <a:pt x="1832" y="2196"/>
                  <a:pt x="1800" y="2213"/>
                </a:cubicBezTo>
                <a:lnTo>
                  <a:pt x="1809" y="2297"/>
                </a:lnTo>
                <a:cubicBezTo>
                  <a:pt x="1804" y="2317"/>
                  <a:pt x="1798" y="2338"/>
                  <a:pt x="1793" y="2358"/>
                </a:cubicBezTo>
                <a:cubicBezTo>
                  <a:pt x="1810" y="2371"/>
                  <a:pt x="1828" y="2384"/>
                  <a:pt x="1845" y="2397"/>
                </a:cubicBezTo>
                <a:lnTo>
                  <a:pt x="1918" y="2370"/>
                </a:lnTo>
                <a:cubicBezTo>
                  <a:pt x="1925" y="2383"/>
                  <a:pt x="1932" y="2395"/>
                  <a:pt x="1939" y="2408"/>
                </a:cubicBezTo>
                <a:cubicBezTo>
                  <a:pt x="1949" y="2395"/>
                  <a:pt x="1960" y="2383"/>
                  <a:pt x="1970" y="2370"/>
                </a:cubicBezTo>
                <a:cubicBezTo>
                  <a:pt x="1991" y="2362"/>
                  <a:pt x="2012" y="2355"/>
                  <a:pt x="2033" y="2347"/>
                </a:cubicBezTo>
                <a:lnTo>
                  <a:pt x="2064" y="2347"/>
                </a:lnTo>
                <a:cubicBezTo>
                  <a:pt x="2043" y="2364"/>
                  <a:pt x="2022" y="2380"/>
                  <a:pt x="2001" y="2397"/>
                </a:cubicBezTo>
                <a:cubicBezTo>
                  <a:pt x="2005" y="2405"/>
                  <a:pt x="2008" y="2412"/>
                  <a:pt x="2012" y="2420"/>
                </a:cubicBezTo>
                <a:cubicBezTo>
                  <a:pt x="2003" y="2444"/>
                  <a:pt x="1995" y="2468"/>
                  <a:pt x="1986" y="2492"/>
                </a:cubicBezTo>
                <a:cubicBezTo>
                  <a:pt x="1965" y="2505"/>
                  <a:pt x="1944" y="2517"/>
                  <a:pt x="1923" y="2530"/>
                </a:cubicBezTo>
                <a:cubicBezTo>
                  <a:pt x="1914" y="2526"/>
                  <a:pt x="1906" y="2523"/>
                  <a:pt x="1897" y="2519"/>
                </a:cubicBezTo>
                <a:cubicBezTo>
                  <a:pt x="1873" y="2543"/>
                  <a:pt x="1850" y="2568"/>
                  <a:pt x="1826" y="2592"/>
                </a:cubicBezTo>
                <a:cubicBezTo>
                  <a:pt x="1819" y="2584"/>
                  <a:pt x="1812" y="2577"/>
                  <a:pt x="1805" y="2569"/>
                </a:cubicBezTo>
                <a:cubicBezTo>
                  <a:pt x="1789" y="2573"/>
                  <a:pt x="1774" y="2576"/>
                  <a:pt x="1758" y="2580"/>
                </a:cubicBezTo>
                <a:cubicBezTo>
                  <a:pt x="1739" y="2604"/>
                  <a:pt x="1720" y="2629"/>
                  <a:pt x="1701" y="2653"/>
                </a:cubicBezTo>
                <a:cubicBezTo>
                  <a:pt x="1673" y="2681"/>
                  <a:pt x="1646" y="2709"/>
                  <a:pt x="1618" y="2737"/>
                </a:cubicBezTo>
                <a:cubicBezTo>
                  <a:pt x="1597" y="2766"/>
                  <a:pt x="1576" y="2796"/>
                  <a:pt x="1555" y="2825"/>
                </a:cubicBezTo>
                <a:cubicBezTo>
                  <a:pt x="1557" y="2845"/>
                  <a:pt x="1558" y="2866"/>
                  <a:pt x="1560" y="2886"/>
                </a:cubicBezTo>
                <a:cubicBezTo>
                  <a:pt x="1547" y="2914"/>
                  <a:pt x="1533" y="2942"/>
                  <a:pt x="1520" y="2970"/>
                </a:cubicBezTo>
                <a:cubicBezTo>
                  <a:pt x="1525" y="2983"/>
                  <a:pt x="1529" y="2995"/>
                  <a:pt x="1534" y="3008"/>
                </a:cubicBezTo>
                <a:cubicBezTo>
                  <a:pt x="1536" y="3028"/>
                  <a:pt x="1539" y="3049"/>
                  <a:pt x="1541" y="3069"/>
                </a:cubicBezTo>
                <a:lnTo>
                  <a:pt x="1618" y="3043"/>
                </a:lnTo>
                <a:cubicBezTo>
                  <a:pt x="1620" y="3059"/>
                  <a:pt x="1621" y="3076"/>
                  <a:pt x="1623" y="3092"/>
                </a:cubicBezTo>
                <a:cubicBezTo>
                  <a:pt x="1611" y="3112"/>
                  <a:pt x="1598" y="3133"/>
                  <a:pt x="1586" y="3153"/>
                </a:cubicBezTo>
                <a:cubicBezTo>
                  <a:pt x="1572" y="3182"/>
                  <a:pt x="1559" y="3212"/>
                  <a:pt x="1545" y="3241"/>
                </a:cubicBezTo>
                <a:lnTo>
                  <a:pt x="1576" y="3241"/>
                </a:lnTo>
                <a:cubicBezTo>
                  <a:pt x="1602" y="3221"/>
                  <a:pt x="1628" y="3200"/>
                  <a:pt x="1654" y="3180"/>
                </a:cubicBezTo>
                <a:cubicBezTo>
                  <a:pt x="1647" y="3204"/>
                  <a:pt x="1640" y="3229"/>
                  <a:pt x="1633" y="3253"/>
                </a:cubicBezTo>
                <a:cubicBezTo>
                  <a:pt x="1647" y="3236"/>
                  <a:pt x="1661" y="3220"/>
                  <a:pt x="1675" y="3203"/>
                </a:cubicBezTo>
                <a:cubicBezTo>
                  <a:pt x="1673" y="3227"/>
                  <a:pt x="1672" y="3252"/>
                  <a:pt x="1670" y="3276"/>
                </a:cubicBezTo>
                <a:cubicBezTo>
                  <a:pt x="1687" y="3259"/>
                  <a:pt x="1705" y="3243"/>
                  <a:pt x="1722" y="3226"/>
                </a:cubicBezTo>
                <a:cubicBezTo>
                  <a:pt x="1724" y="3235"/>
                  <a:pt x="1725" y="3244"/>
                  <a:pt x="1727" y="3253"/>
                </a:cubicBezTo>
                <a:cubicBezTo>
                  <a:pt x="1753" y="3236"/>
                  <a:pt x="1779" y="3220"/>
                  <a:pt x="1805" y="3203"/>
                </a:cubicBezTo>
                <a:cubicBezTo>
                  <a:pt x="1782" y="3231"/>
                  <a:pt x="1760" y="3259"/>
                  <a:pt x="1737" y="3287"/>
                </a:cubicBezTo>
                <a:cubicBezTo>
                  <a:pt x="1716" y="3328"/>
                  <a:pt x="1696" y="3369"/>
                  <a:pt x="1675" y="3410"/>
                </a:cubicBezTo>
                <a:cubicBezTo>
                  <a:pt x="1654" y="3426"/>
                  <a:pt x="1633" y="3443"/>
                  <a:pt x="1612" y="3459"/>
                </a:cubicBezTo>
                <a:cubicBezTo>
                  <a:pt x="1603" y="3468"/>
                  <a:pt x="1595" y="3477"/>
                  <a:pt x="1586" y="3486"/>
                </a:cubicBezTo>
                <a:lnTo>
                  <a:pt x="1477" y="3582"/>
                </a:lnTo>
                <a:cubicBezTo>
                  <a:pt x="1460" y="3602"/>
                  <a:pt x="1443" y="3623"/>
                  <a:pt x="1426" y="3643"/>
                </a:cubicBezTo>
                <a:cubicBezTo>
                  <a:pt x="1402" y="3647"/>
                  <a:pt x="1377" y="3650"/>
                  <a:pt x="1353" y="3654"/>
                </a:cubicBezTo>
                <a:lnTo>
                  <a:pt x="1265" y="3742"/>
                </a:lnTo>
                <a:cubicBezTo>
                  <a:pt x="1241" y="3759"/>
                  <a:pt x="1216" y="3775"/>
                  <a:pt x="1192" y="3792"/>
                </a:cubicBezTo>
                <a:lnTo>
                  <a:pt x="1105" y="3864"/>
                </a:lnTo>
                <a:cubicBezTo>
                  <a:pt x="1103" y="3872"/>
                  <a:pt x="1102" y="3879"/>
                  <a:pt x="1100" y="3887"/>
                </a:cubicBezTo>
                <a:lnTo>
                  <a:pt x="1209" y="3838"/>
                </a:lnTo>
                <a:cubicBezTo>
                  <a:pt x="1231" y="3823"/>
                  <a:pt x="1253" y="3807"/>
                  <a:pt x="1275" y="3792"/>
                </a:cubicBezTo>
                <a:cubicBezTo>
                  <a:pt x="1299" y="3775"/>
                  <a:pt x="1324" y="3759"/>
                  <a:pt x="1348" y="3742"/>
                </a:cubicBezTo>
                <a:lnTo>
                  <a:pt x="1416" y="3692"/>
                </a:lnTo>
                <a:cubicBezTo>
                  <a:pt x="1425" y="3696"/>
                  <a:pt x="1433" y="3700"/>
                  <a:pt x="1442" y="3704"/>
                </a:cubicBezTo>
                <a:cubicBezTo>
                  <a:pt x="1471" y="3684"/>
                  <a:pt x="1500" y="3663"/>
                  <a:pt x="1529" y="3643"/>
                </a:cubicBezTo>
                <a:lnTo>
                  <a:pt x="1581" y="3570"/>
                </a:lnTo>
                <a:lnTo>
                  <a:pt x="1690" y="3497"/>
                </a:lnTo>
                <a:cubicBezTo>
                  <a:pt x="1706" y="3473"/>
                  <a:pt x="1721" y="3449"/>
                  <a:pt x="1737" y="3425"/>
                </a:cubicBezTo>
                <a:lnTo>
                  <a:pt x="1805" y="3387"/>
                </a:lnTo>
                <a:lnTo>
                  <a:pt x="1887" y="3314"/>
                </a:lnTo>
                <a:lnTo>
                  <a:pt x="1986" y="3215"/>
                </a:lnTo>
                <a:cubicBezTo>
                  <a:pt x="1984" y="3191"/>
                  <a:pt x="1983" y="3166"/>
                  <a:pt x="1981" y="3142"/>
                </a:cubicBezTo>
                <a:lnTo>
                  <a:pt x="2104" y="3031"/>
                </a:lnTo>
                <a:cubicBezTo>
                  <a:pt x="2130" y="2999"/>
                  <a:pt x="2156" y="2968"/>
                  <a:pt x="2182" y="2936"/>
                </a:cubicBezTo>
                <a:cubicBezTo>
                  <a:pt x="2215" y="2907"/>
                  <a:pt x="2248" y="2877"/>
                  <a:pt x="2281" y="2848"/>
                </a:cubicBezTo>
                <a:cubicBezTo>
                  <a:pt x="2279" y="2861"/>
                  <a:pt x="2278" y="2873"/>
                  <a:pt x="2276" y="2886"/>
                </a:cubicBezTo>
                <a:cubicBezTo>
                  <a:pt x="2252" y="2903"/>
                  <a:pt x="2227" y="2919"/>
                  <a:pt x="2203" y="2936"/>
                </a:cubicBezTo>
                <a:lnTo>
                  <a:pt x="2115" y="3081"/>
                </a:lnTo>
                <a:cubicBezTo>
                  <a:pt x="2103" y="3109"/>
                  <a:pt x="2090" y="3137"/>
                  <a:pt x="2078" y="3165"/>
                </a:cubicBezTo>
                <a:cubicBezTo>
                  <a:pt x="2102" y="3157"/>
                  <a:pt x="2127" y="3150"/>
                  <a:pt x="2151" y="3142"/>
                </a:cubicBezTo>
                <a:cubicBezTo>
                  <a:pt x="2172" y="3122"/>
                  <a:pt x="2193" y="3101"/>
                  <a:pt x="2214" y="3081"/>
                </a:cubicBezTo>
                <a:cubicBezTo>
                  <a:pt x="2238" y="3073"/>
                  <a:pt x="2262" y="3066"/>
                  <a:pt x="2286" y="3058"/>
                </a:cubicBezTo>
                <a:cubicBezTo>
                  <a:pt x="2297" y="3053"/>
                  <a:pt x="2307" y="3048"/>
                  <a:pt x="2318" y="3043"/>
                </a:cubicBezTo>
                <a:lnTo>
                  <a:pt x="2354" y="2947"/>
                </a:lnTo>
                <a:lnTo>
                  <a:pt x="2422" y="2909"/>
                </a:lnTo>
                <a:cubicBezTo>
                  <a:pt x="2432" y="2929"/>
                  <a:pt x="2442" y="2950"/>
                  <a:pt x="2452" y="2970"/>
                </a:cubicBezTo>
                <a:cubicBezTo>
                  <a:pt x="2473" y="2994"/>
                  <a:pt x="2493" y="3019"/>
                  <a:pt x="2514" y="3043"/>
                </a:cubicBezTo>
                <a:lnTo>
                  <a:pt x="2587" y="3031"/>
                </a:lnTo>
                <a:cubicBezTo>
                  <a:pt x="2607" y="3048"/>
                  <a:pt x="2628" y="3064"/>
                  <a:pt x="2648" y="3081"/>
                </a:cubicBezTo>
                <a:cubicBezTo>
                  <a:pt x="2661" y="3089"/>
                  <a:pt x="2673" y="3096"/>
                  <a:pt x="2686" y="3104"/>
                </a:cubicBezTo>
                <a:cubicBezTo>
                  <a:pt x="2698" y="3157"/>
                  <a:pt x="2709" y="3211"/>
                  <a:pt x="2721" y="3264"/>
                </a:cubicBezTo>
                <a:cubicBezTo>
                  <a:pt x="2733" y="3281"/>
                  <a:pt x="2746" y="3297"/>
                  <a:pt x="2758" y="3314"/>
                </a:cubicBezTo>
                <a:lnTo>
                  <a:pt x="2836" y="3314"/>
                </a:lnTo>
                <a:cubicBezTo>
                  <a:pt x="2851" y="3318"/>
                  <a:pt x="2867" y="3321"/>
                  <a:pt x="2882" y="3325"/>
                </a:cubicBezTo>
                <a:cubicBezTo>
                  <a:pt x="2872" y="3370"/>
                  <a:pt x="2861" y="3414"/>
                  <a:pt x="2851" y="3459"/>
                </a:cubicBezTo>
                <a:cubicBezTo>
                  <a:pt x="2856" y="3500"/>
                  <a:pt x="2862" y="3541"/>
                  <a:pt x="2867" y="3582"/>
                </a:cubicBezTo>
                <a:cubicBezTo>
                  <a:pt x="2857" y="3626"/>
                  <a:pt x="2846" y="3671"/>
                  <a:pt x="2836" y="3715"/>
                </a:cubicBezTo>
                <a:cubicBezTo>
                  <a:pt x="2845" y="3732"/>
                  <a:pt x="2853" y="3748"/>
                  <a:pt x="2862" y="3765"/>
                </a:cubicBezTo>
                <a:cubicBezTo>
                  <a:pt x="2864" y="3785"/>
                  <a:pt x="2865" y="3806"/>
                  <a:pt x="2867" y="3826"/>
                </a:cubicBezTo>
                <a:cubicBezTo>
                  <a:pt x="2858" y="3850"/>
                  <a:pt x="2850" y="3875"/>
                  <a:pt x="2841" y="3899"/>
                </a:cubicBezTo>
                <a:cubicBezTo>
                  <a:pt x="2848" y="3940"/>
                  <a:pt x="2855" y="3980"/>
                  <a:pt x="2862" y="4021"/>
                </a:cubicBezTo>
                <a:cubicBezTo>
                  <a:pt x="2851" y="4062"/>
                  <a:pt x="2841" y="4102"/>
                  <a:pt x="2830" y="4143"/>
                </a:cubicBezTo>
                <a:cubicBezTo>
                  <a:pt x="2844" y="4164"/>
                  <a:pt x="2858" y="4184"/>
                  <a:pt x="2872" y="4205"/>
                </a:cubicBezTo>
                <a:lnTo>
                  <a:pt x="2836" y="4304"/>
                </a:lnTo>
                <a:cubicBezTo>
                  <a:pt x="2831" y="4349"/>
                  <a:pt x="2825" y="4393"/>
                  <a:pt x="2820" y="4438"/>
                </a:cubicBezTo>
                <a:lnTo>
                  <a:pt x="2898" y="4510"/>
                </a:lnTo>
                <a:cubicBezTo>
                  <a:pt x="2903" y="4531"/>
                  <a:pt x="2909" y="4551"/>
                  <a:pt x="2914" y="4572"/>
                </a:cubicBezTo>
                <a:cubicBezTo>
                  <a:pt x="2933" y="4625"/>
                  <a:pt x="2952" y="4679"/>
                  <a:pt x="2971" y="4732"/>
                </a:cubicBezTo>
                <a:lnTo>
                  <a:pt x="2980" y="4732"/>
                </a:lnTo>
                <a:cubicBezTo>
                  <a:pt x="2973" y="4773"/>
                  <a:pt x="2966" y="4813"/>
                  <a:pt x="2959" y="4854"/>
                </a:cubicBezTo>
                <a:cubicBezTo>
                  <a:pt x="2950" y="4899"/>
                  <a:pt x="2942" y="4943"/>
                  <a:pt x="2933" y="4988"/>
                </a:cubicBezTo>
                <a:cubicBezTo>
                  <a:pt x="2927" y="5001"/>
                  <a:pt x="2920" y="5013"/>
                  <a:pt x="2914" y="5026"/>
                </a:cubicBezTo>
                <a:cubicBezTo>
                  <a:pt x="2917" y="4976"/>
                  <a:pt x="2921" y="4927"/>
                  <a:pt x="2924" y="4877"/>
                </a:cubicBezTo>
                <a:cubicBezTo>
                  <a:pt x="2903" y="4862"/>
                  <a:pt x="2883" y="4846"/>
                  <a:pt x="2862" y="4831"/>
                </a:cubicBezTo>
                <a:cubicBezTo>
                  <a:pt x="2857" y="4839"/>
                  <a:pt x="2851" y="4846"/>
                  <a:pt x="2846" y="4854"/>
                </a:cubicBezTo>
                <a:cubicBezTo>
                  <a:pt x="2844" y="4878"/>
                  <a:pt x="2843" y="4903"/>
                  <a:pt x="2841" y="4927"/>
                </a:cubicBezTo>
                <a:cubicBezTo>
                  <a:pt x="2834" y="4972"/>
                  <a:pt x="2827" y="5016"/>
                  <a:pt x="2820" y="5061"/>
                </a:cubicBezTo>
                <a:cubicBezTo>
                  <a:pt x="2804" y="5135"/>
                  <a:pt x="2789" y="5208"/>
                  <a:pt x="2773" y="5282"/>
                </a:cubicBezTo>
                <a:cubicBezTo>
                  <a:pt x="2745" y="5380"/>
                  <a:pt x="2718" y="5479"/>
                  <a:pt x="2690" y="5577"/>
                </a:cubicBezTo>
                <a:cubicBezTo>
                  <a:pt x="2670" y="5625"/>
                  <a:pt x="2649" y="5674"/>
                  <a:pt x="2629" y="5722"/>
                </a:cubicBezTo>
                <a:cubicBezTo>
                  <a:pt x="2625" y="5763"/>
                  <a:pt x="2622" y="5803"/>
                  <a:pt x="2618" y="5844"/>
                </a:cubicBezTo>
                <a:cubicBezTo>
                  <a:pt x="2608" y="5889"/>
                  <a:pt x="2597" y="5933"/>
                  <a:pt x="2587" y="5978"/>
                </a:cubicBezTo>
                <a:lnTo>
                  <a:pt x="2545" y="6116"/>
                </a:lnTo>
                <a:cubicBezTo>
                  <a:pt x="2549" y="6144"/>
                  <a:pt x="2552" y="6172"/>
                  <a:pt x="2556" y="6200"/>
                </a:cubicBezTo>
                <a:cubicBezTo>
                  <a:pt x="2551" y="6245"/>
                  <a:pt x="2545" y="6289"/>
                  <a:pt x="2540" y="6334"/>
                </a:cubicBezTo>
                <a:cubicBezTo>
                  <a:pt x="2545" y="6378"/>
                  <a:pt x="2551" y="6423"/>
                  <a:pt x="2556" y="6467"/>
                </a:cubicBezTo>
                <a:cubicBezTo>
                  <a:pt x="2559" y="6484"/>
                  <a:pt x="2563" y="6500"/>
                  <a:pt x="2566" y="6517"/>
                </a:cubicBezTo>
                <a:cubicBezTo>
                  <a:pt x="2564" y="6534"/>
                  <a:pt x="2563" y="6550"/>
                  <a:pt x="2561" y="6567"/>
                </a:cubicBezTo>
                <a:cubicBezTo>
                  <a:pt x="2563" y="6641"/>
                  <a:pt x="2564" y="6714"/>
                  <a:pt x="2566" y="6788"/>
                </a:cubicBezTo>
                <a:cubicBezTo>
                  <a:pt x="2575" y="6840"/>
                  <a:pt x="2583" y="6893"/>
                  <a:pt x="2592" y="6945"/>
                </a:cubicBezTo>
                <a:cubicBezTo>
                  <a:pt x="2589" y="6974"/>
                  <a:pt x="2585" y="7004"/>
                  <a:pt x="2582" y="7033"/>
                </a:cubicBezTo>
                <a:cubicBezTo>
                  <a:pt x="2585" y="7044"/>
                  <a:pt x="2589" y="7056"/>
                  <a:pt x="2592" y="7067"/>
                </a:cubicBezTo>
                <a:lnTo>
                  <a:pt x="2643" y="7079"/>
                </a:lnTo>
                <a:cubicBezTo>
                  <a:pt x="2647" y="7096"/>
                  <a:pt x="2651" y="7112"/>
                  <a:pt x="2655" y="7129"/>
                </a:cubicBezTo>
                <a:lnTo>
                  <a:pt x="2686" y="7129"/>
                </a:lnTo>
                <a:lnTo>
                  <a:pt x="2686" y="7178"/>
                </a:lnTo>
                <a:cubicBezTo>
                  <a:pt x="2693" y="7186"/>
                  <a:pt x="2700" y="7193"/>
                  <a:pt x="2707" y="7201"/>
                </a:cubicBezTo>
                <a:cubicBezTo>
                  <a:pt x="2716" y="7230"/>
                  <a:pt x="2724" y="7260"/>
                  <a:pt x="2733" y="7289"/>
                </a:cubicBezTo>
                <a:cubicBezTo>
                  <a:pt x="2731" y="7317"/>
                  <a:pt x="2728" y="7345"/>
                  <a:pt x="2726" y="7373"/>
                </a:cubicBezTo>
                <a:cubicBezTo>
                  <a:pt x="2728" y="7423"/>
                  <a:pt x="2731" y="7472"/>
                  <a:pt x="2733" y="7522"/>
                </a:cubicBezTo>
                <a:cubicBezTo>
                  <a:pt x="2734" y="7563"/>
                  <a:pt x="2736" y="7604"/>
                  <a:pt x="2737" y="7645"/>
                </a:cubicBezTo>
                <a:cubicBezTo>
                  <a:pt x="2740" y="7681"/>
                  <a:pt x="2744" y="7716"/>
                  <a:pt x="2747" y="7752"/>
                </a:cubicBezTo>
                <a:cubicBezTo>
                  <a:pt x="2749" y="7785"/>
                  <a:pt x="2750" y="7818"/>
                  <a:pt x="2752" y="7851"/>
                </a:cubicBezTo>
                <a:cubicBezTo>
                  <a:pt x="2763" y="7868"/>
                  <a:pt x="2773" y="7884"/>
                  <a:pt x="2784" y="7901"/>
                </a:cubicBezTo>
                <a:cubicBezTo>
                  <a:pt x="2794" y="7942"/>
                  <a:pt x="2805" y="7982"/>
                  <a:pt x="2815" y="8023"/>
                </a:cubicBezTo>
                <a:cubicBezTo>
                  <a:pt x="2811" y="8047"/>
                  <a:pt x="2808" y="8072"/>
                  <a:pt x="2804" y="8096"/>
                </a:cubicBezTo>
                <a:cubicBezTo>
                  <a:pt x="2794" y="8116"/>
                  <a:pt x="2783" y="8137"/>
                  <a:pt x="2773" y="8157"/>
                </a:cubicBezTo>
                <a:lnTo>
                  <a:pt x="2752" y="8145"/>
                </a:lnTo>
                <a:cubicBezTo>
                  <a:pt x="2750" y="8149"/>
                  <a:pt x="2749" y="8153"/>
                  <a:pt x="2747" y="8157"/>
                </a:cubicBezTo>
                <a:lnTo>
                  <a:pt x="2768" y="8241"/>
                </a:lnTo>
                <a:cubicBezTo>
                  <a:pt x="2778" y="8258"/>
                  <a:pt x="2789" y="8274"/>
                  <a:pt x="2799" y="8291"/>
                </a:cubicBezTo>
                <a:cubicBezTo>
                  <a:pt x="2803" y="8304"/>
                  <a:pt x="2806" y="8316"/>
                  <a:pt x="2810" y="8329"/>
                </a:cubicBezTo>
                <a:cubicBezTo>
                  <a:pt x="2813" y="8320"/>
                  <a:pt x="2817" y="8311"/>
                  <a:pt x="2820" y="8302"/>
                </a:cubicBezTo>
                <a:cubicBezTo>
                  <a:pt x="2832" y="8328"/>
                  <a:pt x="2844" y="8353"/>
                  <a:pt x="2856" y="8379"/>
                </a:cubicBezTo>
                <a:lnTo>
                  <a:pt x="2877" y="8424"/>
                </a:lnTo>
                <a:lnTo>
                  <a:pt x="2877" y="8524"/>
                </a:lnTo>
                <a:cubicBezTo>
                  <a:pt x="2874" y="8561"/>
                  <a:pt x="2870" y="8598"/>
                  <a:pt x="2867" y="8635"/>
                </a:cubicBezTo>
                <a:cubicBezTo>
                  <a:pt x="2876" y="8651"/>
                  <a:pt x="2884" y="8668"/>
                  <a:pt x="2893" y="8684"/>
                </a:cubicBezTo>
                <a:cubicBezTo>
                  <a:pt x="2905" y="8708"/>
                  <a:pt x="2917" y="8733"/>
                  <a:pt x="2929" y="8757"/>
                </a:cubicBezTo>
                <a:lnTo>
                  <a:pt x="2959" y="8853"/>
                </a:lnTo>
                <a:lnTo>
                  <a:pt x="2971" y="8952"/>
                </a:lnTo>
                <a:lnTo>
                  <a:pt x="2980" y="8952"/>
                </a:lnTo>
                <a:cubicBezTo>
                  <a:pt x="2989" y="8932"/>
                  <a:pt x="2997" y="8911"/>
                  <a:pt x="3006" y="8891"/>
                </a:cubicBezTo>
                <a:cubicBezTo>
                  <a:pt x="3008" y="8883"/>
                  <a:pt x="3009" y="8876"/>
                  <a:pt x="3011" y="8868"/>
                </a:cubicBezTo>
                <a:cubicBezTo>
                  <a:pt x="3006" y="8842"/>
                  <a:pt x="3002" y="8817"/>
                  <a:pt x="2997" y="8791"/>
                </a:cubicBezTo>
                <a:cubicBezTo>
                  <a:pt x="2991" y="8767"/>
                  <a:pt x="2986" y="8743"/>
                  <a:pt x="2980" y="8719"/>
                </a:cubicBezTo>
                <a:lnTo>
                  <a:pt x="2950" y="8707"/>
                </a:lnTo>
                <a:cubicBezTo>
                  <a:pt x="2951" y="8679"/>
                  <a:pt x="2953" y="8651"/>
                  <a:pt x="2954" y="8623"/>
                </a:cubicBezTo>
                <a:cubicBezTo>
                  <a:pt x="2951" y="8598"/>
                  <a:pt x="2948" y="8572"/>
                  <a:pt x="2945" y="8547"/>
                </a:cubicBezTo>
                <a:cubicBezTo>
                  <a:pt x="2941" y="8523"/>
                  <a:pt x="2937" y="8498"/>
                  <a:pt x="2933" y="8474"/>
                </a:cubicBezTo>
                <a:cubicBezTo>
                  <a:pt x="2932" y="8426"/>
                  <a:pt x="2930" y="8377"/>
                  <a:pt x="2929" y="8329"/>
                </a:cubicBezTo>
                <a:cubicBezTo>
                  <a:pt x="2920" y="8300"/>
                  <a:pt x="2912" y="8270"/>
                  <a:pt x="2903" y="8241"/>
                </a:cubicBezTo>
                <a:cubicBezTo>
                  <a:pt x="2900" y="8221"/>
                  <a:pt x="2896" y="8200"/>
                  <a:pt x="2893" y="8180"/>
                </a:cubicBezTo>
                <a:cubicBezTo>
                  <a:pt x="2889" y="8168"/>
                  <a:pt x="2886" y="8157"/>
                  <a:pt x="2882" y="8145"/>
                </a:cubicBezTo>
                <a:lnTo>
                  <a:pt x="2882" y="8035"/>
                </a:lnTo>
                <a:cubicBezTo>
                  <a:pt x="2879" y="8039"/>
                  <a:pt x="2875" y="8042"/>
                  <a:pt x="2872" y="8046"/>
                </a:cubicBezTo>
                <a:lnTo>
                  <a:pt x="2872" y="7985"/>
                </a:lnTo>
                <a:cubicBezTo>
                  <a:pt x="2869" y="7981"/>
                  <a:pt x="2865" y="7977"/>
                  <a:pt x="2862" y="7973"/>
                </a:cubicBezTo>
                <a:cubicBezTo>
                  <a:pt x="2860" y="7960"/>
                  <a:pt x="2858" y="7948"/>
                  <a:pt x="2856" y="7935"/>
                </a:cubicBezTo>
                <a:cubicBezTo>
                  <a:pt x="2846" y="7899"/>
                  <a:pt x="2835" y="7864"/>
                  <a:pt x="2825" y="7828"/>
                </a:cubicBezTo>
                <a:cubicBezTo>
                  <a:pt x="2822" y="7803"/>
                  <a:pt x="2818" y="7777"/>
                  <a:pt x="2815" y="7752"/>
                </a:cubicBezTo>
                <a:cubicBezTo>
                  <a:pt x="2818" y="7711"/>
                  <a:pt x="2822" y="7670"/>
                  <a:pt x="2825" y="7629"/>
                </a:cubicBezTo>
                <a:lnTo>
                  <a:pt x="2825" y="7557"/>
                </a:lnTo>
                <a:cubicBezTo>
                  <a:pt x="2832" y="7537"/>
                  <a:pt x="2839" y="7516"/>
                  <a:pt x="2846" y="7496"/>
                </a:cubicBezTo>
                <a:cubicBezTo>
                  <a:pt x="2855" y="7509"/>
                  <a:pt x="2863" y="7521"/>
                  <a:pt x="2872" y="7534"/>
                </a:cubicBezTo>
                <a:lnTo>
                  <a:pt x="2893" y="7534"/>
                </a:lnTo>
                <a:cubicBezTo>
                  <a:pt x="2905" y="7554"/>
                  <a:pt x="2917" y="7575"/>
                  <a:pt x="2929" y="7595"/>
                </a:cubicBezTo>
                <a:cubicBezTo>
                  <a:pt x="2926" y="7615"/>
                  <a:pt x="2922" y="7636"/>
                  <a:pt x="2919" y="7656"/>
                </a:cubicBezTo>
                <a:cubicBezTo>
                  <a:pt x="2921" y="7697"/>
                  <a:pt x="2922" y="7737"/>
                  <a:pt x="2924" y="7778"/>
                </a:cubicBezTo>
                <a:cubicBezTo>
                  <a:pt x="2929" y="7819"/>
                  <a:pt x="2935" y="7860"/>
                  <a:pt x="2940" y="7901"/>
                </a:cubicBezTo>
                <a:cubicBezTo>
                  <a:pt x="2938" y="7917"/>
                  <a:pt x="2935" y="7934"/>
                  <a:pt x="2933" y="7950"/>
                </a:cubicBezTo>
                <a:cubicBezTo>
                  <a:pt x="2940" y="7978"/>
                  <a:pt x="2947" y="8007"/>
                  <a:pt x="2954" y="8035"/>
                </a:cubicBezTo>
                <a:lnTo>
                  <a:pt x="2975" y="8119"/>
                </a:lnTo>
                <a:cubicBezTo>
                  <a:pt x="2985" y="8124"/>
                  <a:pt x="2996" y="8129"/>
                  <a:pt x="3006" y="8134"/>
                </a:cubicBezTo>
                <a:cubicBezTo>
                  <a:pt x="3008" y="8170"/>
                  <a:pt x="3009" y="8205"/>
                  <a:pt x="3011" y="8241"/>
                </a:cubicBezTo>
                <a:cubicBezTo>
                  <a:pt x="3020" y="8270"/>
                  <a:pt x="3028" y="8300"/>
                  <a:pt x="3037" y="8329"/>
                </a:cubicBezTo>
                <a:cubicBezTo>
                  <a:pt x="3046" y="8340"/>
                  <a:pt x="3054" y="8352"/>
                  <a:pt x="3063" y="8363"/>
                </a:cubicBezTo>
                <a:cubicBezTo>
                  <a:pt x="3057" y="8396"/>
                  <a:pt x="3050" y="8430"/>
                  <a:pt x="3044" y="8463"/>
                </a:cubicBezTo>
                <a:cubicBezTo>
                  <a:pt x="3045" y="8476"/>
                  <a:pt x="3047" y="8488"/>
                  <a:pt x="3048" y="8501"/>
                </a:cubicBezTo>
                <a:cubicBezTo>
                  <a:pt x="3064" y="8525"/>
                  <a:pt x="3079" y="8549"/>
                  <a:pt x="3095" y="8573"/>
                </a:cubicBezTo>
                <a:cubicBezTo>
                  <a:pt x="3102" y="8605"/>
                  <a:pt x="3108" y="8637"/>
                  <a:pt x="3115" y="8669"/>
                </a:cubicBezTo>
                <a:cubicBezTo>
                  <a:pt x="3132" y="8710"/>
                  <a:pt x="3150" y="8750"/>
                  <a:pt x="3167" y="8791"/>
                </a:cubicBezTo>
                <a:cubicBezTo>
                  <a:pt x="3179" y="8845"/>
                  <a:pt x="3192" y="8898"/>
                  <a:pt x="3204" y="8952"/>
                </a:cubicBezTo>
                <a:cubicBezTo>
                  <a:pt x="3209" y="8980"/>
                  <a:pt x="3213" y="9008"/>
                  <a:pt x="3218" y="9036"/>
                </a:cubicBezTo>
                <a:lnTo>
                  <a:pt x="3218" y="9097"/>
                </a:lnTo>
                <a:cubicBezTo>
                  <a:pt x="3224" y="9123"/>
                  <a:pt x="3229" y="9148"/>
                  <a:pt x="3235" y="9174"/>
                </a:cubicBezTo>
                <a:cubicBezTo>
                  <a:pt x="3233" y="9194"/>
                  <a:pt x="3232" y="9215"/>
                  <a:pt x="3230" y="9235"/>
                </a:cubicBezTo>
                <a:cubicBezTo>
                  <a:pt x="3225" y="9246"/>
                  <a:pt x="3219" y="9258"/>
                  <a:pt x="3214" y="9269"/>
                </a:cubicBezTo>
                <a:cubicBezTo>
                  <a:pt x="3215" y="9286"/>
                  <a:pt x="3217" y="9302"/>
                  <a:pt x="3218" y="9319"/>
                </a:cubicBezTo>
                <a:cubicBezTo>
                  <a:pt x="3212" y="9323"/>
                  <a:pt x="3205" y="9326"/>
                  <a:pt x="3199" y="9330"/>
                </a:cubicBezTo>
                <a:cubicBezTo>
                  <a:pt x="3201" y="9359"/>
                  <a:pt x="3202" y="9389"/>
                  <a:pt x="3204" y="9418"/>
                </a:cubicBezTo>
                <a:cubicBezTo>
                  <a:pt x="3213" y="9450"/>
                  <a:pt x="3221" y="9482"/>
                  <a:pt x="3230" y="9514"/>
                </a:cubicBezTo>
                <a:cubicBezTo>
                  <a:pt x="3249" y="9547"/>
                  <a:pt x="3267" y="9580"/>
                  <a:pt x="3286" y="9613"/>
                </a:cubicBezTo>
                <a:cubicBezTo>
                  <a:pt x="3293" y="9637"/>
                  <a:pt x="3300" y="9662"/>
                  <a:pt x="3307" y="9686"/>
                </a:cubicBezTo>
                <a:cubicBezTo>
                  <a:pt x="3326" y="9702"/>
                  <a:pt x="3345" y="9719"/>
                  <a:pt x="3364" y="9735"/>
                </a:cubicBezTo>
                <a:cubicBezTo>
                  <a:pt x="3374" y="9739"/>
                  <a:pt x="3385" y="9743"/>
                  <a:pt x="3395" y="9747"/>
                </a:cubicBezTo>
                <a:cubicBezTo>
                  <a:pt x="3400" y="9760"/>
                  <a:pt x="3406" y="9772"/>
                  <a:pt x="3411" y="9785"/>
                </a:cubicBezTo>
                <a:cubicBezTo>
                  <a:pt x="3425" y="9813"/>
                  <a:pt x="3438" y="9841"/>
                  <a:pt x="3452" y="9869"/>
                </a:cubicBezTo>
                <a:cubicBezTo>
                  <a:pt x="3475" y="9893"/>
                  <a:pt x="3497" y="9918"/>
                  <a:pt x="3520" y="9942"/>
                </a:cubicBezTo>
                <a:lnTo>
                  <a:pt x="3562" y="9969"/>
                </a:lnTo>
                <a:cubicBezTo>
                  <a:pt x="3579" y="9993"/>
                  <a:pt x="3597" y="10017"/>
                  <a:pt x="3614" y="10041"/>
                </a:cubicBezTo>
                <a:cubicBezTo>
                  <a:pt x="3629" y="10049"/>
                  <a:pt x="3644" y="10056"/>
                  <a:pt x="3659" y="10064"/>
                </a:cubicBezTo>
                <a:cubicBezTo>
                  <a:pt x="3671" y="10081"/>
                  <a:pt x="3684" y="10097"/>
                  <a:pt x="3696" y="10114"/>
                </a:cubicBezTo>
                <a:cubicBezTo>
                  <a:pt x="3706" y="10110"/>
                  <a:pt x="3717" y="10106"/>
                  <a:pt x="3727" y="10102"/>
                </a:cubicBezTo>
                <a:lnTo>
                  <a:pt x="3779" y="10041"/>
                </a:lnTo>
                <a:cubicBezTo>
                  <a:pt x="3791" y="10037"/>
                  <a:pt x="3802" y="10034"/>
                  <a:pt x="3814" y="10030"/>
                </a:cubicBezTo>
                <a:cubicBezTo>
                  <a:pt x="3830" y="10041"/>
                  <a:pt x="3845" y="10053"/>
                  <a:pt x="3861" y="10064"/>
                </a:cubicBezTo>
                <a:cubicBezTo>
                  <a:pt x="3870" y="10081"/>
                  <a:pt x="3878" y="10097"/>
                  <a:pt x="3887" y="10114"/>
                </a:cubicBezTo>
                <a:lnTo>
                  <a:pt x="3950" y="10297"/>
                </a:lnTo>
                <a:cubicBezTo>
                  <a:pt x="3960" y="10318"/>
                  <a:pt x="3971" y="10338"/>
                  <a:pt x="3981" y="10359"/>
                </a:cubicBezTo>
                <a:cubicBezTo>
                  <a:pt x="3990" y="10372"/>
                  <a:pt x="3998" y="10384"/>
                  <a:pt x="4007" y="10397"/>
                </a:cubicBezTo>
                <a:lnTo>
                  <a:pt x="4043" y="10397"/>
                </a:lnTo>
                <a:cubicBezTo>
                  <a:pt x="4053" y="10405"/>
                  <a:pt x="4064" y="10412"/>
                  <a:pt x="4074" y="10420"/>
                </a:cubicBezTo>
                <a:cubicBezTo>
                  <a:pt x="4079" y="10433"/>
                  <a:pt x="4085" y="10445"/>
                  <a:pt x="4090" y="10458"/>
                </a:cubicBezTo>
                <a:cubicBezTo>
                  <a:pt x="4100" y="10462"/>
                  <a:pt x="4111" y="10465"/>
                  <a:pt x="4121" y="10469"/>
                </a:cubicBezTo>
                <a:cubicBezTo>
                  <a:pt x="4129" y="10481"/>
                  <a:pt x="4138" y="10492"/>
                  <a:pt x="4146" y="10504"/>
                </a:cubicBezTo>
                <a:lnTo>
                  <a:pt x="4167" y="10519"/>
                </a:lnTo>
                <a:lnTo>
                  <a:pt x="4198" y="10519"/>
                </a:lnTo>
                <a:cubicBezTo>
                  <a:pt x="4202" y="10506"/>
                  <a:pt x="4206" y="10494"/>
                  <a:pt x="4210" y="10481"/>
                </a:cubicBezTo>
                <a:cubicBezTo>
                  <a:pt x="4215" y="10485"/>
                  <a:pt x="4219" y="10488"/>
                  <a:pt x="4224" y="10492"/>
                </a:cubicBezTo>
                <a:cubicBezTo>
                  <a:pt x="4228" y="10509"/>
                  <a:pt x="4231" y="10525"/>
                  <a:pt x="4235" y="10542"/>
                </a:cubicBezTo>
                <a:cubicBezTo>
                  <a:pt x="4233" y="10546"/>
                  <a:pt x="4231" y="10549"/>
                  <a:pt x="4229" y="10553"/>
                </a:cubicBezTo>
                <a:cubicBezTo>
                  <a:pt x="4226" y="10546"/>
                  <a:pt x="4222" y="10538"/>
                  <a:pt x="4219" y="10531"/>
                </a:cubicBezTo>
                <a:cubicBezTo>
                  <a:pt x="4217" y="10538"/>
                  <a:pt x="4216" y="10546"/>
                  <a:pt x="4214" y="10553"/>
                </a:cubicBezTo>
                <a:cubicBezTo>
                  <a:pt x="4223" y="10577"/>
                  <a:pt x="4231" y="10602"/>
                  <a:pt x="4240" y="10626"/>
                </a:cubicBezTo>
                <a:cubicBezTo>
                  <a:pt x="4249" y="10643"/>
                  <a:pt x="4257" y="10659"/>
                  <a:pt x="4266" y="10676"/>
                </a:cubicBezTo>
                <a:cubicBezTo>
                  <a:pt x="4269" y="10696"/>
                  <a:pt x="4273" y="10717"/>
                  <a:pt x="4276" y="10737"/>
                </a:cubicBezTo>
                <a:cubicBezTo>
                  <a:pt x="4285" y="10757"/>
                  <a:pt x="4293" y="10778"/>
                  <a:pt x="4302" y="10798"/>
                </a:cubicBezTo>
                <a:cubicBezTo>
                  <a:pt x="4309" y="10815"/>
                  <a:pt x="4316" y="10831"/>
                  <a:pt x="4323" y="10848"/>
                </a:cubicBezTo>
                <a:cubicBezTo>
                  <a:pt x="4318" y="10861"/>
                  <a:pt x="4312" y="10873"/>
                  <a:pt x="4307" y="10886"/>
                </a:cubicBezTo>
                <a:cubicBezTo>
                  <a:pt x="4312" y="10894"/>
                  <a:pt x="4318" y="10901"/>
                  <a:pt x="4323" y="10909"/>
                </a:cubicBezTo>
                <a:cubicBezTo>
                  <a:pt x="4320" y="10926"/>
                  <a:pt x="4316" y="10942"/>
                  <a:pt x="4313" y="10959"/>
                </a:cubicBezTo>
                <a:lnTo>
                  <a:pt x="4313" y="11008"/>
                </a:lnTo>
                <a:cubicBezTo>
                  <a:pt x="4315" y="11020"/>
                  <a:pt x="4316" y="11031"/>
                  <a:pt x="4318" y="11043"/>
                </a:cubicBezTo>
                <a:cubicBezTo>
                  <a:pt x="4325" y="11047"/>
                  <a:pt x="4332" y="11050"/>
                  <a:pt x="4339" y="11054"/>
                </a:cubicBezTo>
                <a:cubicBezTo>
                  <a:pt x="4342" y="11071"/>
                  <a:pt x="4346" y="11087"/>
                  <a:pt x="4349" y="11104"/>
                </a:cubicBezTo>
                <a:cubicBezTo>
                  <a:pt x="4354" y="11087"/>
                  <a:pt x="4360" y="11071"/>
                  <a:pt x="4365" y="11054"/>
                </a:cubicBezTo>
                <a:cubicBezTo>
                  <a:pt x="4363" y="11043"/>
                  <a:pt x="4361" y="11031"/>
                  <a:pt x="4359" y="11020"/>
                </a:cubicBezTo>
                <a:cubicBezTo>
                  <a:pt x="4364" y="11028"/>
                  <a:pt x="4370" y="11035"/>
                  <a:pt x="4375" y="11043"/>
                </a:cubicBezTo>
                <a:cubicBezTo>
                  <a:pt x="4377" y="11059"/>
                  <a:pt x="4378" y="11076"/>
                  <a:pt x="4380" y="11092"/>
                </a:cubicBezTo>
                <a:cubicBezTo>
                  <a:pt x="4387" y="11100"/>
                  <a:pt x="4394" y="11107"/>
                  <a:pt x="4401" y="11115"/>
                </a:cubicBezTo>
                <a:lnTo>
                  <a:pt x="4422" y="11142"/>
                </a:lnTo>
                <a:cubicBezTo>
                  <a:pt x="4427" y="11153"/>
                  <a:pt x="4431" y="11165"/>
                  <a:pt x="4436" y="11176"/>
                </a:cubicBezTo>
                <a:lnTo>
                  <a:pt x="4436" y="11215"/>
                </a:lnTo>
                <a:cubicBezTo>
                  <a:pt x="4434" y="11228"/>
                  <a:pt x="4433" y="11240"/>
                  <a:pt x="4431" y="11253"/>
                </a:cubicBezTo>
                <a:cubicBezTo>
                  <a:pt x="4435" y="11261"/>
                  <a:pt x="4439" y="11268"/>
                  <a:pt x="4443" y="11276"/>
                </a:cubicBezTo>
                <a:cubicBezTo>
                  <a:pt x="4453" y="11289"/>
                  <a:pt x="4464" y="11301"/>
                  <a:pt x="4474" y="11314"/>
                </a:cubicBezTo>
                <a:cubicBezTo>
                  <a:pt x="4477" y="11322"/>
                  <a:pt x="4480" y="11329"/>
                  <a:pt x="4483" y="11337"/>
                </a:cubicBezTo>
                <a:lnTo>
                  <a:pt x="4483" y="11299"/>
                </a:lnTo>
                <a:lnTo>
                  <a:pt x="4509" y="11299"/>
                </a:lnTo>
                <a:cubicBezTo>
                  <a:pt x="4514" y="11308"/>
                  <a:pt x="4520" y="11317"/>
                  <a:pt x="4525" y="11326"/>
                </a:cubicBezTo>
                <a:cubicBezTo>
                  <a:pt x="4534" y="11330"/>
                  <a:pt x="4542" y="11333"/>
                  <a:pt x="4551" y="11337"/>
                </a:cubicBezTo>
                <a:cubicBezTo>
                  <a:pt x="4554" y="11357"/>
                  <a:pt x="4558" y="11378"/>
                  <a:pt x="4561" y="11398"/>
                </a:cubicBezTo>
                <a:lnTo>
                  <a:pt x="4582" y="11410"/>
                </a:lnTo>
                <a:cubicBezTo>
                  <a:pt x="4584" y="11402"/>
                  <a:pt x="4585" y="11395"/>
                  <a:pt x="4587" y="11387"/>
                </a:cubicBezTo>
                <a:cubicBezTo>
                  <a:pt x="4591" y="11419"/>
                  <a:pt x="4594" y="11450"/>
                  <a:pt x="4598" y="11482"/>
                </a:cubicBezTo>
                <a:cubicBezTo>
                  <a:pt x="4607" y="11478"/>
                  <a:pt x="4615" y="11475"/>
                  <a:pt x="4624" y="11471"/>
                </a:cubicBezTo>
                <a:cubicBezTo>
                  <a:pt x="4627" y="11463"/>
                  <a:pt x="4631" y="11456"/>
                  <a:pt x="4634" y="11448"/>
                </a:cubicBezTo>
                <a:lnTo>
                  <a:pt x="4655" y="11421"/>
                </a:lnTo>
                <a:cubicBezTo>
                  <a:pt x="4645" y="11393"/>
                  <a:pt x="4634" y="11365"/>
                  <a:pt x="4624" y="11337"/>
                </a:cubicBezTo>
                <a:cubicBezTo>
                  <a:pt x="4627" y="11324"/>
                  <a:pt x="4631" y="11312"/>
                  <a:pt x="4634" y="11299"/>
                </a:cubicBezTo>
                <a:lnTo>
                  <a:pt x="4644" y="11299"/>
                </a:lnTo>
                <a:cubicBezTo>
                  <a:pt x="4653" y="11287"/>
                  <a:pt x="4661" y="11276"/>
                  <a:pt x="4670" y="11264"/>
                </a:cubicBezTo>
                <a:cubicBezTo>
                  <a:pt x="4675" y="11244"/>
                  <a:pt x="4681" y="11223"/>
                  <a:pt x="4686" y="11203"/>
                </a:cubicBezTo>
                <a:cubicBezTo>
                  <a:pt x="4695" y="11199"/>
                  <a:pt x="4703" y="11196"/>
                  <a:pt x="4712" y="11192"/>
                </a:cubicBezTo>
                <a:cubicBezTo>
                  <a:pt x="4721" y="11207"/>
                  <a:pt x="4729" y="11223"/>
                  <a:pt x="4738" y="11238"/>
                </a:cubicBezTo>
                <a:cubicBezTo>
                  <a:pt x="4741" y="11254"/>
                  <a:pt x="4744" y="11271"/>
                  <a:pt x="4747" y="11287"/>
                </a:cubicBezTo>
                <a:cubicBezTo>
                  <a:pt x="4752" y="11291"/>
                  <a:pt x="4758" y="11295"/>
                  <a:pt x="4763" y="11299"/>
                </a:cubicBezTo>
                <a:cubicBezTo>
                  <a:pt x="4758" y="11316"/>
                  <a:pt x="4752" y="11332"/>
                  <a:pt x="4747" y="11349"/>
                </a:cubicBezTo>
                <a:lnTo>
                  <a:pt x="4759" y="11436"/>
                </a:lnTo>
                <a:cubicBezTo>
                  <a:pt x="4766" y="11451"/>
                  <a:pt x="4773" y="11467"/>
                  <a:pt x="4780" y="11482"/>
                </a:cubicBezTo>
                <a:cubicBezTo>
                  <a:pt x="4789" y="11511"/>
                  <a:pt x="4797" y="11541"/>
                  <a:pt x="4806" y="11570"/>
                </a:cubicBezTo>
                <a:cubicBezTo>
                  <a:pt x="4807" y="11615"/>
                  <a:pt x="4809" y="11659"/>
                  <a:pt x="4810" y="11704"/>
                </a:cubicBezTo>
                <a:cubicBezTo>
                  <a:pt x="4805" y="11717"/>
                  <a:pt x="4799" y="11729"/>
                  <a:pt x="4794" y="11742"/>
                </a:cubicBezTo>
                <a:cubicBezTo>
                  <a:pt x="4799" y="11790"/>
                  <a:pt x="4805" y="11839"/>
                  <a:pt x="4810" y="11887"/>
                </a:cubicBezTo>
                <a:cubicBezTo>
                  <a:pt x="4805" y="11920"/>
                  <a:pt x="4799" y="11954"/>
                  <a:pt x="4794" y="11987"/>
                </a:cubicBezTo>
                <a:cubicBezTo>
                  <a:pt x="4801" y="11998"/>
                  <a:pt x="4808" y="12010"/>
                  <a:pt x="4815" y="12021"/>
                </a:cubicBezTo>
                <a:cubicBezTo>
                  <a:pt x="4808" y="12050"/>
                  <a:pt x="4801" y="12080"/>
                  <a:pt x="4794" y="12109"/>
                </a:cubicBezTo>
                <a:cubicBezTo>
                  <a:pt x="4785" y="12145"/>
                  <a:pt x="4777" y="12180"/>
                  <a:pt x="4768" y="12216"/>
                </a:cubicBezTo>
                <a:lnTo>
                  <a:pt x="4738" y="12231"/>
                </a:lnTo>
                <a:cubicBezTo>
                  <a:pt x="4732" y="12246"/>
                  <a:pt x="4727" y="12262"/>
                  <a:pt x="4721" y="12277"/>
                </a:cubicBezTo>
                <a:lnTo>
                  <a:pt x="4721" y="12365"/>
                </a:lnTo>
                <a:cubicBezTo>
                  <a:pt x="4715" y="12369"/>
                  <a:pt x="4708" y="12373"/>
                  <a:pt x="4702" y="12377"/>
                </a:cubicBezTo>
                <a:cubicBezTo>
                  <a:pt x="4704" y="12393"/>
                  <a:pt x="4705" y="12410"/>
                  <a:pt x="4707" y="12426"/>
                </a:cubicBezTo>
                <a:cubicBezTo>
                  <a:pt x="4693" y="12447"/>
                  <a:pt x="4679" y="12467"/>
                  <a:pt x="4665" y="12488"/>
                </a:cubicBezTo>
                <a:lnTo>
                  <a:pt x="4634" y="12522"/>
                </a:lnTo>
                <a:cubicBezTo>
                  <a:pt x="4636" y="12547"/>
                  <a:pt x="4637" y="12573"/>
                  <a:pt x="4639" y="12598"/>
                </a:cubicBezTo>
                <a:cubicBezTo>
                  <a:pt x="4630" y="12630"/>
                  <a:pt x="4622" y="12662"/>
                  <a:pt x="4613" y="12694"/>
                </a:cubicBezTo>
                <a:cubicBezTo>
                  <a:pt x="4610" y="12727"/>
                  <a:pt x="4606" y="12760"/>
                  <a:pt x="4603" y="12793"/>
                </a:cubicBezTo>
                <a:cubicBezTo>
                  <a:pt x="4596" y="12801"/>
                  <a:pt x="4589" y="12808"/>
                  <a:pt x="4582" y="12816"/>
                </a:cubicBezTo>
                <a:cubicBezTo>
                  <a:pt x="4585" y="12866"/>
                  <a:pt x="4589" y="12915"/>
                  <a:pt x="4592" y="12965"/>
                </a:cubicBezTo>
                <a:cubicBezTo>
                  <a:pt x="4589" y="12980"/>
                  <a:pt x="4585" y="12996"/>
                  <a:pt x="4582" y="13011"/>
                </a:cubicBezTo>
                <a:cubicBezTo>
                  <a:pt x="4594" y="13037"/>
                  <a:pt x="4606" y="13062"/>
                  <a:pt x="4618" y="13088"/>
                </a:cubicBezTo>
                <a:cubicBezTo>
                  <a:pt x="4625" y="13062"/>
                  <a:pt x="4632" y="13037"/>
                  <a:pt x="4639" y="13011"/>
                </a:cubicBezTo>
                <a:cubicBezTo>
                  <a:pt x="4644" y="13037"/>
                  <a:pt x="4650" y="13062"/>
                  <a:pt x="4655" y="13088"/>
                </a:cubicBezTo>
                <a:cubicBezTo>
                  <a:pt x="4645" y="13129"/>
                  <a:pt x="4634" y="13169"/>
                  <a:pt x="4624" y="13210"/>
                </a:cubicBezTo>
                <a:cubicBezTo>
                  <a:pt x="4608" y="13242"/>
                  <a:pt x="4593" y="13274"/>
                  <a:pt x="4577" y="13306"/>
                </a:cubicBezTo>
                <a:cubicBezTo>
                  <a:pt x="4572" y="13343"/>
                  <a:pt x="4566" y="13379"/>
                  <a:pt x="4561" y="13416"/>
                </a:cubicBezTo>
                <a:cubicBezTo>
                  <a:pt x="4571" y="13470"/>
                  <a:pt x="4582" y="13523"/>
                  <a:pt x="4592" y="13577"/>
                </a:cubicBezTo>
                <a:cubicBezTo>
                  <a:pt x="4585" y="13601"/>
                  <a:pt x="4579" y="13626"/>
                  <a:pt x="4572" y="13650"/>
                </a:cubicBezTo>
                <a:lnTo>
                  <a:pt x="4618" y="13711"/>
                </a:lnTo>
                <a:cubicBezTo>
                  <a:pt x="4634" y="13748"/>
                  <a:pt x="4649" y="13785"/>
                  <a:pt x="4665" y="13822"/>
                </a:cubicBezTo>
                <a:cubicBezTo>
                  <a:pt x="4672" y="13863"/>
                  <a:pt x="4679" y="13903"/>
                  <a:pt x="4686" y="13944"/>
                </a:cubicBezTo>
                <a:cubicBezTo>
                  <a:pt x="4695" y="13968"/>
                  <a:pt x="4703" y="13992"/>
                  <a:pt x="4712" y="14016"/>
                </a:cubicBezTo>
                <a:cubicBezTo>
                  <a:pt x="4735" y="14122"/>
                  <a:pt x="4757" y="14228"/>
                  <a:pt x="4780" y="14334"/>
                </a:cubicBezTo>
                <a:lnTo>
                  <a:pt x="4846" y="14628"/>
                </a:lnTo>
                <a:cubicBezTo>
                  <a:pt x="4865" y="14701"/>
                  <a:pt x="4884" y="14773"/>
                  <a:pt x="4903" y="14846"/>
                </a:cubicBezTo>
                <a:cubicBezTo>
                  <a:pt x="4900" y="14863"/>
                  <a:pt x="4896" y="14879"/>
                  <a:pt x="4893" y="14896"/>
                </a:cubicBezTo>
                <a:cubicBezTo>
                  <a:pt x="4903" y="14940"/>
                  <a:pt x="4914" y="14985"/>
                  <a:pt x="4924" y="15029"/>
                </a:cubicBezTo>
                <a:cubicBezTo>
                  <a:pt x="4941" y="15062"/>
                  <a:pt x="4959" y="15096"/>
                  <a:pt x="4976" y="15129"/>
                </a:cubicBezTo>
                <a:lnTo>
                  <a:pt x="5091" y="15301"/>
                </a:lnTo>
                <a:lnTo>
                  <a:pt x="5214" y="15473"/>
                </a:lnTo>
                <a:cubicBezTo>
                  <a:pt x="5218" y="15493"/>
                  <a:pt x="5221" y="15514"/>
                  <a:pt x="5225" y="15534"/>
                </a:cubicBezTo>
                <a:cubicBezTo>
                  <a:pt x="5246" y="15566"/>
                  <a:pt x="5266" y="15598"/>
                  <a:pt x="5287" y="15630"/>
                </a:cubicBezTo>
                <a:cubicBezTo>
                  <a:pt x="5294" y="15704"/>
                  <a:pt x="5301" y="15777"/>
                  <a:pt x="5308" y="15851"/>
                </a:cubicBezTo>
                <a:cubicBezTo>
                  <a:pt x="5315" y="15940"/>
                  <a:pt x="5322" y="16030"/>
                  <a:pt x="5329" y="16119"/>
                </a:cubicBezTo>
                <a:cubicBezTo>
                  <a:pt x="5327" y="16241"/>
                  <a:pt x="5326" y="16364"/>
                  <a:pt x="5324" y="16486"/>
                </a:cubicBezTo>
                <a:lnTo>
                  <a:pt x="5324" y="16818"/>
                </a:lnTo>
                <a:cubicBezTo>
                  <a:pt x="5327" y="16924"/>
                  <a:pt x="5331" y="17030"/>
                  <a:pt x="5334" y="17136"/>
                </a:cubicBezTo>
                <a:cubicBezTo>
                  <a:pt x="5327" y="17201"/>
                  <a:pt x="5320" y="17265"/>
                  <a:pt x="5313" y="17330"/>
                </a:cubicBezTo>
                <a:cubicBezTo>
                  <a:pt x="5321" y="17395"/>
                  <a:pt x="5330" y="17460"/>
                  <a:pt x="5338" y="17525"/>
                </a:cubicBezTo>
                <a:cubicBezTo>
                  <a:pt x="5337" y="17570"/>
                  <a:pt x="5335" y="17614"/>
                  <a:pt x="5334" y="17659"/>
                </a:cubicBezTo>
                <a:cubicBezTo>
                  <a:pt x="5344" y="17741"/>
                  <a:pt x="5354" y="17822"/>
                  <a:pt x="5364" y="17904"/>
                </a:cubicBezTo>
                <a:lnTo>
                  <a:pt x="5364" y="18148"/>
                </a:lnTo>
                <a:cubicBezTo>
                  <a:pt x="5361" y="18235"/>
                  <a:pt x="5358" y="18321"/>
                  <a:pt x="5355" y="18408"/>
                </a:cubicBezTo>
                <a:cubicBezTo>
                  <a:pt x="5351" y="18497"/>
                  <a:pt x="5347" y="18587"/>
                  <a:pt x="5343" y="18676"/>
                </a:cubicBezTo>
                <a:lnTo>
                  <a:pt x="5324" y="18676"/>
                </a:lnTo>
                <a:cubicBezTo>
                  <a:pt x="5333" y="18737"/>
                  <a:pt x="5341" y="18798"/>
                  <a:pt x="5350" y="18859"/>
                </a:cubicBezTo>
                <a:cubicBezTo>
                  <a:pt x="5362" y="18913"/>
                  <a:pt x="5373" y="18966"/>
                  <a:pt x="5385" y="19020"/>
                </a:cubicBezTo>
                <a:cubicBezTo>
                  <a:pt x="5380" y="19056"/>
                  <a:pt x="5374" y="19091"/>
                  <a:pt x="5369" y="19127"/>
                </a:cubicBezTo>
                <a:lnTo>
                  <a:pt x="5390" y="19421"/>
                </a:lnTo>
                <a:cubicBezTo>
                  <a:pt x="5395" y="19499"/>
                  <a:pt x="5401" y="19576"/>
                  <a:pt x="5406" y="19654"/>
                </a:cubicBezTo>
                <a:cubicBezTo>
                  <a:pt x="5420" y="19662"/>
                  <a:pt x="5433" y="19669"/>
                  <a:pt x="5447" y="19677"/>
                </a:cubicBezTo>
                <a:cubicBezTo>
                  <a:pt x="5444" y="19608"/>
                  <a:pt x="5440" y="19540"/>
                  <a:pt x="5437" y="19471"/>
                </a:cubicBezTo>
                <a:cubicBezTo>
                  <a:pt x="5451" y="19488"/>
                  <a:pt x="5465" y="19504"/>
                  <a:pt x="5479" y="19521"/>
                </a:cubicBezTo>
                <a:cubicBezTo>
                  <a:pt x="5486" y="19630"/>
                  <a:pt x="5492" y="19740"/>
                  <a:pt x="5499" y="19849"/>
                </a:cubicBezTo>
                <a:cubicBezTo>
                  <a:pt x="5475" y="19829"/>
                  <a:pt x="5451" y="19808"/>
                  <a:pt x="5427" y="19788"/>
                </a:cubicBezTo>
                <a:cubicBezTo>
                  <a:pt x="5436" y="19879"/>
                  <a:pt x="5444" y="19969"/>
                  <a:pt x="5453" y="20060"/>
                </a:cubicBezTo>
                <a:cubicBezTo>
                  <a:pt x="5442" y="20108"/>
                  <a:pt x="5432" y="20157"/>
                  <a:pt x="5421" y="20205"/>
                </a:cubicBezTo>
                <a:lnTo>
                  <a:pt x="5510" y="20243"/>
                </a:lnTo>
                <a:cubicBezTo>
                  <a:pt x="5498" y="20284"/>
                  <a:pt x="5485" y="20324"/>
                  <a:pt x="5473" y="20365"/>
                </a:cubicBezTo>
                <a:lnTo>
                  <a:pt x="5473" y="20522"/>
                </a:lnTo>
                <a:cubicBezTo>
                  <a:pt x="5492" y="20612"/>
                  <a:pt x="5512" y="20703"/>
                  <a:pt x="5531" y="20793"/>
                </a:cubicBezTo>
                <a:cubicBezTo>
                  <a:pt x="5545" y="20825"/>
                  <a:pt x="5558" y="20857"/>
                  <a:pt x="5572" y="20889"/>
                </a:cubicBezTo>
                <a:cubicBezTo>
                  <a:pt x="5573" y="20922"/>
                  <a:pt x="5575" y="20955"/>
                  <a:pt x="5576" y="20988"/>
                </a:cubicBezTo>
                <a:cubicBezTo>
                  <a:pt x="5589" y="21020"/>
                  <a:pt x="5601" y="21052"/>
                  <a:pt x="5614" y="21084"/>
                </a:cubicBezTo>
                <a:cubicBezTo>
                  <a:pt x="5640" y="21113"/>
                  <a:pt x="5665" y="21143"/>
                  <a:pt x="5691" y="21172"/>
                </a:cubicBezTo>
                <a:cubicBezTo>
                  <a:pt x="5719" y="21209"/>
                  <a:pt x="5746" y="21246"/>
                  <a:pt x="5774" y="21283"/>
                </a:cubicBezTo>
                <a:cubicBezTo>
                  <a:pt x="5797" y="21298"/>
                  <a:pt x="5819" y="21314"/>
                  <a:pt x="5842" y="21329"/>
                </a:cubicBezTo>
                <a:lnTo>
                  <a:pt x="5862" y="21329"/>
                </a:lnTo>
                <a:cubicBezTo>
                  <a:pt x="5855" y="21280"/>
                  <a:pt x="5849" y="21232"/>
                  <a:pt x="5842" y="21183"/>
                </a:cubicBezTo>
                <a:cubicBezTo>
                  <a:pt x="5854" y="21163"/>
                  <a:pt x="5866" y="21142"/>
                  <a:pt x="5878" y="21122"/>
                </a:cubicBezTo>
                <a:cubicBezTo>
                  <a:pt x="5885" y="21109"/>
                  <a:pt x="5892" y="21097"/>
                  <a:pt x="5899" y="21084"/>
                </a:cubicBezTo>
                <a:lnTo>
                  <a:pt x="5946" y="21084"/>
                </a:lnTo>
                <a:cubicBezTo>
                  <a:pt x="5952" y="21089"/>
                  <a:pt x="5959" y="21094"/>
                  <a:pt x="5965" y="21099"/>
                </a:cubicBezTo>
                <a:cubicBezTo>
                  <a:pt x="5948" y="21066"/>
                  <a:pt x="5930" y="21033"/>
                  <a:pt x="5913" y="21000"/>
                </a:cubicBezTo>
                <a:cubicBezTo>
                  <a:pt x="5900" y="20946"/>
                  <a:pt x="5886" y="20893"/>
                  <a:pt x="5873" y="20839"/>
                </a:cubicBezTo>
                <a:cubicBezTo>
                  <a:pt x="5876" y="20815"/>
                  <a:pt x="5880" y="20791"/>
                  <a:pt x="5883" y="20767"/>
                </a:cubicBezTo>
                <a:cubicBezTo>
                  <a:pt x="5895" y="20747"/>
                  <a:pt x="5908" y="20726"/>
                  <a:pt x="5920" y="20706"/>
                </a:cubicBezTo>
                <a:cubicBezTo>
                  <a:pt x="5922" y="20645"/>
                  <a:pt x="5923" y="20583"/>
                  <a:pt x="5925" y="20522"/>
                </a:cubicBezTo>
                <a:cubicBezTo>
                  <a:pt x="5942" y="20494"/>
                  <a:pt x="5960" y="20466"/>
                  <a:pt x="5977" y="20438"/>
                </a:cubicBezTo>
                <a:cubicBezTo>
                  <a:pt x="5975" y="20388"/>
                  <a:pt x="5974" y="20339"/>
                  <a:pt x="5972" y="20289"/>
                </a:cubicBezTo>
                <a:cubicBezTo>
                  <a:pt x="5955" y="20281"/>
                  <a:pt x="5937" y="20274"/>
                  <a:pt x="5920" y="20266"/>
                </a:cubicBezTo>
                <a:cubicBezTo>
                  <a:pt x="5896" y="20225"/>
                  <a:pt x="5871" y="20185"/>
                  <a:pt x="5847" y="20144"/>
                </a:cubicBezTo>
                <a:lnTo>
                  <a:pt x="5847" y="20021"/>
                </a:lnTo>
                <a:cubicBezTo>
                  <a:pt x="5857" y="19997"/>
                  <a:pt x="5868" y="19973"/>
                  <a:pt x="5878" y="19949"/>
                </a:cubicBezTo>
                <a:lnTo>
                  <a:pt x="5930" y="19949"/>
                </a:lnTo>
                <a:lnTo>
                  <a:pt x="5930" y="19861"/>
                </a:lnTo>
                <a:cubicBezTo>
                  <a:pt x="5927" y="19805"/>
                  <a:pt x="5923" y="19749"/>
                  <a:pt x="5920" y="19693"/>
                </a:cubicBezTo>
                <a:cubicBezTo>
                  <a:pt x="5930" y="19660"/>
                  <a:pt x="5941" y="19626"/>
                  <a:pt x="5951" y="19593"/>
                </a:cubicBezTo>
                <a:lnTo>
                  <a:pt x="5991" y="19544"/>
                </a:lnTo>
                <a:cubicBezTo>
                  <a:pt x="5982" y="19516"/>
                  <a:pt x="5974" y="19487"/>
                  <a:pt x="5965" y="19459"/>
                </a:cubicBezTo>
                <a:cubicBezTo>
                  <a:pt x="5956" y="19480"/>
                  <a:pt x="5948" y="19500"/>
                  <a:pt x="5939" y="19521"/>
                </a:cubicBezTo>
                <a:cubicBezTo>
                  <a:pt x="5926" y="19504"/>
                  <a:pt x="5912" y="19488"/>
                  <a:pt x="5899" y="19471"/>
                </a:cubicBezTo>
                <a:cubicBezTo>
                  <a:pt x="5890" y="19417"/>
                  <a:pt x="5882" y="19364"/>
                  <a:pt x="5873" y="19310"/>
                </a:cubicBezTo>
                <a:cubicBezTo>
                  <a:pt x="5878" y="19295"/>
                  <a:pt x="5882" y="19280"/>
                  <a:pt x="5887" y="19265"/>
                </a:cubicBezTo>
                <a:lnTo>
                  <a:pt x="5951" y="19326"/>
                </a:lnTo>
                <a:lnTo>
                  <a:pt x="6002" y="19299"/>
                </a:lnTo>
                <a:cubicBezTo>
                  <a:pt x="6011" y="19279"/>
                  <a:pt x="6019" y="19258"/>
                  <a:pt x="6028" y="19238"/>
                </a:cubicBezTo>
                <a:cubicBezTo>
                  <a:pt x="6023" y="19214"/>
                  <a:pt x="6017" y="19189"/>
                  <a:pt x="6012" y="19165"/>
                </a:cubicBezTo>
                <a:cubicBezTo>
                  <a:pt x="6010" y="19124"/>
                  <a:pt x="6009" y="19084"/>
                  <a:pt x="6007" y="19043"/>
                </a:cubicBezTo>
                <a:cubicBezTo>
                  <a:pt x="6000" y="19010"/>
                  <a:pt x="5993" y="18976"/>
                  <a:pt x="5986" y="18943"/>
                </a:cubicBezTo>
                <a:cubicBezTo>
                  <a:pt x="6007" y="18948"/>
                  <a:pt x="6028" y="18954"/>
                  <a:pt x="6049" y="18959"/>
                </a:cubicBezTo>
                <a:lnTo>
                  <a:pt x="6163" y="18932"/>
                </a:lnTo>
                <a:cubicBezTo>
                  <a:pt x="6187" y="18904"/>
                  <a:pt x="6212" y="18876"/>
                  <a:pt x="6236" y="18848"/>
                </a:cubicBezTo>
                <a:cubicBezTo>
                  <a:pt x="6248" y="18778"/>
                  <a:pt x="6259" y="18708"/>
                  <a:pt x="6271" y="18638"/>
                </a:cubicBezTo>
                <a:cubicBezTo>
                  <a:pt x="6269" y="18610"/>
                  <a:pt x="6268" y="18582"/>
                  <a:pt x="6266" y="18554"/>
                </a:cubicBezTo>
                <a:cubicBezTo>
                  <a:pt x="6252" y="18530"/>
                  <a:pt x="6238" y="18505"/>
                  <a:pt x="6224" y="18481"/>
                </a:cubicBezTo>
                <a:lnTo>
                  <a:pt x="6224" y="18370"/>
                </a:lnTo>
                <a:cubicBezTo>
                  <a:pt x="6197" y="18325"/>
                  <a:pt x="6169" y="18281"/>
                  <a:pt x="6142" y="18236"/>
                </a:cubicBezTo>
                <a:cubicBezTo>
                  <a:pt x="6140" y="18207"/>
                  <a:pt x="6139" y="18177"/>
                  <a:pt x="6137" y="18148"/>
                </a:cubicBezTo>
                <a:cubicBezTo>
                  <a:pt x="6151" y="18177"/>
                  <a:pt x="6165" y="18207"/>
                  <a:pt x="6179" y="18236"/>
                </a:cubicBezTo>
                <a:lnTo>
                  <a:pt x="6219" y="18236"/>
                </a:lnTo>
                <a:cubicBezTo>
                  <a:pt x="6238" y="18260"/>
                  <a:pt x="6257" y="18285"/>
                  <a:pt x="6276" y="18309"/>
                </a:cubicBezTo>
                <a:cubicBezTo>
                  <a:pt x="6287" y="18301"/>
                  <a:pt x="6298" y="18294"/>
                  <a:pt x="6309" y="18286"/>
                </a:cubicBezTo>
                <a:lnTo>
                  <a:pt x="6349" y="18320"/>
                </a:lnTo>
                <a:cubicBezTo>
                  <a:pt x="6368" y="18288"/>
                  <a:pt x="6387" y="18257"/>
                  <a:pt x="6406" y="18225"/>
                </a:cubicBezTo>
                <a:cubicBezTo>
                  <a:pt x="6413" y="18192"/>
                  <a:pt x="6420" y="18158"/>
                  <a:pt x="6427" y="18125"/>
                </a:cubicBezTo>
                <a:cubicBezTo>
                  <a:pt x="6437" y="18097"/>
                  <a:pt x="6448" y="18069"/>
                  <a:pt x="6458" y="18041"/>
                </a:cubicBezTo>
                <a:cubicBezTo>
                  <a:pt x="6463" y="17988"/>
                  <a:pt x="6469" y="17934"/>
                  <a:pt x="6474" y="17881"/>
                </a:cubicBezTo>
                <a:cubicBezTo>
                  <a:pt x="6484" y="17857"/>
                  <a:pt x="6494" y="17832"/>
                  <a:pt x="6504" y="17808"/>
                </a:cubicBezTo>
                <a:cubicBezTo>
                  <a:pt x="6520" y="17763"/>
                  <a:pt x="6535" y="17719"/>
                  <a:pt x="6551" y="17674"/>
                </a:cubicBezTo>
                <a:cubicBezTo>
                  <a:pt x="6567" y="17580"/>
                  <a:pt x="6582" y="17486"/>
                  <a:pt x="6598" y="17392"/>
                </a:cubicBezTo>
                <a:lnTo>
                  <a:pt x="6634" y="17308"/>
                </a:lnTo>
                <a:cubicBezTo>
                  <a:pt x="6638" y="17279"/>
                  <a:pt x="6641" y="17249"/>
                  <a:pt x="6645" y="17220"/>
                </a:cubicBezTo>
                <a:lnTo>
                  <a:pt x="6645" y="17063"/>
                </a:lnTo>
                <a:cubicBezTo>
                  <a:pt x="6641" y="17030"/>
                  <a:pt x="6638" y="16997"/>
                  <a:pt x="6634" y="16964"/>
                </a:cubicBezTo>
                <a:lnTo>
                  <a:pt x="6634" y="16853"/>
                </a:lnTo>
                <a:cubicBezTo>
                  <a:pt x="6650" y="16796"/>
                  <a:pt x="6665" y="16738"/>
                  <a:pt x="6681" y="16681"/>
                </a:cubicBezTo>
                <a:cubicBezTo>
                  <a:pt x="6702" y="16640"/>
                  <a:pt x="6722" y="16599"/>
                  <a:pt x="6743" y="16558"/>
                </a:cubicBezTo>
                <a:cubicBezTo>
                  <a:pt x="6766" y="16543"/>
                  <a:pt x="6788" y="16527"/>
                  <a:pt x="6811" y="16512"/>
                </a:cubicBezTo>
                <a:cubicBezTo>
                  <a:pt x="6823" y="16487"/>
                  <a:pt x="6834" y="16461"/>
                  <a:pt x="6846" y="16436"/>
                </a:cubicBezTo>
                <a:lnTo>
                  <a:pt x="6940" y="16375"/>
                </a:lnTo>
                <a:lnTo>
                  <a:pt x="7008" y="16375"/>
                </a:lnTo>
                <a:cubicBezTo>
                  <a:pt x="7011" y="16343"/>
                  <a:pt x="7015" y="16311"/>
                  <a:pt x="7018" y="16279"/>
                </a:cubicBezTo>
                <a:cubicBezTo>
                  <a:pt x="7034" y="16255"/>
                  <a:pt x="7049" y="16231"/>
                  <a:pt x="7065" y="16207"/>
                </a:cubicBezTo>
                <a:cubicBezTo>
                  <a:pt x="7067" y="16153"/>
                  <a:pt x="7068" y="16100"/>
                  <a:pt x="7070" y="16046"/>
                </a:cubicBezTo>
                <a:cubicBezTo>
                  <a:pt x="7087" y="15972"/>
                  <a:pt x="7105" y="15898"/>
                  <a:pt x="7122" y="15824"/>
                </a:cubicBezTo>
                <a:cubicBezTo>
                  <a:pt x="7123" y="15755"/>
                  <a:pt x="7125" y="15687"/>
                  <a:pt x="7126" y="15618"/>
                </a:cubicBezTo>
                <a:cubicBezTo>
                  <a:pt x="7133" y="15594"/>
                  <a:pt x="7140" y="15569"/>
                  <a:pt x="7147" y="15545"/>
                </a:cubicBezTo>
                <a:lnTo>
                  <a:pt x="7147" y="15446"/>
                </a:lnTo>
                <a:cubicBezTo>
                  <a:pt x="7153" y="15361"/>
                  <a:pt x="7158" y="15275"/>
                  <a:pt x="7164" y="15190"/>
                </a:cubicBezTo>
                <a:lnTo>
                  <a:pt x="7152" y="14884"/>
                </a:lnTo>
                <a:lnTo>
                  <a:pt x="7164" y="14773"/>
                </a:lnTo>
                <a:cubicBezTo>
                  <a:pt x="7169" y="14769"/>
                  <a:pt x="7173" y="14766"/>
                  <a:pt x="7178" y="14762"/>
                </a:cubicBezTo>
                <a:cubicBezTo>
                  <a:pt x="7194" y="14717"/>
                  <a:pt x="7209" y="14673"/>
                  <a:pt x="7225" y="14628"/>
                </a:cubicBezTo>
                <a:cubicBezTo>
                  <a:pt x="7235" y="14567"/>
                  <a:pt x="7246" y="14506"/>
                  <a:pt x="7256" y="14445"/>
                </a:cubicBezTo>
                <a:cubicBezTo>
                  <a:pt x="7284" y="14367"/>
                  <a:pt x="7311" y="14289"/>
                  <a:pt x="7339" y="14211"/>
                </a:cubicBezTo>
                <a:cubicBezTo>
                  <a:pt x="7350" y="14178"/>
                  <a:pt x="7360" y="14145"/>
                  <a:pt x="7371" y="14112"/>
                </a:cubicBezTo>
                <a:cubicBezTo>
                  <a:pt x="7377" y="14023"/>
                  <a:pt x="7384" y="13933"/>
                  <a:pt x="7390" y="13844"/>
                </a:cubicBezTo>
                <a:lnTo>
                  <a:pt x="7381" y="13745"/>
                </a:lnTo>
                <a:cubicBezTo>
                  <a:pt x="7374" y="13676"/>
                  <a:pt x="7367" y="13608"/>
                  <a:pt x="7360" y="13539"/>
                </a:cubicBezTo>
                <a:cubicBezTo>
                  <a:pt x="7353" y="13522"/>
                  <a:pt x="7346" y="13506"/>
                  <a:pt x="7339" y="13489"/>
                </a:cubicBezTo>
                <a:cubicBezTo>
                  <a:pt x="7322" y="13485"/>
                  <a:pt x="7304" y="13482"/>
                  <a:pt x="7287" y="13478"/>
                </a:cubicBezTo>
                <a:cubicBezTo>
                  <a:pt x="7272" y="13461"/>
                  <a:pt x="7256" y="13445"/>
                  <a:pt x="7241" y="13428"/>
                </a:cubicBezTo>
                <a:cubicBezTo>
                  <a:pt x="7213" y="13367"/>
                  <a:pt x="7185" y="13305"/>
                  <a:pt x="7157" y="13244"/>
                </a:cubicBezTo>
                <a:cubicBezTo>
                  <a:pt x="7128" y="13200"/>
                  <a:pt x="7099" y="13155"/>
                  <a:pt x="7070" y="13111"/>
                </a:cubicBezTo>
                <a:cubicBezTo>
                  <a:pt x="7039" y="13115"/>
                  <a:pt x="7007" y="13118"/>
                  <a:pt x="6976" y="13122"/>
                </a:cubicBezTo>
                <a:lnTo>
                  <a:pt x="6862" y="13038"/>
                </a:lnTo>
                <a:cubicBezTo>
                  <a:pt x="6838" y="13055"/>
                  <a:pt x="6814" y="13071"/>
                  <a:pt x="6790" y="13088"/>
                </a:cubicBezTo>
                <a:cubicBezTo>
                  <a:pt x="6794" y="13059"/>
                  <a:pt x="6797" y="13029"/>
                  <a:pt x="6801" y="13000"/>
                </a:cubicBezTo>
                <a:lnTo>
                  <a:pt x="6768" y="12904"/>
                </a:lnTo>
                <a:cubicBezTo>
                  <a:pt x="6736" y="12871"/>
                  <a:pt x="6703" y="12838"/>
                  <a:pt x="6671" y="12805"/>
                </a:cubicBezTo>
                <a:cubicBezTo>
                  <a:pt x="6645" y="12785"/>
                  <a:pt x="6620" y="12764"/>
                  <a:pt x="6594" y="12744"/>
                </a:cubicBezTo>
                <a:cubicBezTo>
                  <a:pt x="6578" y="12781"/>
                  <a:pt x="6563" y="12818"/>
                  <a:pt x="6547" y="12855"/>
                </a:cubicBezTo>
                <a:lnTo>
                  <a:pt x="6547" y="12694"/>
                </a:lnTo>
                <a:lnTo>
                  <a:pt x="6438" y="12660"/>
                </a:lnTo>
                <a:cubicBezTo>
                  <a:pt x="6431" y="12643"/>
                  <a:pt x="6424" y="12627"/>
                  <a:pt x="6417" y="12610"/>
                </a:cubicBezTo>
                <a:cubicBezTo>
                  <a:pt x="6433" y="12569"/>
                  <a:pt x="6448" y="12529"/>
                  <a:pt x="6464" y="12488"/>
                </a:cubicBezTo>
                <a:lnTo>
                  <a:pt x="6464" y="12365"/>
                </a:lnTo>
                <a:cubicBezTo>
                  <a:pt x="6453" y="12356"/>
                  <a:pt x="6443" y="12347"/>
                  <a:pt x="6432" y="12338"/>
                </a:cubicBezTo>
                <a:lnTo>
                  <a:pt x="6396" y="12059"/>
                </a:lnTo>
                <a:cubicBezTo>
                  <a:pt x="6393" y="12030"/>
                  <a:pt x="6389" y="12001"/>
                  <a:pt x="6386" y="11972"/>
                </a:cubicBezTo>
                <a:lnTo>
                  <a:pt x="6365" y="11972"/>
                </a:lnTo>
                <a:cubicBezTo>
                  <a:pt x="6361" y="11951"/>
                  <a:pt x="6358" y="11931"/>
                  <a:pt x="6354" y="11910"/>
                </a:cubicBezTo>
                <a:cubicBezTo>
                  <a:pt x="6333" y="11866"/>
                  <a:pt x="6313" y="11821"/>
                  <a:pt x="6292" y="11777"/>
                </a:cubicBezTo>
                <a:lnTo>
                  <a:pt x="6245" y="11742"/>
                </a:lnTo>
                <a:lnTo>
                  <a:pt x="6224" y="11715"/>
                </a:lnTo>
                <a:lnTo>
                  <a:pt x="6163" y="11666"/>
                </a:lnTo>
                <a:lnTo>
                  <a:pt x="6111" y="11681"/>
                </a:lnTo>
                <a:cubicBezTo>
                  <a:pt x="6109" y="11692"/>
                  <a:pt x="6108" y="11704"/>
                  <a:pt x="6106" y="11715"/>
                </a:cubicBezTo>
                <a:lnTo>
                  <a:pt x="6033" y="11681"/>
                </a:lnTo>
                <a:cubicBezTo>
                  <a:pt x="6024" y="11664"/>
                  <a:pt x="6016" y="11648"/>
                  <a:pt x="6007" y="11631"/>
                </a:cubicBezTo>
                <a:cubicBezTo>
                  <a:pt x="5997" y="11602"/>
                  <a:pt x="5987" y="11572"/>
                  <a:pt x="5977" y="11543"/>
                </a:cubicBezTo>
                <a:lnTo>
                  <a:pt x="5955" y="11543"/>
                </a:lnTo>
                <a:lnTo>
                  <a:pt x="5955" y="11459"/>
                </a:lnTo>
                <a:cubicBezTo>
                  <a:pt x="5943" y="11422"/>
                  <a:pt x="5932" y="11386"/>
                  <a:pt x="5920" y="11349"/>
                </a:cubicBezTo>
                <a:cubicBezTo>
                  <a:pt x="5906" y="11328"/>
                  <a:pt x="5892" y="11308"/>
                  <a:pt x="5878" y="11287"/>
                </a:cubicBezTo>
                <a:cubicBezTo>
                  <a:pt x="5871" y="11276"/>
                  <a:pt x="5864" y="11264"/>
                  <a:pt x="5857" y="11253"/>
                </a:cubicBezTo>
                <a:cubicBezTo>
                  <a:pt x="5847" y="11257"/>
                  <a:pt x="5836" y="11260"/>
                  <a:pt x="5826" y="11264"/>
                </a:cubicBezTo>
                <a:cubicBezTo>
                  <a:pt x="5823" y="11220"/>
                  <a:pt x="5819" y="11175"/>
                  <a:pt x="5816" y="11131"/>
                </a:cubicBezTo>
                <a:cubicBezTo>
                  <a:pt x="5802" y="11102"/>
                  <a:pt x="5788" y="11072"/>
                  <a:pt x="5774" y="11043"/>
                </a:cubicBezTo>
                <a:lnTo>
                  <a:pt x="5727" y="11031"/>
                </a:lnTo>
                <a:lnTo>
                  <a:pt x="5706" y="10959"/>
                </a:lnTo>
                <a:cubicBezTo>
                  <a:pt x="5723" y="10942"/>
                  <a:pt x="5741" y="10926"/>
                  <a:pt x="5758" y="10909"/>
                </a:cubicBezTo>
                <a:lnTo>
                  <a:pt x="5687" y="10909"/>
                </a:lnTo>
                <a:cubicBezTo>
                  <a:pt x="5663" y="10913"/>
                  <a:pt x="5638" y="10916"/>
                  <a:pt x="5614" y="10920"/>
                </a:cubicBezTo>
                <a:cubicBezTo>
                  <a:pt x="5612" y="10937"/>
                  <a:pt x="5611" y="10953"/>
                  <a:pt x="5609" y="10970"/>
                </a:cubicBezTo>
                <a:cubicBezTo>
                  <a:pt x="5597" y="10987"/>
                  <a:pt x="5584" y="11003"/>
                  <a:pt x="5572" y="11020"/>
                </a:cubicBezTo>
                <a:cubicBezTo>
                  <a:pt x="5558" y="11011"/>
                  <a:pt x="5545" y="11002"/>
                  <a:pt x="5531" y="10993"/>
                </a:cubicBezTo>
                <a:cubicBezTo>
                  <a:pt x="5519" y="10969"/>
                  <a:pt x="5506" y="10944"/>
                  <a:pt x="5494" y="10920"/>
                </a:cubicBezTo>
                <a:lnTo>
                  <a:pt x="5432" y="10947"/>
                </a:lnTo>
                <a:lnTo>
                  <a:pt x="5376" y="10932"/>
                </a:lnTo>
                <a:lnTo>
                  <a:pt x="5376" y="10886"/>
                </a:lnTo>
                <a:cubicBezTo>
                  <a:pt x="5363" y="10857"/>
                  <a:pt x="5351" y="10827"/>
                  <a:pt x="5338" y="10798"/>
                </a:cubicBezTo>
                <a:cubicBezTo>
                  <a:pt x="5325" y="10794"/>
                  <a:pt x="5311" y="10791"/>
                  <a:pt x="5298" y="10787"/>
                </a:cubicBezTo>
                <a:lnTo>
                  <a:pt x="5277" y="10676"/>
                </a:lnTo>
                <a:cubicBezTo>
                  <a:pt x="5270" y="10692"/>
                  <a:pt x="5263" y="10709"/>
                  <a:pt x="5256" y="10725"/>
                </a:cubicBezTo>
                <a:cubicBezTo>
                  <a:pt x="5258" y="10753"/>
                  <a:pt x="5259" y="10782"/>
                  <a:pt x="5261" y="10810"/>
                </a:cubicBezTo>
                <a:cubicBezTo>
                  <a:pt x="5235" y="10830"/>
                  <a:pt x="5209" y="10851"/>
                  <a:pt x="5183" y="10871"/>
                </a:cubicBezTo>
                <a:lnTo>
                  <a:pt x="5183" y="10993"/>
                </a:lnTo>
                <a:cubicBezTo>
                  <a:pt x="5190" y="11013"/>
                  <a:pt x="5197" y="11034"/>
                  <a:pt x="5204" y="11054"/>
                </a:cubicBezTo>
                <a:cubicBezTo>
                  <a:pt x="5199" y="11091"/>
                  <a:pt x="5193" y="11128"/>
                  <a:pt x="5188" y="11165"/>
                </a:cubicBezTo>
                <a:cubicBezTo>
                  <a:pt x="5178" y="11169"/>
                  <a:pt x="5167" y="11172"/>
                  <a:pt x="5157" y="11176"/>
                </a:cubicBezTo>
                <a:cubicBezTo>
                  <a:pt x="5152" y="11135"/>
                  <a:pt x="5147" y="11095"/>
                  <a:pt x="5142" y="11054"/>
                </a:cubicBezTo>
                <a:cubicBezTo>
                  <a:pt x="5151" y="11022"/>
                  <a:pt x="5159" y="10991"/>
                  <a:pt x="5168" y="10959"/>
                </a:cubicBezTo>
                <a:cubicBezTo>
                  <a:pt x="5170" y="10930"/>
                  <a:pt x="5171" y="10900"/>
                  <a:pt x="5173" y="10871"/>
                </a:cubicBezTo>
                <a:cubicBezTo>
                  <a:pt x="5166" y="10847"/>
                  <a:pt x="5159" y="10822"/>
                  <a:pt x="5152" y="10798"/>
                </a:cubicBezTo>
                <a:cubicBezTo>
                  <a:pt x="5164" y="10790"/>
                  <a:pt x="5176" y="10783"/>
                  <a:pt x="5188" y="10775"/>
                </a:cubicBezTo>
                <a:cubicBezTo>
                  <a:pt x="5190" y="10762"/>
                  <a:pt x="5192" y="10750"/>
                  <a:pt x="5194" y="10737"/>
                </a:cubicBezTo>
                <a:cubicBezTo>
                  <a:pt x="5197" y="10720"/>
                  <a:pt x="5201" y="10704"/>
                  <a:pt x="5204" y="10687"/>
                </a:cubicBezTo>
                <a:cubicBezTo>
                  <a:pt x="5199" y="10672"/>
                  <a:pt x="5193" y="10656"/>
                  <a:pt x="5188" y="10641"/>
                </a:cubicBezTo>
                <a:cubicBezTo>
                  <a:pt x="5181" y="10636"/>
                  <a:pt x="5175" y="10631"/>
                  <a:pt x="5168" y="10626"/>
                </a:cubicBezTo>
                <a:cubicBezTo>
                  <a:pt x="5157" y="10655"/>
                  <a:pt x="5147" y="10685"/>
                  <a:pt x="5136" y="10714"/>
                </a:cubicBezTo>
                <a:cubicBezTo>
                  <a:pt x="5130" y="10725"/>
                  <a:pt x="5123" y="10737"/>
                  <a:pt x="5117" y="10748"/>
                </a:cubicBezTo>
                <a:cubicBezTo>
                  <a:pt x="5100" y="10777"/>
                  <a:pt x="5082" y="10807"/>
                  <a:pt x="5065" y="10836"/>
                </a:cubicBezTo>
                <a:lnTo>
                  <a:pt x="5018" y="10810"/>
                </a:lnTo>
                <a:cubicBezTo>
                  <a:pt x="5016" y="10823"/>
                  <a:pt x="5015" y="10835"/>
                  <a:pt x="5013" y="10848"/>
                </a:cubicBezTo>
                <a:lnTo>
                  <a:pt x="4976" y="10848"/>
                </a:lnTo>
                <a:cubicBezTo>
                  <a:pt x="4962" y="10876"/>
                  <a:pt x="4949" y="10904"/>
                  <a:pt x="4935" y="10932"/>
                </a:cubicBezTo>
                <a:cubicBezTo>
                  <a:pt x="4931" y="10978"/>
                  <a:pt x="4928" y="11023"/>
                  <a:pt x="4924" y="11069"/>
                </a:cubicBezTo>
                <a:cubicBezTo>
                  <a:pt x="4922" y="11084"/>
                  <a:pt x="4921" y="11100"/>
                  <a:pt x="4919" y="11115"/>
                </a:cubicBezTo>
                <a:cubicBezTo>
                  <a:pt x="4910" y="11124"/>
                  <a:pt x="4902" y="11133"/>
                  <a:pt x="4893" y="11142"/>
                </a:cubicBezTo>
                <a:cubicBezTo>
                  <a:pt x="4877" y="11179"/>
                  <a:pt x="4862" y="11216"/>
                  <a:pt x="4846" y="11253"/>
                </a:cubicBezTo>
                <a:cubicBezTo>
                  <a:pt x="4836" y="11248"/>
                  <a:pt x="4825" y="11243"/>
                  <a:pt x="4815" y="11238"/>
                </a:cubicBezTo>
                <a:cubicBezTo>
                  <a:pt x="4808" y="11226"/>
                  <a:pt x="4801" y="11215"/>
                  <a:pt x="4794" y="11203"/>
                </a:cubicBezTo>
                <a:cubicBezTo>
                  <a:pt x="4787" y="11187"/>
                  <a:pt x="4780" y="11170"/>
                  <a:pt x="4773" y="11154"/>
                </a:cubicBezTo>
                <a:cubicBezTo>
                  <a:pt x="4764" y="11141"/>
                  <a:pt x="4756" y="11128"/>
                  <a:pt x="4747" y="11115"/>
                </a:cubicBezTo>
                <a:lnTo>
                  <a:pt x="4717" y="11115"/>
                </a:lnTo>
                <a:lnTo>
                  <a:pt x="4717" y="11104"/>
                </a:lnTo>
                <a:cubicBezTo>
                  <a:pt x="4707" y="11100"/>
                  <a:pt x="4696" y="11096"/>
                  <a:pt x="4686" y="11092"/>
                </a:cubicBezTo>
                <a:cubicBezTo>
                  <a:pt x="4679" y="11109"/>
                  <a:pt x="4672" y="11125"/>
                  <a:pt x="4665" y="11142"/>
                </a:cubicBezTo>
                <a:cubicBezTo>
                  <a:pt x="4653" y="11153"/>
                  <a:pt x="4641" y="11165"/>
                  <a:pt x="4629" y="11176"/>
                </a:cubicBezTo>
                <a:cubicBezTo>
                  <a:pt x="4619" y="11189"/>
                  <a:pt x="4608" y="11202"/>
                  <a:pt x="4598" y="11215"/>
                </a:cubicBezTo>
                <a:cubicBezTo>
                  <a:pt x="4589" y="11219"/>
                  <a:pt x="4581" y="11222"/>
                  <a:pt x="4572" y="11226"/>
                </a:cubicBezTo>
                <a:cubicBezTo>
                  <a:pt x="4567" y="11215"/>
                  <a:pt x="4561" y="11203"/>
                  <a:pt x="4556" y="11192"/>
                </a:cubicBezTo>
                <a:cubicBezTo>
                  <a:pt x="4553" y="11196"/>
                  <a:pt x="4549" y="11199"/>
                  <a:pt x="4546" y="11203"/>
                </a:cubicBezTo>
                <a:cubicBezTo>
                  <a:pt x="4539" y="11199"/>
                  <a:pt x="4532" y="11196"/>
                  <a:pt x="4525" y="11192"/>
                </a:cubicBezTo>
                <a:lnTo>
                  <a:pt x="4525" y="11154"/>
                </a:lnTo>
                <a:cubicBezTo>
                  <a:pt x="4518" y="11137"/>
                  <a:pt x="4511" y="11121"/>
                  <a:pt x="4504" y="11104"/>
                </a:cubicBezTo>
                <a:cubicBezTo>
                  <a:pt x="4495" y="11080"/>
                  <a:pt x="4487" y="11055"/>
                  <a:pt x="4478" y="11031"/>
                </a:cubicBezTo>
                <a:cubicBezTo>
                  <a:pt x="4471" y="11011"/>
                  <a:pt x="4464" y="10990"/>
                  <a:pt x="4457" y="10970"/>
                </a:cubicBezTo>
                <a:cubicBezTo>
                  <a:pt x="4452" y="10937"/>
                  <a:pt x="4448" y="10904"/>
                  <a:pt x="4443" y="10871"/>
                </a:cubicBezTo>
                <a:cubicBezTo>
                  <a:pt x="4441" y="10863"/>
                  <a:pt x="4438" y="10856"/>
                  <a:pt x="4436" y="10848"/>
                </a:cubicBezTo>
                <a:lnTo>
                  <a:pt x="4436" y="10810"/>
                </a:lnTo>
                <a:cubicBezTo>
                  <a:pt x="4440" y="10795"/>
                  <a:pt x="4444" y="10779"/>
                  <a:pt x="4448" y="10764"/>
                </a:cubicBezTo>
                <a:lnTo>
                  <a:pt x="4448" y="10725"/>
                </a:lnTo>
                <a:cubicBezTo>
                  <a:pt x="4450" y="10701"/>
                  <a:pt x="4451" y="10677"/>
                  <a:pt x="4453" y="10653"/>
                </a:cubicBezTo>
                <a:lnTo>
                  <a:pt x="4462" y="10641"/>
                </a:lnTo>
                <a:lnTo>
                  <a:pt x="4462" y="10565"/>
                </a:lnTo>
                <a:lnTo>
                  <a:pt x="4462" y="10519"/>
                </a:lnTo>
                <a:cubicBezTo>
                  <a:pt x="4464" y="10494"/>
                  <a:pt x="4467" y="10468"/>
                  <a:pt x="4469" y="10443"/>
                </a:cubicBezTo>
                <a:cubicBezTo>
                  <a:pt x="4471" y="10422"/>
                  <a:pt x="4472" y="10402"/>
                  <a:pt x="4474" y="10381"/>
                </a:cubicBezTo>
                <a:lnTo>
                  <a:pt x="4495" y="10336"/>
                </a:lnTo>
                <a:cubicBezTo>
                  <a:pt x="4493" y="10315"/>
                  <a:pt x="4490" y="10295"/>
                  <a:pt x="4488" y="10274"/>
                </a:cubicBezTo>
                <a:cubicBezTo>
                  <a:pt x="4490" y="10261"/>
                  <a:pt x="4493" y="10249"/>
                  <a:pt x="4495" y="10236"/>
                </a:cubicBezTo>
                <a:cubicBezTo>
                  <a:pt x="4496" y="10232"/>
                  <a:pt x="4498" y="10229"/>
                  <a:pt x="4499" y="10225"/>
                </a:cubicBezTo>
                <a:cubicBezTo>
                  <a:pt x="4494" y="10208"/>
                  <a:pt x="4488" y="10192"/>
                  <a:pt x="4483" y="10175"/>
                </a:cubicBezTo>
                <a:cubicBezTo>
                  <a:pt x="4476" y="10167"/>
                  <a:pt x="4469" y="10160"/>
                  <a:pt x="4462" y="10152"/>
                </a:cubicBezTo>
                <a:cubicBezTo>
                  <a:pt x="4457" y="10139"/>
                  <a:pt x="4453" y="10127"/>
                  <a:pt x="4448" y="10114"/>
                </a:cubicBezTo>
                <a:cubicBezTo>
                  <a:pt x="4442" y="10101"/>
                  <a:pt x="4437" y="10089"/>
                  <a:pt x="4431" y="10076"/>
                </a:cubicBezTo>
                <a:lnTo>
                  <a:pt x="4422" y="10076"/>
                </a:lnTo>
                <a:lnTo>
                  <a:pt x="4396" y="10053"/>
                </a:lnTo>
                <a:cubicBezTo>
                  <a:pt x="4391" y="10057"/>
                  <a:pt x="4385" y="10060"/>
                  <a:pt x="4380" y="10064"/>
                </a:cubicBezTo>
                <a:lnTo>
                  <a:pt x="4365" y="10076"/>
                </a:lnTo>
                <a:cubicBezTo>
                  <a:pt x="4361" y="10072"/>
                  <a:pt x="4358" y="10068"/>
                  <a:pt x="4354" y="10064"/>
                </a:cubicBezTo>
                <a:cubicBezTo>
                  <a:pt x="4347" y="10060"/>
                  <a:pt x="4340" y="10057"/>
                  <a:pt x="4333" y="10053"/>
                </a:cubicBezTo>
                <a:cubicBezTo>
                  <a:pt x="4331" y="10061"/>
                  <a:pt x="4330" y="10068"/>
                  <a:pt x="4328" y="10076"/>
                </a:cubicBezTo>
                <a:lnTo>
                  <a:pt x="4307" y="10091"/>
                </a:lnTo>
                <a:lnTo>
                  <a:pt x="4276" y="10091"/>
                </a:lnTo>
                <a:cubicBezTo>
                  <a:pt x="4267" y="10086"/>
                  <a:pt x="4259" y="10081"/>
                  <a:pt x="4250" y="10076"/>
                </a:cubicBezTo>
                <a:cubicBezTo>
                  <a:pt x="4247" y="10081"/>
                  <a:pt x="4243" y="10086"/>
                  <a:pt x="4240" y="10091"/>
                </a:cubicBezTo>
                <a:cubicBezTo>
                  <a:pt x="4238" y="10086"/>
                  <a:pt x="4237" y="10081"/>
                  <a:pt x="4235" y="10076"/>
                </a:cubicBezTo>
                <a:lnTo>
                  <a:pt x="4219" y="10076"/>
                </a:lnTo>
                <a:cubicBezTo>
                  <a:pt x="4214" y="10085"/>
                  <a:pt x="4208" y="10093"/>
                  <a:pt x="4203" y="10102"/>
                </a:cubicBezTo>
                <a:lnTo>
                  <a:pt x="4198" y="10102"/>
                </a:lnTo>
                <a:cubicBezTo>
                  <a:pt x="4193" y="10093"/>
                  <a:pt x="4189" y="10085"/>
                  <a:pt x="4184" y="10076"/>
                </a:cubicBezTo>
                <a:cubicBezTo>
                  <a:pt x="4182" y="10085"/>
                  <a:pt x="4179" y="10093"/>
                  <a:pt x="4177" y="10102"/>
                </a:cubicBezTo>
                <a:cubicBezTo>
                  <a:pt x="4171" y="10093"/>
                  <a:pt x="4164" y="10085"/>
                  <a:pt x="4158" y="10076"/>
                </a:cubicBezTo>
                <a:cubicBezTo>
                  <a:pt x="4163" y="10056"/>
                  <a:pt x="4167" y="10035"/>
                  <a:pt x="4172" y="10015"/>
                </a:cubicBezTo>
                <a:lnTo>
                  <a:pt x="4184" y="10015"/>
                </a:lnTo>
                <a:cubicBezTo>
                  <a:pt x="4189" y="10000"/>
                  <a:pt x="4193" y="9984"/>
                  <a:pt x="4198" y="9969"/>
                </a:cubicBezTo>
                <a:cubicBezTo>
                  <a:pt x="4202" y="9940"/>
                  <a:pt x="4206" y="9910"/>
                  <a:pt x="4210" y="9881"/>
                </a:cubicBezTo>
                <a:cubicBezTo>
                  <a:pt x="4208" y="9877"/>
                  <a:pt x="4205" y="9873"/>
                  <a:pt x="4203" y="9869"/>
                </a:cubicBezTo>
                <a:cubicBezTo>
                  <a:pt x="4207" y="9849"/>
                  <a:pt x="4210" y="9828"/>
                  <a:pt x="4214" y="9808"/>
                </a:cubicBezTo>
                <a:cubicBezTo>
                  <a:pt x="4213" y="9800"/>
                  <a:pt x="4211" y="9793"/>
                  <a:pt x="4210" y="9785"/>
                </a:cubicBezTo>
                <a:cubicBezTo>
                  <a:pt x="4215" y="9765"/>
                  <a:pt x="4219" y="9744"/>
                  <a:pt x="4224" y="9724"/>
                </a:cubicBezTo>
                <a:lnTo>
                  <a:pt x="4224" y="9674"/>
                </a:lnTo>
                <a:lnTo>
                  <a:pt x="4214" y="9674"/>
                </a:lnTo>
                <a:lnTo>
                  <a:pt x="4214" y="9648"/>
                </a:lnTo>
                <a:lnTo>
                  <a:pt x="4229" y="9648"/>
                </a:lnTo>
                <a:cubicBezTo>
                  <a:pt x="4233" y="9661"/>
                  <a:pt x="4236" y="9673"/>
                  <a:pt x="4240" y="9686"/>
                </a:cubicBezTo>
                <a:cubicBezTo>
                  <a:pt x="4249" y="9645"/>
                  <a:pt x="4257" y="9604"/>
                  <a:pt x="4266" y="9563"/>
                </a:cubicBezTo>
                <a:cubicBezTo>
                  <a:pt x="4269" y="9539"/>
                  <a:pt x="4273" y="9515"/>
                  <a:pt x="4276" y="9491"/>
                </a:cubicBezTo>
                <a:cubicBezTo>
                  <a:pt x="4273" y="9482"/>
                  <a:pt x="4269" y="9473"/>
                  <a:pt x="4266" y="9464"/>
                </a:cubicBezTo>
                <a:cubicBezTo>
                  <a:pt x="4273" y="9432"/>
                  <a:pt x="4280" y="9401"/>
                  <a:pt x="4287" y="9369"/>
                </a:cubicBezTo>
                <a:cubicBezTo>
                  <a:pt x="4299" y="9336"/>
                  <a:pt x="4311" y="9302"/>
                  <a:pt x="4323" y="9269"/>
                </a:cubicBezTo>
                <a:cubicBezTo>
                  <a:pt x="4326" y="9245"/>
                  <a:pt x="4330" y="9221"/>
                  <a:pt x="4333" y="9197"/>
                </a:cubicBezTo>
                <a:lnTo>
                  <a:pt x="4318" y="9158"/>
                </a:lnTo>
                <a:cubicBezTo>
                  <a:pt x="4306" y="9163"/>
                  <a:pt x="4293" y="9169"/>
                  <a:pt x="4281" y="9174"/>
                </a:cubicBezTo>
                <a:cubicBezTo>
                  <a:pt x="4264" y="9169"/>
                  <a:pt x="4246" y="9163"/>
                  <a:pt x="4229" y="9158"/>
                </a:cubicBezTo>
                <a:lnTo>
                  <a:pt x="4163" y="9197"/>
                </a:lnTo>
                <a:cubicBezTo>
                  <a:pt x="4149" y="9213"/>
                  <a:pt x="4135" y="9230"/>
                  <a:pt x="4121" y="9246"/>
                </a:cubicBezTo>
                <a:cubicBezTo>
                  <a:pt x="4118" y="9263"/>
                  <a:pt x="4114" y="9279"/>
                  <a:pt x="4111" y="9296"/>
                </a:cubicBezTo>
                <a:cubicBezTo>
                  <a:pt x="4106" y="9341"/>
                  <a:pt x="4100" y="9385"/>
                  <a:pt x="4095" y="9430"/>
                </a:cubicBezTo>
                <a:cubicBezTo>
                  <a:pt x="4088" y="9462"/>
                  <a:pt x="4081" y="9493"/>
                  <a:pt x="4074" y="9525"/>
                </a:cubicBezTo>
                <a:cubicBezTo>
                  <a:pt x="4060" y="9545"/>
                  <a:pt x="4047" y="9566"/>
                  <a:pt x="4033" y="9586"/>
                </a:cubicBezTo>
                <a:cubicBezTo>
                  <a:pt x="4021" y="9595"/>
                  <a:pt x="4008" y="9604"/>
                  <a:pt x="3996" y="9613"/>
                </a:cubicBezTo>
                <a:cubicBezTo>
                  <a:pt x="3981" y="9625"/>
                  <a:pt x="3965" y="9636"/>
                  <a:pt x="3950" y="9648"/>
                </a:cubicBezTo>
                <a:lnTo>
                  <a:pt x="3903" y="9663"/>
                </a:lnTo>
                <a:cubicBezTo>
                  <a:pt x="3884" y="9678"/>
                  <a:pt x="3866" y="9694"/>
                  <a:pt x="3847" y="9709"/>
                </a:cubicBezTo>
                <a:cubicBezTo>
                  <a:pt x="3840" y="9685"/>
                  <a:pt x="3833" y="9660"/>
                  <a:pt x="3826" y="9636"/>
                </a:cubicBezTo>
                <a:cubicBezTo>
                  <a:pt x="3805" y="9625"/>
                  <a:pt x="3784" y="9613"/>
                  <a:pt x="3763" y="9602"/>
                </a:cubicBezTo>
                <a:cubicBezTo>
                  <a:pt x="3758" y="9573"/>
                  <a:pt x="3753" y="9543"/>
                  <a:pt x="3748" y="9514"/>
                </a:cubicBezTo>
                <a:cubicBezTo>
                  <a:pt x="3744" y="9486"/>
                  <a:pt x="3741" y="9458"/>
                  <a:pt x="3737" y="9430"/>
                </a:cubicBezTo>
                <a:cubicBezTo>
                  <a:pt x="3727" y="9389"/>
                  <a:pt x="3716" y="9348"/>
                  <a:pt x="3706" y="9307"/>
                </a:cubicBezTo>
                <a:cubicBezTo>
                  <a:pt x="3704" y="9263"/>
                  <a:pt x="3703" y="9218"/>
                  <a:pt x="3701" y="9174"/>
                </a:cubicBezTo>
                <a:cubicBezTo>
                  <a:pt x="3698" y="9148"/>
                  <a:pt x="3694" y="9123"/>
                  <a:pt x="3691" y="9097"/>
                </a:cubicBezTo>
                <a:lnTo>
                  <a:pt x="3685" y="9013"/>
                </a:lnTo>
                <a:cubicBezTo>
                  <a:pt x="3689" y="8985"/>
                  <a:pt x="3692" y="8957"/>
                  <a:pt x="3696" y="8929"/>
                </a:cubicBezTo>
                <a:lnTo>
                  <a:pt x="3717" y="8719"/>
                </a:lnTo>
                <a:lnTo>
                  <a:pt x="3732" y="8596"/>
                </a:lnTo>
                <a:cubicBezTo>
                  <a:pt x="3744" y="8548"/>
                  <a:pt x="3757" y="8499"/>
                  <a:pt x="3769" y="8451"/>
                </a:cubicBezTo>
                <a:cubicBezTo>
                  <a:pt x="3767" y="8434"/>
                  <a:pt x="3765" y="8418"/>
                  <a:pt x="3763" y="8401"/>
                </a:cubicBezTo>
                <a:lnTo>
                  <a:pt x="3769" y="8317"/>
                </a:lnTo>
                <a:cubicBezTo>
                  <a:pt x="3772" y="8280"/>
                  <a:pt x="3776" y="8244"/>
                  <a:pt x="3779" y="8207"/>
                </a:cubicBezTo>
                <a:cubicBezTo>
                  <a:pt x="3786" y="8183"/>
                  <a:pt x="3793" y="8158"/>
                  <a:pt x="3800" y="8134"/>
                </a:cubicBezTo>
                <a:cubicBezTo>
                  <a:pt x="3812" y="8108"/>
                  <a:pt x="3823" y="8083"/>
                  <a:pt x="3835" y="8057"/>
                </a:cubicBezTo>
                <a:cubicBezTo>
                  <a:pt x="3858" y="8033"/>
                  <a:pt x="3880" y="8009"/>
                  <a:pt x="3903" y="7985"/>
                </a:cubicBezTo>
                <a:cubicBezTo>
                  <a:pt x="3925" y="7944"/>
                  <a:pt x="3948" y="7904"/>
                  <a:pt x="3970" y="7863"/>
                </a:cubicBezTo>
                <a:cubicBezTo>
                  <a:pt x="3987" y="7851"/>
                  <a:pt x="4005" y="7840"/>
                  <a:pt x="4022" y="7828"/>
                </a:cubicBezTo>
                <a:cubicBezTo>
                  <a:pt x="4034" y="7823"/>
                  <a:pt x="4047" y="7818"/>
                  <a:pt x="4059" y="7813"/>
                </a:cubicBezTo>
                <a:cubicBezTo>
                  <a:pt x="4071" y="7830"/>
                  <a:pt x="4083" y="7846"/>
                  <a:pt x="4095" y="7863"/>
                </a:cubicBezTo>
                <a:cubicBezTo>
                  <a:pt x="4114" y="7855"/>
                  <a:pt x="4132" y="7848"/>
                  <a:pt x="4151" y="7840"/>
                </a:cubicBezTo>
                <a:lnTo>
                  <a:pt x="4184" y="7924"/>
                </a:lnTo>
                <a:lnTo>
                  <a:pt x="4229" y="7924"/>
                </a:lnTo>
                <a:cubicBezTo>
                  <a:pt x="4236" y="7916"/>
                  <a:pt x="4243" y="7909"/>
                  <a:pt x="4250" y="7901"/>
                </a:cubicBezTo>
                <a:cubicBezTo>
                  <a:pt x="4257" y="7909"/>
                  <a:pt x="4264" y="7916"/>
                  <a:pt x="4271" y="7924"/>
                </a:cubicBezTo>
                <a:cubicBezTo>
                  <a:pt x="4276" y="7916"/>
                  <a:pt x="4282" y="7909"/>
                  <a:pt x="4287" y="7901"/>
                </a:cubicBezTo>
                <a:cubicBezTo>
                  <a:pt x="4283" y="7888"/>
                  <a:pt x="4280" y="7876"/>
                  <a:pt x="4276" y="7863"/>
                </a:cubicBezTo>
                <a:cubicBezTo>
                  <a:pt x="4278" y="7842"/>
                  <a:pt x="4279" y="7822"/>
                  <a:pt x="4281" y="7801"/>
                </a:cubicBezTo>
                <a:cubicBezTo>
                  <a:pt x="4279" y="7785"/>
                  <a:pt x="4278" y="7768"/>
                  <a:pt x="4276" y="7752"/>
                </a:cubicBezTo>
                <a:lnTo>
                  <a:pt x="4302" y="7729"/>
                </a:lnTo>
                <a:lnTo>
                  <a:pt x="4349" y="7717"/>
                </a:lnTo>
                <a:cubicBezTo>
                  <a:pt x="4366" y="7725"/>
                  <a:pt x="4384" y="7732"/>
                  <a:pt x="4401" y="7740"/>
                </a:cubicBezTo>
                <a:lnTo>
                  <a:pt x="4469" y="7717"/>
                </a:lnTo>
                <a:cubicBezTo>
                  <a:pt x="4479" y="7734"/>
                  <a:pt x="4489" y="7750"/>
                  <a:pt x="4499" y="7767"/>
                </a:cubicBezTo>
                <a:cubicBezTo>
                  <a:pt x="4506" y="7791"/>
                  <a:pt x="4514" y="7816"/>
                  <a:pt x="4521" y="7840"/>
                </a:cubicBezTo>
                <a:lnTo>
                  <a:pt x="4530" y="7840"/>
                </a:lnTo>
                <a:cubicBezTo>
                  <a:pt x="4553" y="7816"/>
                  <a:pt x="4575" y="7791"/>
                  <a:pt x="4598" y="7767"/>
                </a:cubicBezTo>
                <a:lnTo>
                  <a:pt x="4618" y="7790"/>
                </a:lnTo>
                <a:cubicBezTo>
                  <a:pt x="4629" y="7838"/>
                  <a:pt x="4639" y="7887"/>
                  <a:pt x="4650" y="7935"/>
                </a:cubicBezTo>
                <a:cubicBezTo>
                  <a:pt x="4653" y="7964"/>
                  <a:pt x="4657" y="7994"/>
                  <a:pt x="4660" y="8023"/>
                </a:cubicBezTo>
                <a:lnTo>
                  <a:pt x="4639" y="8134"/>
                </a:lnTo>
                <a:lnTo>
                  <a:pt x="4639" y="8195"/>
                </a:lnTo>
                <a:cubicBezTo>
                  <a:pt x="4646" y="8236"/>
                  <a:pt x="4653" y="8276"/>
                  <a:pt x="4660" y="8317"/>
                </a:cubicBezTo>
                <a:cubicBezTo>
                  <a:pt x="4667" y="8362"/>
                  <a:pt x="4674" y="8406"/>
                  <a:pt x="4681" y="8451"/>
                </a:cubicBezTo>
                <a:cubicBezTo>
                  <a:pt x="4686" y="8463"/>
                  <a:pt x="4690" y="8474"/>
                  <a:pt x="4695" y="8486"/>
                </a:cubicBezTo>
                <a:cubicBezTo>
                  <a:pt x="4697" y="8511"/>
                  <a:pt x="4700" y="8537"/>
                  <a:pt x="4702" y="8562"/>
                </a:cubicBezTo>
                <a:cubicBezTo>
                  <a:pt x="4712" y="8570"/>
                  <a:pt x="4723" y="8577"/>
                  <a:pt x="4733" y="8585"/>
                </a:cubicBezTo>
                <a:cubicBezTo>
                  <a:pt x="4738" y="8577"/>
                  <a:pt x="4742" y="8570"/>
                  <a:pt x="4747" y="8562"/>
                </a:cubicBezTo>
                <a:lnTo>
                  <a:pt x="4768" y="8463"/>
                </a:lnTo>
                <a:cubicBezTo>
                  <a:pt x="4772" y="8442"/>
                  <a:pt x="4776" y="8422"/>
                  <a:pt x="4780" y="8401"/>
                </a:cubicBezTo>
                <a:cubicBezTo>
                  <a:pt x="4783" y="8364"/>
                  <a:pt x="4786" y="8328"/>
                  <a:pt x="4789" y="8291"/>
                </a:cubicBezTo>
                <a:cubicBezTo>
                  <a:pt x="4784" y="8230"/>
                  <a:pt x="4778" y="8168"/>
                  <a:pt x="4773" y="8107"/>
                </a:cubicBezTo>
                <a:cubicBezTo>
                  <a:pt x="4775" y="8083"/>
                  <a:pt x="4778" y="8059"/>
                  <a:pt x="4780" y="8035"/>
                </a:cubicBezTo>
                <a:cubicBezTo>
                  <a:pt x="4774" y="7994"/>
                  <a:pt x="4769" y="7953"/>
                  <a:pt x="4763" y="7912"/>
                </a:cubicBezTo>
                <a:cubicBezTo>
                  <a:pt x="4762" y="7867"/>
                  <a:pt x="4760" y="7823"/>
                  <a:pt x="4759" y="7778"/>
                </a:cubicBezTo>
                <a:lnTo>
                  <a:pt x="4759" y="7668"/>
                </a:lnTo>
                <a:lnTo>
                  <a:pt x="4780" y="7545"/>
                </a:lnTo>
                <a:cubicBezTo>
                  <a:pt x="4792" y="7517"/>
                  <a:pt x="4803" y="7489"/>
                  <a:pt x="4815" y="7461"/>
                </a:cubicBezTo>
                <a:cubicBezTo>
                  <a:pt x="4829" y="7432"/>
                  <a:pt x="4843" y="7402"/>
                  <a:pt x="4857" y="7373"/>
                </a:cubicBezTo>
                <a:cubicBezTo>
                  <a:pt x="4881" y="7341"/>
                  <a:pt x="4905" y="7310"/>
                  <a:pt x="4929" y="7278"/>
                </a:cubicBezTo>
                <a:cubicBezTo>
                  <a:pt x="4934" y="7258"/>
                  <a:pt x="4940" y="7237"/>
                  <a:pt x="4945" y="7217"/>
                </a:cubicBezTo>
                <a:cubicBezTo>
                  <a:pt x="4957" y="7196"/>
                  <a:pt x="4968" y="7176"/>
                  <a:pt x="4980" y="7155"/>
                </a:cubicBezTo>
                <a:lnTo>
                  <a:pt x="5006" y="7155"/>
                </a:lnTo>
                <a:cubicBezTo>
                  <a:pt x="5023" y="7122"/>
                  <a:pt x="5041" y="7089"/>
                  <a:pt x="5058" y="7056"/>
                </a:cubicBezTo>
                <a:cubicBezTo>
                  <a:pt x="5079" y="7039"/>
                  <a:pt x="5100" y="7023"/>
                  <a:pt x="5121" y="7006"/>
                </a:cubicBezTo>
                <a:cubicBezTo>
                  <a:pt x="5138" y="6965"/>
                  <a:pt x="5156" y="6925"/>
                  <a:pt x="5173" y="6884"/>
                </a:cubicBezTo>
                <a:cubicBezTo>
                  <a:pt x="5176" y="6832"/>
                  <a:pt x="5180" y="6779"/>
                  <a:pt x="5183" y="6727"/>
                </a:cubicBezTo>
                <a:lnTo>
                  <a:pt x="5183" y="6666"/>
                </a:lnTo>
                <a:lnTo>
                  <a:pt x="5168" y="6651"/>
                </a:lnTo>
                <a:cubicBezTo>
                  <a:pt x="5173" y="6603"/>
                  <a:pt x="5178" y="6554"/>
                  <a:pt x="5183" y="6506"/>
                </a:cubicBezTo>
                <a:cubicBezTo>
                  <a:pt x="5173" y="6489"/>
                  <a:pt x="5162" y="6473"/>
                  <a:pt x="5152" y="6456"/>
                </a:cubicBezTo>
                <a:cubicBezTo>
                  <a:pt x="5162" y="6460"/>
                  <a:pt x="5173" y="6463"/>
                  <a:pt x="5183" y="6467"/>
                </a:cubicBezTo>
                <a:cubicBezTo>
                  <a:pt x="5185" y="6435"/>
                  <a:pt x="5186" y="6404"/>
                  <a:pt x="5188" y="6372"/>
                </a:cubicBezTo>
                <a:cubicBezTo>
                  <a:pt x="5193" y="6348"/>
                  <a:pt x="5199" y="6323"/>
                  <a:pt x="5204" y="6299"/>
                </a:cubicBezTo>
                <a:cubicBezTo>
                  <a:pt x="5201" y="6344"/>
                  <a:pt x="5197" y="6388"/>
                  <a:pt x="5194" y="6433"/>
                </a:cubicBezTo>
                <a:cubicBezTo>
                  <a:pt x="5201" y="6453"/>
                  <a:pt x="5207" y="6474"/>
                  <a:pt x="5214" y="6494"/>
                </a:cubicBezTo>
                <a:cubicBezTo>
                  <a:pt x="5205" y="6531"/>
                  <a:pt x="5197" y="6568"/>
                  <a:pt x="5188" y="6605"/>
                </a:cubicBezTo>
                <a:lnTo>
                  <a:pt x="5188" y="6616"/>
                </a:lnTo>
                <a:cubicBezTo>
                  <a:pt x="5205" y="6572"/>
                  <a:pt x="5223" y="6527"/>
                  <a:pt x="5240" y="6483"/>
                </a:cubicBezTo>
                <a:cubicBezTo>
                  <a:pt x="5247" y="6463"/>
                  <a:pt x="5254" y="6442"/>
                  <a:pt x="5261" y="6422"/>
                </a:cubicBezTo>
                <a:cubicBezTo>
                  <a:pt x="5265" y="6401"/>
                  <a:pt x="5268" y="6381"/>
                  <a:pt x="5272" y="6360"/>
                </a:cubicBezTo>
                <a:cubicBezTo>
                  <a:pt x="5268" y="6351"/>
                  <a:pt x="5265" y="6343"/>
                  <a:pt x="5261" y="6334"/>
                </a:cubicBezTo>
                <a:lnTo>
                  <a:pt x="5261" y="6250"/>
                </a:lnTo>
                <a:cubicBezTo>
                  <a:pt x="5265" y="6261"/>
                  <a:pt x="5268" y="6273"/>
                  <a:pt x="5272" y="6284"/>
                </a:cubicBezTo>
                <a:cubicBezTo>
                  <a:pt x="5275" y="6289"/>
                  <a:pt x="5279" y="6294"/>
                  <a:pt x="5282" y="6299"/>
                </a:cubicBezTo>
                <a:lnTo>
                  <a:pt x="5282" y="6334"/>
                </a:lnTo>
                <a:cubicBezTo>
                  <a:pt x="5301" y="6293"/>
                  <a:pt x="5319" y="6252"/>
                  <a:pt x="5338" y="6211"/>
                </a:cubicBezTo>
                <a:cubicBezTo>
                  <a:pt x="5347" y="6174"/>
                  <a:pt x="5355" y="6137"/>
                  <a:pt x="5364" y="6100"/>
                </a:cubicBezTo>
                <a:cubicBezTo>
                  <a:pt x="5359" y="6096"/>
                  <a:pt x="5355" y="6093"/>
                  <a:pt x="5350" y="6089"/>
                </a:cubicBezTo>
                <a:cubicBezTo>
                  <a:pt x="5359" y="6072"/>
                  <a:pt x="5367" y="6056"/>
                  <a:pt x="5376" y="6039"/>
                </a:cubicBezTo>
                <a:cubicBezTo>
                  <a:pt x="5374" y="6048"/>
                  <a:pt x="5371" y="6057"/>
                  <a:pt x="5369" y="6066"/>
                </a:cubicBezTo>
                <a:lnTo>
                  <a:pt x="5406" y="6066"/>
                </a:lnTo>
                <a:lnTo>
                  <a:pt x="5489" y="6016"/>
                </a:lnTo>
                <a:cubicBezTo>
                  <a:pt x="5486" y="6003"/>
                  <a:pt x="5482" y="5991"/>
                  <a:pt x="5479" y="5978"/>
                </a:cubicBezTo>
                <a:lnTo>
                  <a:pt x="5390" y="6016"/>
                </a:lnTo>
                <a:lnTo>
                  <a:pt x="5442" y="5967"/>
                </a:lnTo>
                <a:lnTo>
                  <a:pt x="5479" y="5955"/>
                </a:lnTo>
                <a:lnTo>
                  <a:pt x="5505" y="5955"/>
                </a:lnTo>
                <a:cubicBezTo>
                  <a:pt x="5519" y="5947"/>
                  <a:pt x="5532" y="5940"/>
                  <a:pt x="5546" y="5932"/>
                </a:cubicBezTo>
                <a:lnTo>
                  <a:pt x="5572" y="5932"/>
                </a:lnTo>
                <a:cubicBezTo>
                  <a:pt x="5586" y="5923"/>
                  <a:pt x="5600" y="5915"/>
                  <a:pt x="5614" y="5906"/>
                </a:cubicBezTo>
                <a:cubicBezTo>
                  <a:pt x="5617" y="5889"/>
                  <a:pt x="5620" y="5873"/>
                  <a:pt x="5623" y="5856"/>
                </a:cubicBezTo>
                <a:cubicBezTo>
                  <a:pt x="5620" y="5844"/>
                  <a:pt x="5617" y="5833"/>
                  <a:pt x="5614" y="5821"/>
                </a:cubicBezTo>
                <a:lnTo>
                  <a:pt x="5614" y="5883"/>
                </a:lnTo>
                <a:cubicBezTo>
                  <a:pt x="5605" y="5879"/>
                  <a:pt x="5597" y="5875"/>
                  <a:pt x="5588" y="5871"/>
                </a:cubicBezTo>
                <a:cubicBezTo>
                  <a:pt x="5586" y="5846"/>
                  <a:pt x="5585" y="5820"/>
                  <a:pt x="5583" y="5795"/>
                </a:cubicBezTo>
                <a:cubicBezTo>
                  <a:pt x="5586" y="5767"/>
                  <a:pt x="5590" y="5739"/>
                  <a:pt x="5593" y="5711"/>
                </a:cubicBezTo>
                <a:lnTo>
                  <a:pt x="5602" y="5672"/>
                </a:lnTo>
                <a:cubicBezTo>
                  <a:pt x="5618" y="5640"/>
                  <a:pt x="5633" y="5609"/>
                  <a:pt x="5649" y="5577"/>
                </a:cubicBezTo>
                <a:lnTo>
                  <a:pt x="5717" y="5527"/>
                </a:lnTo>
                <a:cubicBezTo>
                  <a:pt x="5738" y="5507"/>
                  <a:pt x="5758" y="5486"/>
                  <a:pt x="5779" y="5466"/>
                </a:cubicBezTo>
                <a:cubicBezTo>
                  <a:pt x="5802" y="5442"/>
                  <a:pt x="5824" y="5417"/>
                  <a:pt x="5847" y="5393"/>
                </a:cubicBezTo>
                <a:lnTo>
                  <a:pt x="5847" y="5344"/>
                </a:lnTo>
                <a:cubicBezTo>
                  <a:pt x="5867" y="5336"/>
                  <a:pt x="5888" y="5329"/>
                  <a:pt x="5908" y="5321"/>
                </a:cubicBezTo>
                <a:lnTo>
                  <a:pt x="5998" y="5321"/>
                </a:lnTo>
                <a:lnTo>
                  <a:pt x="5883" y="5454"/>
                </a:lnTo>
                <a:cubicBezTo>
                  <a:pt x="5878" y="5499"/>
                  <a:pt x="5873" y="5543"/>
                  <a:pt x="5868" y="5588"/>
                </a:cubicBezTo>
                <a:lnTo>
                  <a:pt x="5908" y="5600"/>
                </a:lnTo>
                <a:lnTo>
                  <a:pt x="5986" y="5477"/>
                </a:lnTo>
                <a:cubicBezTo>
                  <a:pt x="6007" y="5457"/>
                  <a:pt x="6028" y="5436"/>
                  <a:pt x="6049" y="5416"/>
                </a:cubicBezTo>
                <a:cubicBezTo>
                  <a:pt x="6092" y="5384"/>
                  <a:pt x="6136" y="5353"/>
                  <a:pt x="6179" y="5321"/>
                </a:cubicBezTo>
                <a:cubicBezTo>
                  <a:pt x="6207" y="5288"/>
                  <a:pt x="6234" y="5254"/>
                  <a:pt x="6262" y="5221"/>
                </a:cubicBezTo>
                <a:cubicBezTo>
                  <a:pt x="6252" y="5201"/>
                  <a:pt x="6241" y="5180"/>
                  <a:pt x="6231" y="5160"/>
                </a:cubicBezTo>
                <a:cubicBezTo>
                  <a:pt x="6236" y="5123"/>
                  <a:pt x="6240" y="5086"/>
                  <a:pt x="6245" y="5049"/>
                </a:cubicBezTo>
                <a:cubicBezTo>
                  <a:pt x="6219" y="5106"/>
                  <a:pt x="6194" y="5164"/>
                  <a:pt x="6168" y="5221"/>
                </a:cubicBezTo>
                <a:cubicBezTo>
                  <a:pt x="6137" y="5229"/>
                  <a:pt x="6106" y="5236"/>
                  <a:pt x="6075" y="5244"/>
                </a:cubicBezTo>
                <a:lnTo>
                  <a:pt x="6012" y="5172"/>
                </a:lnTo>
                <a:lnTo>
                  <a:pt x="6012" y="5049"/>
                </a:lnTo>
                <a:cubicBezTo>
                  <a:pt x="6014" y="4992"/>
                  <a:pt x="6015" y="4934"/>
                  <a:pt x="6017" y="4877"/>
                </a:cubicBezTo>
                <a:lnTo>
                  <a:pt x="6085" y="4770"/>
                </a:lnTo>
                <a:cubicBezTo>
                  <a:pt x="6073" y="4745"/>
                  <a:pt x="6061" y="4719"/>
                  <a:pt x="6049" y="4694"/>
                </a:cubicBezTo>
                <a:lnTo>
                  <a:pt x="5965" y="4709"/>
                </a:lnTo>
                <a:lnTo>
                  <a:pt x="5836" y="4843"/>
                </a:lnTo>
                <a:lnTo>
                  <a:pt x="5717" y="5049"/>
                </a:lnTo>
                <a:cubicBezTo>
                  <a:pt x="5701" y="5058"/>
                  <a:pt x="5686" y="5067"/>
                  <a:pt x="5670" y="5076"/>
                </a:cubicBezTo>
                <a:lnTo>
                  <a:pt x="5753" y="4927"/>
                </a:lnTo>
                <a:cubicBezTo>
                  <a:pt x="5789" y="4858"/>
                  <a:pt x="5826" y="4790"/>
                  <a:pt x="5862" y="4721"/>
                </a:cubicBezTo>
                <a:cubicBezTo>
                  <a:pt x="5888" y="4697"/>
                  <a:pt x="5913" y="4672"/>
                  <a:pt x="5939" y="4648"/>
                </a:cubicBezTo>
                <a:lnTo>
                  <a:pt x="6002" y="4537"/>
                </a:lnTo>
                <a:cubicBezTo>
                  <a:pt x="6021" y="4533"/>
                  <a:pt x="6040" y="4530"/>
                  <a:pt x="6059" y="4526"/>
                </a:cubicBezTo>
                <a:lnTo>
                  <a:pt x="6137" y="4526"/>
                </a:lnTo>
                <a:lnTo>
                  <a:pt x="6245" y="4560"/>
                </a:lnTo>
                <a:cubicBezTo>
                  <a:pt x="6276" y="4552"/>
                  <a:pt x="6308" y="4545"/>
                  <a:pt x="6339" y="4537"/>
                </a:cubicBezTo>
                <a:lnTo>
                  <a:pt x="6422" y="4403"/>
                </a:lnTo>
                <a:lnTo>
                  <a:pt x="6516" y="4354"/>
                </a:lnTo>
                <a:cubicBezTo>
                  <a:pt x="6531" y="4333"/>
                  <a:pt x="6546" y="4313"/>
                  <a:pt x="6561" y="4292"/>
                </a:cubicBezTo>
                <a:cubicBezTo>
                  <a:pt x="6577" y="4276"/>
                  <a:pt x="6592" y="4259"/>
                  <a:pt x="6608" y="4243"/>
                </a:cubicBezTo>
                <a:cubicBezTo>
                  <a:pt x="6615" y="4182"/>
                  <a:pt x="6622" y="4120"/>
                  <a:pt x="6629" y="4059"/>
                </a:cubicBezTo>
                <a:cubicBezTo>
                  <a:pt x="6626" y="4043"/>
                  <a:pt x="6622" y="4026"/>
                  <a:pt x="6619" y="4010"/>
                </a:cubicBezTo>
                <a:cubicBezTo>
                  <a:pt x="6605" y="4002"/>
                  <a:pt x="6591" y="3995"/>
                  <a:pt x="6577" y="3987"/>
                </a:cubicBezTo>
                <a:lnTo>
                  <a:pt x="6577" y="3853"/>
                </a:lnTo>
                <a:cubicBezTo>
                  <a:pt x="6570" y="3836"/>
                  <a:pt x="6563" y="3820"/>
                  <a:pt x="6556" y="3803"/>
                </a:cubicBezTo>
                <a:lnTo>
                  <a:pt x="6479" y="3765"/>
                </a:lnTo>
                <a:cubicBezTo>
                  <a:pt x="6469" y="3737"/>
                  <a:pt x="6458" y="3709"/>
                  <a:pt x="6448" y="3681"/>
                </a:cubicBezTo>
                <a:cubicBezTo>
                  <a:pt x="6431" y="3652"/>
                  <a:pt x="6413" y="3622"/>
                  <a:pt x="6396" y="3593"/>
                </a:cubicBezTo>
                <a:lnTo>
                  <a:pt x="6438" y="3497"/>
                </a:lnTo>
                <a:cubicBezTo>
                  <a:pt x="6429" y="3436"/>
                  <a:pt x="6421" y="3375"/>
                  <a:pt x="6412" y="3314"/>
                </a:cubicBezTo>
                <a:cubicBezTo>
                  <a:pt x="6403" y="3253"/>
                  <a:pt x="6395" y="3191"/>
                  <a:pt x="6386" y="3130"/>
                </a:cubicBezTo>
                <a:cubicBezTo>
                  <a:pt x="6382" y="3086"/>
                  <a:pt x="6379" y="3041"/>
                  <a:pt x="6375" y="2997"/>
                </a:cubicBezTo>
                <a:cubicBezTo>
                  <a:pt x="6359" y="3017"/>
                  <a:pt x="6344" y="3038"/>
                  <a:pt x="6328" y="3058"/>
                </a:cubicBezTo>
                <a:lnTo>
                  <a:pt x="6250" y="3226"/>
                </a:lnTo>
                <a:cubicBezTo>
                  <a:pt x="6221" y="3255"/>
                  <a:pt x="6192" y="3285"/>
                  <a:pt x="6163" y="3314"/>
                </a:cubicBezTo>
                <a:lnTo>
                  <a:pt x="6142" y="3215"/>
                </a:lnTo>
                <a:lnTo>
                  <a:pt x="6101" y="3203"/>
                </a:lnTo>
                <a:cubicBezTo>
                  <a:pt x="6110" y="3138"/>
                  <a:pt x="6118" y="3073"/>
                  <a:pt x="6127" y="3008"/>
                </a:cubicBezTo>
                <a:cubicBezTo>
                  <a:pt x="6137" y="2967"/>
                  <a:pt x="6148" y="2927"/>
                  <a:pt x="6158" y="2886"/>
                </a:cubicBezTo>
                <a:lnTo>
                  <a:pt x="6075" y="2874"/>
                </a:lnTo>
                <a:cubicBezTo>
                  <a:pt x="6073" y="2854"/>
                  <a:pt x="6071" y="2833"/>
                  <a:pt x="6069" y="2813"/>
                </a:cubicBezTo>
                <a:cubicBezTo>
                  <a:pt x="6057" y="2784"/>
                  <a:pt x="6045" y="2754"/>
                  <a:pt x="6033" y="2725"/>
                </a:cubicBezTo>
                <a:cubicBezTo>
                  <a:pt x="6021" y="2709"/>
                  <a:pt x="6010" y="2692"/>
                  <a:pt x="5998" y="2676"/>
                </a:cubicBezTo>
                <a:cubicBezTo>
                  <a:pt x="5982" y="2692"/>
                  <a:pt x="5967" y="2709"/>
                  <a:pt x="5951" y="2725"/>
                </a:cubicBezTo>
                <a:cubicBezTo>
                  <a:pt x="5935" y="2717"/>
                  <a:pt x="5920" y="2710"/>
                  <a:pt x="5904" y="2702"/>
                </a:cubicBezTo>
                <a:lnTo>
                  <a:pt x="5836" y="2664"/>
                </a:lnTo>
                <a:lnTo>
                  <a:pt x="5795" y="2702"/>
                </a:lnTo>
                <a:lnTo>
                  <a:pt x="5753" y="2936"/>
                </a:lnTo>
                <a:cubicBezTo>
                  <a:pt x="5750" y="2980"/>
                  <a:pt x="5746" y="3025"/>
                  <a:pt x="5743" y="3069"/>
                </a:cubicBezTo>
                <a:lnTo>
                  <a:pt x="5645" y="3215"/>
                </a:lnTo>
                <a:cubicBezTo>
                  <a:pt x="5657" y="3256"/>
                  <a:pt x="5668" y="3296"/>
                  <a:pt x="5680" y="3337"/>
                </a:cubicBezTo>
                <a:cubicBezTo>
                  <a:pt x="5682" y="3378"/>
                  <a:pt x="5685" y="3418"/>
                  <a:pt x="5687" y="3459"/>
                </a:cubicBezTo>
                <a:cubicBezTo>
                  <a:pt x="5680" y="3492"/>
                  <a:pt x="5673" y="3526"/>
                  <a:pt x="5666" y="3559"/>
                </a:cubicBezTo>
                <a:cubicBezTo>
                  <a:pt x="5649" y="3596"/>
                  <a:pt x="5631" y="3632"/>
                  <a:pt x="5614" y="3669"/>
                </a:cubicBezTo>
                <a:cubicBezTo>
                  <a:pt x="5588" y="3705"/>
                  <a:pt x="5562" y="3740"/>
                  <a:pt x="5536" y="3776"/>
                </a:cubicBezTo>
                <a:cubicBezTo>
                  <a:pt x="5503" y="3802"/>
                  <a:pt x="5470" y="3827"/>
                  <a:pt x="5437" y="3853"/>
                </a:cubicBezTo>
                <a:cubicBezTo>
                  <a:pt x="5444" y="3877"/>
                  <a:pt x="5451" y="3902"/>
                  <a:pt x="5458" y="3926"/>
                </a:cubicBezTo>
                <a:cubicBezTo>
                  <a:pt x="5449" y="4007"/>
                  <a:pt x="5441" y="4089"/>
                  <a:pt x="5432" y="4170"/>
                </a:cubicBezTo>
                <a:cubicBezTo>
                  <a:pt x="5411" y="4222"/>
                  <a:pt x="5390" y="4275"/>
                  <a:pt x="5369" y="4327"/>
                </a:cubicBezTo>
                <a:cubicBezTo>
                  <a:pt x="5354" y="4344"/>
                  <a:pt x="5339" y="4360"/>
                  <a:pt x="5324" y="4377"/>
                </a:cubicBezTo>
                <a:cubicBezTo>
                  <a:pt x="5307" y="4328"/>
                  <a:pt x="5289" y="4280"/>
                  <a:pt x="5272" y="4231"/>
                </a:cubicBezTo>
                <a:lnTo>
                  <a:pt x="5272" y="4059"/>
                </a:lnTo>
                <a:cubicBezTo>
                  <a:pt x="5278" y="4011"/>
                  <a:pt x="5285" y="3962"/>
                  <a:pt x="5291" y="3914"/>
                </a:cubicBezTo>
                <a:cubicBezTo>
                  <a:pt x="5304" y="3868"/>
                  <a:pt x="5316" y="3822"/>
                  <a:pt x="5329" y="3776"/>
                </a:cubicBezTo>
                <a:cubicBezTo>
                  <a:pt x="5312" y="3769"/>
                  <a:pt x="5294" y="3761"/>
                  <a:pt x="5277" y="3754"/>
                </a:cubicBezTo>
                <a:lnTo>
                  <a:pt x="5199" y="3754"/>
                </a:lnTo>
                <a:cubicBezTo>
                  <a:pt x="5185" y="3730"/>
                  <a:pt x="5171" y="3705"/>
                  <a:pt x="5157" y="3681"/>
                </a:cubicBezTo>
                <a:cubicBezTo>
                  <a:pt x="5140" y="3668"/>
                  <a:pt x="5122" y="3656"/>
                  <a:pt x="5105" y="3643"/>
                </a:cubicBezTo>
                <a:cubicBezTo>
                  <a:pt x="5100" y="3619"/>
                  <a:pt x="5096" y="3594"/>
                  <a:pt x="5091" y="3570"/>
                </a:cubicBezTo>
                <a:cubicBezTo>
                  <a:pt x="5078" y="3550"/>
                  <a:pt x="5066" y="3529"/>
                  <a:pt x="5053" y="3509"/>
                </a:cubicBezTo>
                <a:cubicBezTo>
                  <a:pt x="5027" y="3489"/>
                  <a:pt x="5002" y="3468"/>
                  <a:pt x="4976" y="3448"/>
                </a:cubicBezTo>
                <a:cubicBezTo>
                  <a:pt x="4950" y="3461"/>
                  <a:pt x="4924" y="3473"/>
                  <a:pt x="4898" y="3486"/>
                </a:cubicBezTo>
                <a:cubicBezTo>
                  <a:pt x="4902" y="3445"/>
                  <a:pt x="4905" y="3405"/>
                  <a:pt x="4909" y="3364"/>
                </a:cubicBezTo>
                <a:lnTo>
                  <a:pt x="4924" y="3226"/>
                </a:lnTo>
                <a:lnTo>
                  <a:pt x="4862" y="3203"/>
                </a:lnTo>
                <a:cubicBezTo>
                  <a:pt x="4879" y="3142"/>
                  <a:pt x="4897" y="3081"/>
                  <a:pt x="4914" y="3020"/>
                </a:cubicBezTo>
                <a:cubicBezTo>
                  <a:pt x="4931" y="2983"/>
                  <a:pt x="4949" y="2946"/>
                  <a:pt x="4966" y="2909"/>
                </a:cubicBezTo>
                <a:cubicBezTo>
                  <a:pt x="4999" y="2852"/>
                  <a:pt x="5032" y="2794"/>
                  <a:pt x="5065" y="2737"/>
                </a:cubicBezTo>
                <a:lnTo>
                  <a:pt x="5157" y="2630"/>
                </a:lnTo>
                <a:lnTo>
                  <a:pt x="5220" y="2603"/>
                </a:lnTo>
                <a:cubicBezTo>
                  <a:pt x="5230" y="2575"/>
                  <a:pt x="5241" y="2547"/>
                  <a:pt x="5251" y="2519"/>
                </a:cubicBezTo>
                <a:cubicBezTo>
                  <a:pt x="5270" y="2499"/>
                  <a:pt x="5289" y="2478"/>
                  <a:pt x="5308" y="2458"/>
                </a:cubicBezTo>
                <a:lnTo>
                  <a:pt x="5376" y="2446"/>
                </a:lnTo>
                <a:cubicBezTo>
                  <a:pt x="5403" y="2413"/>
                  <a:pt x="5431" y="2380"/>
                  <a:pt x="5458" y="2347"/>
                </a:cubicBezTo>
                <a:cubicBezTo>
                  <a:pt x="5468" y="2327"/>
                  <a:pt x="5479" y="2306"/>
                  <a:pt x="5489" y="2286"/>
                </a:cubicBezTo>
                <a:cubicBezTo>
                  <a:pt x="5517" y="2245"/>
                  <a:pt x="5544" y="2204"/>
                  <a:pt x="5572" y="2163"/>
                </a:cubicBezTo>
                <a:lnTo>
                  <a:pt x="5602" y="2091"/>
                </a:lnTo>
                <a:lnTo>
                  <a:pt x="5640" y="2141"/>
                </a:lnTo>
                <a:lnTo>
                  <a:pt x="5706" y="2114"/>
                </a:lnTo>
                <a:lnTo>
                  <a:pt x="5826" y="2018"/>
                </a:lnTo>
                <a:cubicBezTo>
                  <a:pt x="5835" y="1993"/>
                  <a:pt x="5843" y="1967"/>
                  <a:pt x="5852" y="1942"/>
                </a:cubicBezTo>
                <a:cubicBezTo>
                  <a:pt x="5849" y="1918"/>
                  <a:pt x="5845" y="1893"/>
                  <a:pt x="5842" y="1869"/>
                </a:cubicBezTo>
                <a:cubicBezTo>
                  <a:pt x="5861" y="1845"/>
                  <a:pt x="5880" y="1820"/>
                  <a:pt x="5899" y="1796"/>
                </a:cubicBezTo>
                <a:cubicBezTo>
                  <a:pt x="5904" y="1776"/>
                  <a:pt x="5908" y="1755"/>
                  <a:pt x="5913" y="1735"/>
                </a:cubicBezTo>
                <a:cubicBezTo>
                  <a:pt x="5901" y="1711"/>
                  <a:pt x="5890" y="1687"/>
                  <a:pt x="5878" y="1663"/>
                </a:cubicBezTo>
                <a:lnTo>
                  <a:pt x="5821" y="1651"/>
                </a:lnTo>
                <a:lnTo>
                  <a:pt x="5758" y="1636"/>
                </a:lnTo>
                <a:cubicBezTo>
                  <a:pt x="5741" y="1686"/>
                  <a:pt x="5723" y="1735"/>
                  <a:pt x="5706" y="1785"/>
                </a:cubicBezTo>
                <a:cubicBezTo>
                  <a:pt x="5684" y="1826"/>
                  <a:pt x="5662" y="1866"/>
                  <a:pt x="5640" y="1907"/>
                </a:cubicBezTo>
                <a:lnTo>
                  <a:pt x="5562" y="2003"/>
                </a:lnTo>
                <a:cubicBezTo>
                  <a:pt x="5557" y="1971"/>
                  <a:pt x="5551" y="1939"/>
                  <a:pt x="5546" y="1907"/>
                </a:cubicBezTo>
                <a:cubicBezTo>
                  <a:pt x="5562" y="1874"/>
                  <a:pt x="5577" y="1841"/>
                  <a:pt x="5593" y="1808"/>
                </a:cubicBezTo>
                <a:lnTo>
                  <a:pt x="5572" y="1724"/>
                </a:lnTo>
                <a:cubicBezTo>
                  <a:pt x="5539" y="1756"/>
                  <a:pt x="5506" y="1787"/>
                  <a:pt x="5473" y="1819"/>
                </a:cubicBezTo>
                <a:cubicBezTo>
                  <a:pt x="5489" y="1775"/>
                  <a:pt x="5504" y="1730"/>
                  <a:pt x="5520" y="1686"/>
                </a:cubicBezTo>
                <a:cubicBezTo>
                  <a:pt x="5496" y="1678"/>
                  <a:pt x="5471" y="1671"/>
                  <a:pt x="5447" y="1663"/>
                </a:cubicBezTo>
                <a:cubicBezTo>
                  <a:pt x="5468" y="1639"/>
                  <a:pt x="5489" y="1614"/>
                  <a:pt x="5510" y="1590"/>
                </a:cubicBezTo>
                <a:lnTo>
                  <a:pt x="5510" y="1441"/>
                </a:lnTo>
                <a:cubicBezTo>
                  <a:pt x="5503" y="1421"/>
                  <a:pt x="5496" y="1400"/>
                  <a:pt x="5489" y="1380"/>
                </a:cubicBezTo>
                <a:cubicBezTo>
                  <a:pt x="5473" y="1372"/>
                  <a:pt x="5458" y="1365"/>
                  <a:pt x="5442" y="1357"/>
                </a:cubicBezTo>
                <a:close/>
                <a:moveTo>
                  <a:pt x="1800" y="1407"/>
                </a:moveTo>
                <a:cubicBezTo>
                  <a:pt x="1796" y="1411"/>
                  <a:pt x="1792" y="1414"/>
                  <a:pt x="1788" y="1418"/>
                </a:cubicBezTo>
                <a:lnTo>
                  <a:pt x="1722" y="1502"/>
                </a:lnTo>
                <a:lnTo>
                  <a:pt x="1783" y="1502"/>
                </a:lnTo>
                <a:cubicBezTo>
                  <a:pt x="1806" y="1491"/>
                  <a:pt x="1829" y="1479"/>
                  <a:pt x="1852" y="1468"/>
                </a:cubicBezTo>
                <a:cubicBezTo>
                  <a:pt x="1857" y="1459"/>
                  <a:pt x="1861" y="1450"/>
                  <a:pt x="1866" y="1441"/>
                </a:cubicBezTo>
                <a:lnTo>
                  <a:pt x="1835" y="1407"/>
                </a:lnTo>
                <a:lnTo>
                  <a:pt x="1800" y="1407"/>
                </a:lnTo>
                <a:close/>
                <a:moveTo>
                  <a:pt x="17202" y="1418"/>
                </a:moveTo>
                <a:cubicBezTo>
                  <a:pt x="17196" y="1435"/>
                  <a:pt x="17191" y="1451"/>
                  <a:pt x="17185" y="1468"/>
                </a:cubicBezTo>
                <a:lnTo>
                  <a:pt x="17228" y="1514"/>
                </a:lnTo>
                <a:lnTo>
                  <a:pt x="17270" y="1502"/>
                </a:lnTo>
                <a:cubicBezTo>
                  <a:pt x="17247" y="1474"/>
                  <a:pt x="17225" y="1446"/>
                  <a:pt x="17202" y="1418"/>
                </a:cubicBezTo>
                <a:close/>
                <a:moveTo>
                  <a:pt x="5220" y="1602"/>
                </a:moveTo>
                <a:lnTo>
                  <a:pt x="5168" y="1663"/>
                </a:lnTo>
                <a:lnTo>
                  <a:pt x="5110" y="1697"/>
                </a:lnTo>
                <a:cubicBezTo>
                  <a:pt x="5122" y="1717"/>
                  <a:pt x="5135" y="1738"/>
                  <a:pt x="5147" y="1758"/>
                </a:cubicBezTo>
                <a:cubicBezTo>
                  <a:pt x="5161" y="1754"/>
                  <a:pt x="5174" y="1751"/>
                  <a:pt x="5188" y="1747"/>
                </a:cubicBezTo>
                <a:lnTo>
                  <a:pt x="5235" y="1785"/>
                </a:lnTo>
                <a:lnTo>
                  <a:pt x="5282" y="1735"/>
                </a:lnTo>
                <a:cubicBezTo>
                  <a:pt x="5279" y="1719"/>
                  <a:pt x="5275" y="1702"/>
                  <a:pt x="5272" y="1686"/>
                </a:cubicBezTo>
                <a:cubicBezTo>
                  <a:pt x="5270" y="1678"/>
                  <a:pt x="5268" y="1671"/>
                  <a:pt x="5266" y="1663"/>
                </a:cubicBezTo>
                <a:lnTo>
                  <a:pt x="5251" y="1636"/>
                </a:lnTo>
                <a:lnTo>
                  <a:pt x="5220" y="1602"/>
                </a:lnTo>
                <a:close/>
                <a:moveTo>
                  <a:pt x="1550" y="1758"/>
                </a:moveTo>
                <a:lnTo>
                  <a:pt x="1192" y="2309"/>
                </a:lnTo>
                <a:lnTo>
                  <a:pt x="1256" y="2263"/>
                </a:lnTo>
                <a:cubicBezTo>
                  <a:pt x="1262" y="2237"/>
                  <a:pt x="1269" y="2212"/>
                  <a:pt x="1275" y="2186"/>
                </a:cubicBezTo>
                <a:cubicBezTo>
                  <a:pt x="1301" y="2175"/>
                  <a:pt x="1327" y="2163"/>
                  <a:pt x="1353" y="2152"/>
                </a:cubicBezTo>
                <a:lnTo>
                  <a:pt x="1307" y="2213"/>
                </a:lnTo>
                <a:cubicBezTo>
                  <a:pt x="1305" y="2230"/>
                  <a:pt x="1303" y="2246"/>
                  <a:pt x="1301" y="2263"/>
                </a:cubicBezTo>
                <a:lnTo>
                  <a:pt x="1369" y="2236"/>
                </a:lnTo>
                <a:cubicBezTo>
                  <a:pt x="1379" y="2245"/>
                  <a:pt x="1390" y="2254"/>
                  <a:pt x="1400" y="2263"/>
                </a:cubicBezTo>
                <a:cubicBezTo>
                  <a:pt x="1391" y="2283"/>
                  <a:pt x="1383" y="2304"/>
                  <a:pt x="1374" y="2324"/>
                </a:cubicBezTo>
                <a:lnTo>
                  <a:pt x="1411" y="2370"/>
                </a:lnTo>
                <a:cubicBezTo>
                  <a:pt x="1413" y="2387"/>
                  <a:pt x="1414" y="2403"/>
                  <a:pt x="1416" y="2420"/>
                </a:cubicBezTo>
                <a:lnTo>
                  <a:pt x="1456" y="2420"/>
                </a:lnTo>
                <a:cubicBezTo>
                  <a:pt x="1469" y="2412"/>
                  <a:pt x="1481" y="2405"/>
                  <a:pt x="1494" y="2397"/>
                </a:cubicBezTo>
                <a:cubicBezTo>
                  <a:pt x="1521" y="2347"/>
                  <a:pt x="1549" y="2298"/>
                  <a:pt x="1576" y="2248"/>
                </a:cubicBezTo>
                <a:lnTo>
                  <a:pt x="1659" y="2236"/>
                </a:lnTo>
                <a:lnTo>
                  <a:pt x="1741" y="2175"/>
                </a:lnTo>
                <a:cubicBezTo>
                  <a:pt x="1738" y="2130"/>
                  <a:pt x="1735" y="2086"/>
                  <a:pt x="1732" y="2041"/>
                </a:cubicBezTo>
                <a:cubicBezTo>
                  <a:pt x="1696" y="2033"/>
                  <a:pt x="1659" y="2026"/>
                  <a:pt x="1623" y="2018"/>
                </a:cubicBezTo>
                <a:cubicBezTo>
                  <a:pt x="1606" y="2054"/>
                  <a:pt x="1588" y="2089"/>
                  <a:pt x="1571" y="2125"/>
                </a:cubicBezTo>
                <a:cubicBezTo>
                  <a:pt x="1567" y="2114"/>
                  <a:pt x="1564" y="2102"/>
                  <a:pt x="1560" y="2091"/>
                </a:cubicBezTo>
                <a:lnTo>
                  <a:pt x="1618" y="2003"/>
                </a:lnTo>
                <a:cubicBezTo>
                  <a:pt x="1607" y="1958"/>
                  <a:pt x="1597" y="1914"/>
                  <a:pt x="1586" y="1869"/>
                </a:cubicBezTo>
                <a:lnTo>
                  <a:pt x="1550" y="1758"/>
                </a:lnTo>
                <a:close/>
                <a:moveTo>
                  <a:pt x="6116" y="1858"/>
                </a:moveTo>
                <a:cubicBezTo>
                  <a:pt x="6102" y="1862"/>
                  <a:pt x="6089" y="1865"/>
                  <a:pt x="6075" y="1869"/>
                </a:cubicBezTo>
                <a:cubicBezTo>
                  <a:pt x="6061" y="1893"/>
                  <a:pt x="6047" y="1918"/>
                  <a:pt x="6033" y="1942"/>
                </a:cubicBezTo>
                <a:cubicBezTo>
                  <a:pt x="6030" y="1967"/>
                  <a:pt x="6026" y="1993"/>
                  <a:pt x="6023" y="2018"/>
                </a:cubicBezTo>
                <a:lnTo>
                  <a:pt x="6075" y="2003"/>
                </a:lnTo>
                <a:cubicBezTo>
                  <a:pt x="6089" y="1992"/>
                  <a:pt x="6102" y="1980"/>
                  <a:pt x="6116" y="1969"/>
                </a:cubicBezTo>
                <a:cubicBezTo>
                  <a:pt x="6120" y="1965"/>
                  <a:pt x="6123" y="1961"/>
                  <a:pt x="6127" y="1957"/>
                </a:cubicBezTo>
                <a:cubicBezTo>
                  <a:pt x="6132" y="1937"/>
                  <a:pt x="6137" y="1916"/>
                  <a:pt x="6142" y="1896"/>
                </a:cubicBezTo>
                <a:cubicBezTo>
                  <a:pt x="6133" y="1883"/>
                  <a:pt x="6125" y="1871"/>
                  <a:pt x="6116" y="1858"/>
                </a:cubicBezTo>
                <a:close/>
                <a:moveTo>
                  <a:pt x="8759" y="2102"/>
                </a:moveTo>
                <a:cubicBezTo>
                  <a:pt x="8733" y="2126"/>
                  <a:pt x="8707" y="2151"/>
                  <a:pt x="8681" y="2175"/>
                </a:cubicBezTo>
                <a:cubicBezTo>
                  <a:pt x="8664" y="2158"/>
                  <a:pt x="8646" y="2142"/>
                  <a:pt x="8629" y="2125"/>
                </a:cubicBezTo>
                <a:cubicBezTo>
                  <a:pt x="8603" y="2154"/>
                  <a:pt x="8578" y="2184"/>
                  <a:pt x="8552" y="2213"/>
                </a:cubicBezTo>
                <a:cubicBezTo>
                  <a:pt x="8531" y="2180"/>
                  <a:pt x="8511" y="2147"/>
                  <a:pt x="8490" y="2114"/>
                </a:cubicBezTo>
                <a:lnTo>
                  <a:pt x="8417" y="2141"/>
                </a:lnTo>
                <a:cubicBezTo>
                  <a:pt x="8405" y="2169"/>
                  <a:pt x="8394" y="2197"/>
                  <a:pt x="8382" y="2225"/>
                </a:cubicBezTo>
                <a:lnTo>
                  <a:pt x="8474" y="2263"/>
                </a:lnTo>
                <a:lnTo>
                  <a:pt x="8474" y="2297"/>
                </a:lnTo>
                <a:lnTo>
                  <a:pt x="8391" y="2335"/>
                </a:lnTo>
                <a:cubicBezTo>
                  <a:pt x="8422" y="2356"/>
                  <a:pt x="8454" y="2376"/>
                  <a:pt x="8485" y="2397"/>
                </a:cubicBezTo>
                <a:lnTo>
                  <a:pt x="8433" y="2458"/>
                </a:lnTo>
                <a:lnTo>
                  <a:pt x="8563" y="2507"/>
                </a:lnTo>
                <a:cubicBezTo>
                  <a:pt x="8582" y="2515"/>
                  <a:pt x="8601" y="2522"/>
                  <a:pt x="8620" y="2530"/>
                </a:cubicBezTo>
                <a:cubicBezTo>
                  <a:pt x="8633" y="2522"/>
                  <a:pt x="8647" y="2515"/>
                  <a:pt x="8660" y="2507"/>
                </a:cubicBezTo>
                <a:lnTo>
                  <a:pt x="8801" y="2408"/>
                </a:lnTo>
                <a:lnTo>
                  <a:pt x="8867" y="2297"/>
                </a:lnTo>
                <a:cubicBezTo>
                  <a:pt x="8852" y="2265"/>
                  <a:pt x="8837" y="2234"/>
                  <a:pt x="8822" y="2202"/>
                </a:cubicBezTo>
                <a:cubicBezTo>
                  <a:pt x="8827" y="2169"/>
                  <a:pt x="8832" y="2135"/>
                  <a:pt x="8837" y="2102"/>
                </a:cubicBezTo>
                <a:lnTo>
                  <a:pt x="8759" y="2102"/>
                </a:lnTo>
                <a:close/>
                <a:moveTo>
                  <a:pt x="5567" y="2213"/>
                </a:moveTo>
                <a:cubicBezTo>
                  <a:pt x="5548" y="2254"/>
                  <a:pt x="5529" y="2294"/>
                  <a:pt x="5510" y="2335"/>
                </a:cubicBezTo>
                <a:cubicBezTo>
                  <a:pt x="5498" y="2376"/>
                  <a:pt x="5485" y="2417"/>
                  <a:pt x="5473" y="2458"/>
                </a:cubicBezTo>
                <a:cubicBezTo>
                  <a:pt x="5452" y="2478"/>
                  <a:pt x="5432" y="2499"/>
                  <a:pt x="5411" y="2519"/>
                </a:cubicBezTo>
                <a:lnTo>
                  <a:pt x="5479" y="2507"/>
                </a:lnTo>
                <a:cubicBezTo>
                  <a:pt x="5475" y="2535"/>
                  <a:pt x="5472" y="2564"/>
                  <a:pt x="5468" y="2592"/>
                </a:cubicBezTo>
                <a:cubicBezTo>
                  <a:pt x="5498" y="2568"/>
                  <a:pt x="5527" y="2543"/>
                  <a:pt x="5557" y="2519"/>
                </a:cubicBezTo>
                <a:cubicBezTo>
                  <a:pt x="5579" y="2495"/>
                  <a:pt x="5601" y="2470"/>
                  <a:pt x="5623" y="2446"/>
                </a:cubicBezTo>
                <a:cubicBezTo>
                  <a:pt x="5627" y="2466"/>
                  <a:pt x="5631" y="2487"/>
                  <a:pt x="5635" y="2507"/>
                </a:cubicBezTo>
                <a:cubicBezTo>
                  <a:pt x="5655" y="2519"/>
                  <a:pt x="5676" y="2530"/>
                  <a:pt x="5696" y="2542"/>
                </a:cubicBezTo>
                <a:cubicBezTo>
                  <a:pt x="5715" y="2525"/>
                  <a:pt x="5734" y="2509"/>
                  <a:pt x="5753" y="2492"/>
                </a:cubicBezTo>
                <a:cubicBezTo>
                  <a:pt x="5746" y="2477"/>
                  <a:pt x="5739" y="2461"/>
                  <a:pt x="5732" y="2446"/>
                </a:cubicBezTo>
                <a:lnTo>
                  <a:pt x="5696" y="2458"/>
                </a:lnTo>
                <a:cubicBezTo>
                  <a:pt x="5699" y="2438"/>
                  <a:pt x="5703" y="2417"/>
                  <a:pt x="5706" y="2397"/>
                </a:cubicBezTo>
                <a:cubicBezTo>
                  <a:pt x="5694" y="2380"/>
                  <a:pt x="5682" y="2364"/>
                  <a:pt x="5670" y="2347"/>
                </a:cubicBezTo>
                <a:cubicBezTo>
                  <a:pt x="5656" y="2330"/>
                  <a:pt x="5642" y="2314"/>
                  <a:pt x="5628" y="2297"/>
                </a:cubicBezTo>
                <a:cubicBezTo>
                  <a:pt x="5623" y="2286"/>
                  <a:pt x="5619" y="2274"/>
                  <a:pt x="5614" y="2263"/>
                </a:cubicBezTo>
                <a:lnTo>
                  <a:pt x="5588" y="2286"/>
                </a:lnTo>
                <a:cubicBezTo>
                  <a:pt x="5590" y="2266"/>
                  <a:pt x="5591" y="2245"/>
                  <a:pt x="5593" y="2225"/>
                </a:cubicBezTo>
                <a:cubicBezTo>
                  <a:pt x="5584" y="2221"/>
                  <a:pt x="5576" y="2217"/>
                  <a:pt x="5567" y="2213"/>
                </a:cubicBezTo>
                <a:close/>
                <a:moveTo>
                  <a:pt x="1473" y="2492"/>
                </a:moveTo>
                <a:cubicBezTo>
                  <a:pt x="1463" y="2509"/>
                  <a:pt x="1452" y="2525"/>
                  <a:pt x="1442" y="2542"/>
                </a:cubicBezTo>
                <a:cubicBezTo>
                  <a:pt x="1444" y="2546"/>
                  <a:pt x="1445" y="2549"/>
                  <a:pt x="1447" y="2553"/>
                </a:cubicBezTo>
                <a:cubicBezTo>
                  <a:pt x="1461" y="2549"/>
                  <a:pt x="1475" y="2546"/>
                  <a:pt x="1489" y="2542"/>
                </a:cubicBezTo>
                <a:cubicBezTo>
                  <a:pt x="1491" y="2555"/>
                  <a:pt x="1492" y="2567"/>
                  <a:pt x="1494" y="2580"/>
                </a:cubicBezTo>
                <a:cubicBezTo>
                  <a:pt x="1501" y="2588"/>
                  <a:pt x="1508" y="2595"/>
                  <a:pt x="1515" y="2603"/>
                </a:cubicBezTo>
                <a:cubicBezTo>
                  <a:pt x="1532" y="2595"/>
                  <a:pt x="1549" y="2588"/>
                  <a:pt x="1566" y="2580"/>
                </a:cubicBezTo>
                <a:cubicBezTo>
                  <a:pt x="1569" y="2571"/>
                  <a:pt x="1573" y="2562"/>
                  <a:pt x="1576" y="2553"/>
                </a:cubicBezTo>
                <a:cubicBezTo>
                  <a:pt x="1564" y="2549"/>
                  <a:pt x="1553" y="2546"/>
                  <a:pt x="1541" y="2542"/>
                </a:cubicBezTo>
                <a:cubicBezTo>
                  <a:pt x="1535" y="2530"/>
                  <a:pt x="1530" y="2519"/>
                  <a:pt x="1524" y="2507"/>
                </a:cubicBezTo>
                <a:lnTo>
                  <a:pt x="1489" y="2519"/>
                </a:lnTo>
                <a:cubicBezTo>
                  <a:pt x="1484" y="2510"/>
                  <a:pt x="1478" y="2501"/>
                  <a:pt x="1473" y="2492"/>
                </a:cubicBezTo>
                <a:close/>
                <a:moveTo>
                  <a:pt x="5572" y="2614"/>
                </a:moveTo>
                <a:cubicBezTo>
                  <a:pt x="5555" y="2635"/>
                  <a:pt x="5537" y="2655"/>
                  <a:pt x="5520" y="2676"/>
                </a:cubicBezTo>
                <a:lnTo>
                  <a:pt x="5520" y="2725"/>
                </a:lnTo>
                <a:lnTo>
                  <a:pt x="5551" y="2725"/>
                </a:lnTo>
                <a:cubicBezTo>
                  <a:pt x="5577" y="2697"/>
                  <a:pt x="5602" y="2669"/>
                  <a:pt x="5628" y="2641"/>
                </a:cubicBezTo>
                <a:cubicBezTo>
                  <a:pt x="5630" y="2632"/>
                  <a:pt x="5633" y="2623"/>
                  <a:pt x="5635" y="2614"/>
                </a:cubicBezTo>
                <a:lnTo>
                  <a:pt x="5572" y="2614"/>
                </a:lnTo>
                <a:close/>
                <a:moveTo>
                  <a:pt x="5706" y="2691"/>
                </a:moveTo>
                <a:cubicBezTo>
                  <a:pt x="5697" y="2706"/>
                  <a:pt x="5689" y="2722"/>
                  <a:pt x="5680" y="2737"/>
                </a:cubicBezTo>
                <a:cubicBezTo>
                  <a:pt x="5678" y="2742"/>
                  <a:pt x="5677" y="2747"/>
                  <a:pt x="5675" y="2752"/>
                </a:cubicBezTo>
                <a:lnTo>
                  <a:pt x="5675" y="2786"/>
                </a:lnTo>
                <a:cubicBezTo>
                  <a:pt x="5680" y="2790"/>
                  <a:pt x="5686" y="2794"/>
                  <a:pt x="5691" y="2798"/>
                </a:cubicBezTo>
                <a:cubicBezTo>
                  <a:pt x="5705" y="2774"/>
                  <a:pt x="5718" y="2749"/>
                  <a:pt x="5732" y="2725"/>
                </a:cubicBezTo>
                <a:cubicBezTo>
                  <a:pt x="5730" y="2714"/>
                  <a:pt x="5729" y="2702"/>
                  <a:pt x="5727" y="2691"/>
                </a:cubicBezTo>
                <a:lnTo>
                  <a:pt x="5706" y="2691"/>
                </a:lnTo>
                <a:close/>
                <a:moveTo>
                  <a:pt x="1451" y="2981"/>
                </a:moveTo>
                <a:lnTo>
                  <a:pt x="1395" y="3008"/>
                </a:lnTo>
                <a:cubicBezTo>
                  <a:pt x="1397" y="3025"/>
                  <a:pt x="1398" y="3041"/>
                  <a:pt x="1400" y="3058"/>
                </a:cubicBezTo>
                <a:cubicBezTo>
                  <a:pt x="1407" y="3066"/>
                  <a:pt x="1414" y="3073"/>
                  <a:pt x="1421" y="3081"/>
                </a:cubicBezTo>
                <a:cubicBezTo>
                  <a:pt x="1435" y="3073"/>
                  <a:pt x="1449" y="3066"/>
                  <a:pt x="1463" y="3058"/>
                </a:cubicBezTo>
                <a:cubicBezTo>
                  <a:pt x="1472" y="3038"/>
                  <a:pt x="1480" y="3017"/>
                  <a:pt x="1489" y="2997"/>
                </a:cubicBezTo>
                <a:cubicBezTo>
                  <a:pt x="1476" y="2992"/>
                  <a:pt x="1464" y="2986"/>
                  <a:pt x="1451" y="2981"/>
                </a:cubicBezTo>
                <a:close/>
                <a:moveTo>
                  <a:pt x="9251" y="3253"/>
                </a:moveTo>
                <a:cubicBezTo>
                  <a:pt x="9238" y="3294"/>
                  <a:pt x="9224" y="3334"/>
                  <a:pt x="9211" y="3375"/>
                </a:cubicBezTo>
                <a:cubicBezTo>
                  <a:pt x="9204" y="3423"/>
                  <a:pt x="9197" y="3472"/>
                  <a:pt x="9190" y="3520"/>
                </a:cubicBezTo>
                <a:cubicBezTo>
                  <a:pt x="9197" y="3549"/>
                  <a:pt x="9204" y="3579"/>
                  <a:pt x="9211" y="3608"/>
                </a:cubicBezTo>
                <a:cubicBezTo>
                  <a:pt x="9213" y="3657"/>
                  <a:pt x="9214" y="3705"/>
                  <a:pt x="9216" y="3754"/>
                </a:cubicBezTo>
                <a:cubicBezTo>
                  <a:pt x="9225" y="3730"/>
                  <a:pt x="9233" y="3705"/>
                  <a:pt x="9242" y="3681"/>
                </a:cubicBezTo>
                <a:cubicBezTo>
                  <a:pt x="9247" y="3692"/>
                  <a:pt x="9251" y="3704"/>
                  <a:pt x="9256" y="3715"/>
                </a:cubicBezTo>
                <a:cubicBezTo>
                  <a:pt x="9250" y="3741"/>
                  <a:pt x="9243" y="3766"/>
                  <a:pt x="9237" y="3792"/>
                </a:cubicBezTo>
                <a:cubicBezTo>
                  <a:pt x="9242" y="3803"/>
                  <a:pt x="9246" y="3815"/>
                  <a:pt x="9251" y="3826"/>
                </a:cubicBezTo>
                <a:lnTo>
                  <a:pt x="9308" y="3853"/>
                </a:lnTo>
                <a:cubicBezTo>
                  <a:pt x="9320" y="3885"/>
                  <a:pt x="9333" y="3916"/>
                  <a:pt x="9345" y="3948"/>
                </a:cubicBezTo>
                <a:cubicBezTo>
                  <a:pt x="9341" y="3981"/>
                  <a:pt x="9338" y="4015"/>
                  <a:pt x="9334" y="4048"/>
                </a:cubicBezTo>
                <a:lnTo>
                  <a:pt x="9263" y="4021"/>
                </a:lnTo>
                <a:lnTo>
                  <a:pt x="9251" y="4132"/>
                </a:lnTo>
                <a:cubicBezTo>
                  <a:pt x="9260" y="4161"/>
                  <a:pt x="9268" y="4191"/>
                  <a:pt x="9277" y="4220"/>
                </a:cubicBezTo>
                <a:cubicBezTo>
                  <a:pt x="9258" y="4235"/>
                  <a:pt x="9239" y="4251"/>
                  <a:pt x="9220" y="4266"/>
                </a:cubicBezTo>
                <a:cubicBezTo>
                  <a:pt x="9226" y="4286"/>
                  <a:pt x="9231" y="4307"/>
                  <a:pt x="9237" y="4327"/>
                </a:cubicBezTo>
                <a:lnTo>
                  <a:pt x="9319" y="4354"/>
                </a:lnTo>
                <a:cubicBezTo>
                  <a:pt x="9303" y="4362"/>
                  <a:pt x="9288" y="4369"/>
                  <a:pt x="9272" y="4377"/>
                </a:cubicBezTo>
                <a:cubicBezTo>
                  <a:pt x="9245" y="4434"/>
                  <a:pt x="9217" y="4492"/>
                  <a:pt x="9190" y="4549"/>
                </a:cubicBezTo>
                <a:cubicBezTo>
                  <a:pt x="9200" y="4557"/>
                  <a:pt x="9210" y="4564"/>
                  <a:pt x="9220" y="4572"/>
                </a:cubicBezTo>
                <a:cubicBezTo>
                  <a:pt x="9232" y="4557"/>
                  <a:pt x="9244" y="4541"/>
                  <a:pt x="9256" y="4526"/>
                </a:cubicBezTo>
                <a:cubicBezTo>
                  <a:pt x="9272" y="4530"/>
                  <a:pt x="9287" y="4533"/>
                  <a:pt x="9303" y="4537"/>
                </a:cubicBezTo>
                <a:cubicBezTo>
                  <a:pt x="9315" y="4513"/>
                  <a:pt x="9328" y="4488"/>
                  <a:pt x="9340" y="4464"/>
                </a:cubicBezTo>
                <a:cubicBezTo>
                  <a:pt x="9349" y="4476"/>
                  <a:pt x="9357" y="4487"/>
                  <a:pt x="9366" y="4499"/>
                </a:cubicBezTo>
                <a:cubicBezTo>
                  <a:pt x="9395" y="4482"/>
                  <a:pt x="9425" y="4466"/>
                  <a:pt x="9454" y="4449"/>
                </a:cubicBezTo>
                <a:lnTo>
                  <a:pt x="9527" y="4449"/>
                </a:lnTo>
                <a:cubicBezTo>
                  <a:pt x="9543" y="4421"/>
                  <a:pt x="9558" y="4393"/>
                  <a:pt x="9574" y="4365"/>
                </a:cubicBezTo>
                <a:cubicBezTo>
                  <a:pt x="9567" y="4341"/>
                  <a:pt x="9559" y="4316"/>
                  <a:pt x="9552" y="4292"/>
                </a:cubicBezTo>
                <a:cubicBezTo>
                  <a:pt x="9561" y="4276"/>
                  <a:pt x="9569" y="4259"/>
                  <a:pt x="9578" y="4243"/>
                </a:cubicBezTo>
                <a:cubicBezTo>
                  <a:pt x="9580" y="4210"/>
                  <a:pt x="9581" y="4176"/>
                  <a:pt x="9583" y="4143"/>
                </a:cubicBezTo>
                <a:cubicBezTo>
                  <a:pt x="9563" y="4135"/>
                  <a:pt x="9542" y="4128"/>
                  <a:pt x="9522" y="4120"/>
                </a:cubicBezTo>
                <a:cubicBezTo>
                  <a:pt x="9517" y="4100"/>
                  <a:pt x="9511" y="4079"/>
                  <a:pt x="9506" y="4059"/>
                </a:cubicBezTo>
                <a:cubicBezTo>
                  <a:pt x="9496" y="3998"/>
                  <a:pt x="9485" y="3937"/>
                  <a:pt x="9475" y="3876"/>
                </a:cubicBezTo>
                <a:cubicBezTo>
                  <a:pt x="9463" y="3868"/>
                  <a:pt x="9450" y="3861"/>
                  <a:pt x="9438" y="3853"/>
                </a:cubicBezTo>
                <a:cubicBezTo>
                  <a:pt x="9423" y="3787"/>
                  <a:pt x="9407" y="3720"/>
                  <a:pt x="9392" y="3654"/>
                </a:cubicBezTo>
                <a:cubicBezTo>
                  <a:pt x="9375" y="3650"/>
                  <a:pt x="9357" y="3647"/>
                  <a:pt x="9340" y="3643"/>
                </a:cubicBezTo>
                <a:cubicBezTo>
                  <a:pt x="9355" y="3598"/>
                  <a:pt x="9371" y="3554"/>
                  <a:pt x="9386" y="3509"/>
                </a:cubicBezTo>
                <a:cubicBezTo>
                  <a:pt x="9390" y="3468"/>
                  <a:pt x="9393" y="3428"/>
                  <a:pt x="9397" y="3387"/>
                </a:cubicBezTo>
                <a:lnTo>
                  <a:pt x="9345" y="3387"/>
                </a:lnTo>
                <a:cubicBezTo>
                  <a:pt x="9328" y="3395"/>
                  <a:pt x="9310" y="3402"/>
                  <a:pt x="9293" y="3410"/>
                </a:cubicBezTo>
                <a:cubicBezTo>
                  <a:pt x="9312" y="3358"/>
                  <a:pt x="9331" y="3305"/>
                  <a:pt x="9350" y="3253"/>
                </a:cubicBezTo>
                <a:cubicBezTo>
                  <a:pt x="9330" y="3257"/>
                  <a:pt x="9309" y="3260"/>
                  <a:pt x="9289" y="3264"/>
                </a:cubicBezTo>
                <a:cubicBezTo>
                  <a:pt x="9276" y="3260"/>
                  <a:pt x="9264" y="3257"/>
                  <a:pt x="9251" y="3253"/>
                </a:cubicBezTo>
                <a:close/>
                <a:moveTo>
                  <a:pt x="1923" y="3348"/>
                </a:moveTo>
                <a:lnTo>
                  <a:pt x="1887" y="3375"/>
                </a:lnTo>
                <a:lnTo>
                  <a:pt x="1819" y="3425"/>
                </a:lnTo>
                <a:cubicBezTo>
                  <a:pt x="1810" y="3449"/>
                  <a:pt x="1802" y="3473"/>
                  <a:pt x="1793" y="3497"/>
                </a:cubicBezTo>
                <a:cubicBezTo>
                  <a:pt x="1797" y="3509"/>
                  <a:pt x="1801" y="3520"/>
                  <a:pt x="1805" y="3532"/>
                </a:cubicBezTo>
                <a:cubicBezTo>
                  <a:pt x="1829" y="3512"/>
                  <a:pt x="1853" y="3491"/>
                  <a:pt x="1877" y="3471"/>
                </a:cubicBezTo>
                <a:cubicBezTo>
                  <a:pt x="1903" y="3447"/>
                  <a:pt x="1929" y="3422"/>
                  <a:pt x="1955" y="3398"/>
                </a:cubicBezTo>
                <a:lnTo>
                  <a:pt x="1955" y="3364"/>
                </a:lnTo>
                <a:cubicBezTo>
                  <a:pt x="1944" y="3359"/>
                  <a:pt x="1934" y="3353"/>
                  <a:pt x="1923" y="3348"/>
                </a:cubicBezTo>
                <a:close/>
                <a:moveTo>
                  <a:pt x="9152" y="3765"/>
                </a:moveTo>
                <a:cubicBezTo>
                  <a:pt x="9139" y="3769"/>
                  <a:pt x="9125" y="3772"/>
                  <a:pt x="9112" y="3776"/>
                </a:cubicBezTo>
                <a:cubicBezTo>
                  <a:pt x="9098" y="3802"/>
                  <a:pt x="9084" y="3827"/>
                  <a:pt x="9070" y="3853"/>
                </a:cubicBezTo>
                <a:cubicBezTo>
                  <a:pt x="9046" y="3894"/>
                  <a:pt x="9021" y="3934"/>
                  <a:pt x="8997" y="3975"/>
                </a:cubicBezTo>
                <a:cubicBezTo>
                  <a:pt x="9006" y="4023"/>
                  <a:pt x="9014" y="4072"/>
                  <a:pt x="9023" y="4120"/>
                </a:cubicBezTo>
                <a:cubicBezTo>
                  <a:pt x="9008" y="4177"/>
                  <a:pt x="8993" y="4235"/>
                  <a:pt x="8978" y="4292"/>
                </a:cubicBezTo>
                <a:lnTo>
                  <a:pt x="9049" y="4315"/>
                </a:lnTo>
                <a:cubicBezTo>
                  <a:pt x="9080" y="4283"/>
                  <a:pt x="9112" y="4252"/>
                  <a:pt x="9143" y="4220"/>
                </a:cubicBezTo>
                <a:lnTo>
                  <a:pt x="9185" y="4082"/>
                </a:lnTo>
                <a:cubicBezTo>
                  <a:pt x="9183" y="4046"/>
                  <a:pt x="9180" y="4011"/>
                  <a:pt x="9178" y="3975"/>
                </a:cubicBezTo>
                <a:cubicBezTo>
                  <a:pt x="9187" y="3938"/>
                  <a:pt x="9195" y="3901"/>
                  <a:pt x="9204" y="3864"/>
                </a:cubicBezTo>
                <a:cubicBezTo>
                  <a:pt x="9187" y="3831"/>
                  <a:pt x="9169" y="3798"/>
                  <a:pt x="9152" y="3765"/>
                </a:cubicBezTo>
                <a:close/>
                <a:moveTo>
                  <a:pt x="2695" y="3926"/>
                </a:moveTo>
                <a:cubicBezTo>
                  <a:pt x="2688" y="3942"/>
                  <a:pt x="2681" y="3959"/>
                  <a:pt x="2674" y="3975"/>
                </a:cubicBezTo>
                <a:cubicBezTo>
                  <a:pt x="2671" y="3999"/>
                  <a:pt x="2668" y="4024"/>
                  <a:pt x="2665" y="4048"/>
                </a:cubicBezTo>
                <a:cubicBezTo>
                  <a:pt x="2666" y="4059"/>
                  <a:pt x="2668" y="4071"/>
                  <a:pt x="2669" y="4082"/>
                </a:cubicBezTo>
                <a:cubicBezTo>
                  <a:pt x="2668" y="4108"/>
                  <a:pt x="2666" y="4133"/>
                  <a:pt x="2665" y="4159"/>
                </a:cubicBezTo>
                <a:lnTo>
                  <a:pt x="2674" y="4231"/>
                </a:lnTo>
                <a:lnTo>
                  <a:pt x="2695" y="4231"/>
                </a:lnTo>
                <a:cubicBezTo>
                  <a:pt x="2693" y="4190"/>
                  <a:pt x="2692" y="4150"/>
                  <a:pt x="2690" y="4109"/>
                </a:cubicBezTo>
                <a:cubicBezTo>
                  <a:pt x="2716" y="4052"/>
                  <a:pt x="2742" y="3994"/>
                  <a:pt x="2768" y="3937"/>
                </a:cubicBezTo>
                <a:cubicBezTo>
                  <a:pt x="2751" y="3941"/>
                  <a:pt x="2733" y="3944"/>
                  <a:pt x="2716" y="3948"/>
                </a:cubicBezTo>
                <a:cubicBezTo>
                  <a:pt x="2709" y="3941"/>
                  <a:pt x="2702" y="3933"/>
                  <a:pt x="2695" y="3926"/>
                </a:cubicBezTo>
                <a:close/>
                <a:moveTo>
                  <a:pt x="6587" y="4315"/>
                </a:moveTo>
                <a:cubicBezTo>
                  <a:pt x="6570" y="4332"/>
                  <a:pt x="6552" y="4348"/>
                  <a:pt x="6535" y="4365"/>
                </a:cubicBezTo>
                <a:lnTo>
                  <a:pt x="6490" y="4464"/>
                </a:lnTo>
                <a:cubicBezTo>
                  <a:pt x="6460" y="4546"/>
                  <a:pt x="6431" y="4627"/>
                  <a:pt x="6401" y="4709"/>
                </a:cubicBezTo>
                <a:lnTo>
                  <a:pt x="6344" y="4805"/>
                </a:lnTo>
                <a:cubicBezTo>
                  <a:pt x="6349" y="4818"/>
                  <a:pt x="6355" y="4830"/>
                  <a:pt x="6360" y="4843"/>
                </a:cubicBezTo>
                <a:cubicBezTo>
                  <a:pt x="6346" y="4863"/>
                  <a:pt x="6332" y="4884"/>
                  <a:pt x="6318" y="4904"/>
                </a:cubicBezTo>
                <a:cubicBezTo>
                  <a:pt x="6320" y="4921"/>
                  <a:pt x="6321" y="4937"/>
                  <a:pt x="6323" y="4954"/>
                </a:cubicBezTo>
                <a:lnTo>
                  <a:pt x="6427" y="4954"/>
                </a:lnTo>
                <a:cubicBezTo>
                  <a:pt x="6446" y="4949"/>
                  <a:pt x="6464" y="4943"/>
                  <a:pt x="6483" y="4938"/>
                </a:cubicBezTo>
                <a:lnTo>
                  <a:pt x="6530" y="4988"/>
                </a:lnTo>
                <a:cubicBezTo>
                  <a:pt x="6514" y="5012"/>
                  <a:pt x="6499" y="5037"/>
                  <a:pt x="6483" y="5061"/>
                </a:cubicBezTo>
                <a:lnTo>
                  <a:pt x="6516" y="5061"/>
                </a:lnTo>
                <a:cubicBezTo>
                  <a:pt x="6542" y="5016"/>
                  <a:pt x="6568" y="4972"/>
                  <a:pt x="6594" y="4927"/>
                </a:cubicBezTo>
                <a:cubicBezTo>
                  <a:pt x="6599" y="4936"/>
                  <a:pt x="6603" y="4945"/>
                  <a:pt x="6608" y="4954"/>
                </a:cubicBezTo>
                <a:cubicBezTo>
                  <a:pt x="6599" y="4995"/>
                  <a:pt x="6591" y="5035"/>
                  <a:pt x="6582" y="5076"/>
                </a:cubicBezTo>
                <a:lnTo>
                  <a:pt x="6613" y="5110"/>
                </a:lnTo>
                <a:cubicBezTo>
                  <a:pt x="6622" y="5106"/>
                  <a:pt x="6630" y="5103"/>
                  <a:pt x="6639" y="5099"/>
                </a:cubicBezTo>
                <a:cubicBezTo>
                  <a:pt x="6651" y="5054"/>
                  <a:pt x="6664" y="5010"/>
                  <a:pt x="6676" y="4965"/>
                </a:cubicBezTo>
                <a:cubicBezTo>
                  <a:pt x="6674" y="4932"/>
                  <a:pt x="6673" y="4899"/>
                  <a:pt x="6671" y="4866"/>
                </a:cubicBezTo>
                <a:cubicBezTo>
                  <a:pt x="6673" y="4838"/>
                  <a:pt x="6674" y="4810"/>
                  <a:pt x="6676" y="4782"/>
                </a:cubicBezTo>
                <a:cubicBezTo>
                  <a:pt x="6662" y="4790"/>
                  <a:pt x="6648" y="4797"/>
                  <a:pt x="6634" y="4805"/>
                </a:cubicBezTo>
                <a:cubicBezTo>
                  <a:pt x="6644" y="4768"/>
                  <a:pt x="6655" y="4731"/>
                  <a:pt x="6665" y="4694"/>
                </a:cubicBezTo>
                <a:lnTo>
                  <a:pt x="6619" y="4648"/>
                </a:lnTo>
                <a:cubicBezTo>
                  <a:pt x="6608" y="4659"/>
                  <a:pt x="6598" y="4671"/>
                  <a:pt x="6587" y="4682"/>
                </a:cubicBezTo>
                <a:lnTo>
                  <a:pt x="6547" y="4633"/>
                </a:lnTo>
                <a:cubicBezTo>
                  <a:pt x="6556" y="4618"/>
                  <a:pt x="6564" y="4602"/>
                  <a:pt x="6573" y="4587"/>
                </a:cubicBezTo>
                <a:cubicBezTo>
                  <a:pt x="6563" y="4574"/>
                  <a:pt x="6552" y="4562"/>
                  <a:pt x="6542" y="4549"/>
                </a:cubicBezTo>
                <a:cubicBezTo>
                  <a:pt x="6528" y="4565"/>
                  <a:pt x="6514" y="4582"/>
                  <a:pt x="6500" y="4598"/>
                </a:cubicBezTo>
                <a:cubicBezTo>
                  <a:pt x="6517" y="4553"/>
                  <a:pt x="6534" y="4509"/>
                  <a:pt x="6551" y="4464"/>
                </a:cubicBezTo>
                <a:cubicBezTo>
                  <a:pt x="6565" y="4431"/>
                  <a:pt x="6580" y="4398"/>
                  <a:pt x="6594" y="4365"/>
                </a:cubicBezTo>
                <a:cubicBezTo>
                  <a:pt x="6599" y="4352"/>
                  <a:pt x="6603" y="4340"/>
                  <a:pt x="6608" y="4327"/>
                </a:cubicBezTo>
                <a:lnTo>
                  <a:pt x="6587" y="4315"/>
                </a:lnTo>
                <a:close/>
                <a:moveTo>
                  <a:pt x="2768" y="4449"/>
                </a:moveTo>
                <a:cubicBezTo>
                  <a:pt x="2763" y="4462"/>
                  <a:pt x="2757" y="4474"/>
                  <a:pt x="2752" y="4487"/>
                </a:cubicBezTo>
                <a:cubicBezTo>
                  <a:pt x="2750" y="4515"/>
                  <a:pt x="2749" y="4544"/>
                  <a:pt x="2747" y="4572"/>
                </a:cubicBezTo>
                <a:lnTo>
                  <a:pt x="2794" y="4598"/>
                </a:lnTo>
                <a:cubicBezTo>
                  <a:pt x="2792" y="4615"/>
                  <a:pt x="2791" y="4631"/>
                  <a:pt x="2789" y="4648"/>
                </a:cubicBezTo>
                <a:cubicBezTo>
                  <a:pt x="2799" y="4663"/>
                  <a:pt x="2810" y="4679"/>
                  <a:pt x="2820" y="4694"/>
                </a:cubicBezTo>
                <a:lnTo>
                  <a:pt x="2820" y="4755"/>
                </a:lnTo>
                <a:cubicBezTo>
                  <a:pt x="2843" y="4780"/>
                  <a:pt x="2865" y="4806"/>
                  <a:pt x="2888" y="4831"/>
                </a:cubicBezTo>
                <a:cubicBezTo>
                  <a:pt x="2900" y="4822"/>
                  <a:pt x="2912" y="4814"/>
                  <a:pt x="2924" y="4805"/>
                </a:cubicBezTo>
                <a:lnTo>
                  <a:pt x="2924" y="4721"/>
                </a:lnTo>
                <a:cubicBezTo>
                  <a:pt x="2914" y="4700"/>
                  <a:pt x="2903" y="4680"/>
                  <a:pt x="2893" y="4659"/>
                </a:cubicBezTo>
                <a:cubicBezTo>
                  <a:pt x="2891" y="4635"/>
                  <a:pt x="2890" y="4611"/>
                  <a:pt x="2888" y="4587"/>
                </a:cubicBezTo>
                <a:cubicBezTo>
                  <a:pt x="2886" y="4567"/>
                  <a:pt x="2884" y="4546"/>
                  <a:pt x="2882" y="4526"/>
                </a:cubicBezTo>
                <a:cubicBezTo>
                  <a:pt x="2868" y="4521"/>
                  <a:pt x="2855" y="4515"/>
                  <a:pt x="2841" y="4510"/>
                </a:cubicBezTo>
                <a:lnTo>
                  <a:pt x="2815" y="4487"/>
                </a:lnTo>
                <a:lnTo>
                  <a:pt x="2768" y="4449"/>
                </a:lnTo>
                <a:close/>
                <a:moveTo>
                  <a:pt x="6111" y="4572"/>
                </a:moveTo>
                <a:cubicBezTo>
                  <a:pt x="6106" y="4581"/>
                  <a:pt x="6100" y="4589"/>
                  <a:pt x="6095" y="4598"/>
                </a:cubicBezTo>
                <a:cubicBezTo>
                  <a:pt x="6107" y="4622"/>
                  <a:pt x="6120" y="4647"/>
                  <a:pt x="6132" y="4671"/>
                </a:cubicBezTo>
                <a:lnTo>
                  <a:pt x="6194" y="4721"/>
                </a:lnTo>
                <a:cubicBezTo>
                  <a:pt x="6202" y="4717"/>
                  <a:pt x="6211" y="4713"/>
                  <a:pt x="6219" y="4709"/>
                </a:cubicBezTo>
                <a:lnTo>
                  <a:pt x="6219" y="4682"/>
                </a:lnTo>
                <a:cubicBezTo>
                  <a:pt x="6206" y="4662"/>
                  <a:pt x="6192" y="4641"/>
                  <a:pt x="6179" y="4621"/>
                </a:cubicBezTo>
                <a:cubicBezTo>
                  <a:pt x="6156" y="4605"/>
                  <a:pt x="6134" y="4588"/>
                  <a:pt x="6111" y="4572"/>
                </a:cubicBezTo>
                <a:close/>
                <a:moveTo>
                  <a:pt x="6054" y="5038"/>
                </a:moveTo>
                <a:cubicBezTo>
                  <a:pt x="6045" y="5055"/>
                  <a:pt x="6037" y="5071"/>
                  <a:pt x="6028" y="5088"/>
                </a:cubicBezTo>
                <a:cubicBezTo>
                  <a:pt x="6030" y="5108"/>
                  <a:pt x="6031" y="5129"/>
                  <a:pt x="6033" y="5149"/>
                </a:cubicBezTo>
                <a:cubicBezTo>
                  <a:pt x="6054" y="5169"/>
                  <a:pt x="6074" y="5190"/>
                  <a:pt x="6095" y="5210"/>
                </a:cubicBezTo>
                <a:lnTo>
                  <a:pt x="6116" y="5198"/>
                </a:lnTo>
                <a:cubicBezTo>
                  <a:pt x="6128" y="5178"/>
                  <a:pt x="6141" y="5157"/>
                  <a:pt x="6153" y="5137"/>
                </a:cubicBezTo>
                <a:lnTo>
                  <a:pt x="6101" y="5137"/>
                </a:lnTo>
                <a:cubicBezTo>
                  <a:pt x="6089" y="5128"/>
                  <a:pt x="6076" y="5119"/>
                  <a:pt x="6064" y="5110"/>
                </a:cubicBezTo>
                <a:cubicBezTo>
                  <a:pt x="6061" y="5086"/>
                  <a:pt x="6057" y="5062"/>
                  <a:pt x="6054" y="5038"/>
                </a:cubicBezTo>
                <a:close/>
                <a:moveTo>
                  <a:pt x="12247" y="5061"/>
                </a:moveTo>
                <a:cubicBezTo>
                  <a:pt x="12264" y="5074"/>
                  <a:pt x="12282" y="5086"/>
                  <a:pt x="12299" y="5099"/>
                </a:cubicBezTo>
                <a:cubicBezTo>
                  <a:pt x="12316" y="5095"/>
                  <a:pt x="12334" y="5092"/>
                  <a:pt x="12351" y="5088"/>
                </a:cubicBezTo>
                <a:cubicBezTo>
                  <a:pt x="12358" y="5120"/>
                  <a:pt x="12365" y="5151"/>
                  <a:pt x="12372" y="5183"/>
                </a:cubicBezTo>
                <a:cubicBezTo>
                  <a:pt x="12374" y="5237"/>
                  <a:pt x="12375" y="5290"/>
                  <a:pt x="12377" y="5344"/>
                </a:cubicBezTo>
                <a:cubicBezTo>
                  <a:pt x="12360" y="5336"/>
                  <a:pt x="12342" y="5329"/>
                  <a:pt x="12325" y="5321"/>
                </a:cubicBezTo>
                <a:cubicBezTo>
                  <a:pt x="12311" y="5329"/>
                  <a:pt x="12297" y="5336"/>
                  <a:pt x="12283" y="5344"/>
                </a:cubicBezTo>
                <a:cubicBezTo>
                  <a:pt x="12287" y="5385"/>
                  <a:pt x="12290" y="5425"/>
                  <a:pt x="12294" y="5466"/>
                </a:cubicBezTo>
                <a:lnTo>
                  <a:pt x="12236" y="5454"/>
                </a:lnTo>
                <a:cubicBezTo>
                  <a:pt x="12238" y="5471"/>
                  <a:pt x="12241" y="5487"/>
                  <a:pt x="12243" y="5504"/>
                </a:cubicBezTo>
                <a:lnTo>
                  <a:pt x="12278" y="5539"/>
                </a:lnTo>
                <a:cubicBezTo>
                  <a:pt x="12292" y="5589"/>
                  <a:pt x="12306" y="5638"/>
                  <a:pt x="12320" y="5688"/>
                </a:cubicBezTo>
                <a:cubicBezTo>
                  <a:pt x="12342" y="5703"/>
                  <a:pt x="12365" y="5718"/>
                  <a:pt x="12387" y="5733"/>
                </a:cubicBezTo>
                <a:cubicBezTo>
                  <a:pt x="12392" y="5754"/>
                  <a:pt x="12398" y="5774"/>
                  <a:pt x="12403" y="5795"/>
                </a:cubicBezTo>
                <a:cubicBezTo>
                  <a:pt x="12401" y="5815"/>
                  <a:pt x="12400" y="5836"/>
                  <a:pt x="12398" y="5856"/>
                </a:cubicBezTo>
                <a:cubicBezTo>
                  <a:pt x="12400" y="5869"/>
                  <a:pt x="12401" y="5881"/>
                  <a:pt x="12403" y="5894"/>
                </a:cubicBezTo>
                <a:cubicBezTo>
                  <a:pt x="12412" y="5931"/>
                  <a:pt x="12420" y="5968"/>
                  <a:pt x="12429" y="6005"/>
                </a:cubicBezTo>
                <a:cubicBezTo>
                  <a:pt x="12427" y="5964"/>
                  <a:pt x="12426" y="5924"/>
                  <a:pt x="12424" y="5883"/>
                </a:cubicBezTo>
                <a:cubicBezTo>
                  <a:pt x="12437" y="5870"/>
                  <a:pt x="12451" y="5857"/>
                  <a:pt x="12464" y="5844"/>
                </a:cubicBezTo>
                <a:cubicBezTo>
                  <a:pt x="12473" y="5877"/>
                  <a:pt x="12481" y="5911"/>
                  <a:pt x="12490" y="5944"/>
                </a:cubicBezTo>
                <a:cubicBezTo>
                  <a:pt x="12507" y="5976"/>
                  <a:pt x="12525" y="6007"/>
                  <a:pt x="12542" y="6039"/>
                </a:cubicBezTo>
                <a:cubicBezTo>
                  <a:pt x="12529" y="6056"/>
                  <a:pt x="12515" y="6072"/>
                  <a:pt x="12502" y="6089"/>
                </a:cubicBezTo>
                <a:cubicBezTo>
                  <a:pt x="12482" y="6078"/>
                  <a:pt x="12463" y="6066"/>
                  <a:pt x="12443" y="6055"/>
                </a:cubicBezTo>
                <a:lnTo>
                  <a:pt x="12443" y="6188"/>
                </a:lnTo>
                <a:lnTo>
                  <a:pt x="12481" y="6200"/>
                </a:lnTo>
                <a:cubicBezTo>
                  <a:pt x="12479" y="6237"/>
                  <a:pt x="12478" y="6274"/>
                  <a:pt x="12476" y="6311"/>
                </a:cubicBezTo>
                <a:cubicBezTo>
                  <a:pt x="12491" y="6327"/>
                  <a:pt x="12506" y="6344"/>
                  <a:pt x="12521" y="6360"/>
                </a:cubicBezTo>
                <a:cubicBezTo>
                  <a:pt x="12523" y="6416"/>
                  <a:pt x="12526" y="6473"/>
                  <a:pt x="12528" y="6529"/>
                </a:cubicBezTo>
                <a:cubicBezTo>
                  <a:pt x="12534" y="6566"/>
                  <a:pt x="12541" y="6602"/>
                  <a:pt x="12547" y="6639"/>
                </a:cubicBezTo>
                <a:lnTo>
                  <a:pt x="12547" y="6678"/>
                </a:lnTo>
                <a:cubicBezTo>
                  <a:pt x="12519" y="6689"/>
                  <a:pt x="12492" y="6701"/>
                  <a:pt x="12464" y="6712"/>
                </a:cubicBezTo>
                <a:cubicBezTo>
                  <a:pt x="12437" y="6704"/>
                  <a:pt x="12409" y="6697"/>
                  <a:pt x="12382" y="6689"/>
                </a:cubicBezTo>
                <a:cubicBezTo>
                  <a:pt x="12366" y="6661"/>
                  <a:pt x="12351" y="6633"/>
                  <a:pt x="12335" y="6605"/>
                </a:cubicBezTo>
                <a:cubicBezTo>
                  <a:pt x="12316" y="6592"/>
                  <a:pt x="12297" y="6580"/>
                  <a:pt x="12278" y="6567"/>
                </a:cubicBezTo>
                <a:cubicBezTo>
                  <a:pt x="12269" y="6526"/>
                  <a:pt x="12261" y="6485"/>
                  <a:pt x="12252" y="6444"/>
                </a:cubicBezTo>
                <a:lnTo>
                  <a:pt x="12243" y="6360"/>
                </a:lnTo>
                <a:cubicBezTo>
                  <a:pt x="12248" y="6347"/>
                  <a:pt x="12252" y="6335"/>
                  <a:pt x="12257" y="6322"/>
                </a:cubicBezTo>
                <a:cubicBezTo>
                  <a:pt x="12259" y="6302"/>
                  <a:pt x="12260" y="6281"/>
                  <a:pt x="12262" y="6261"/>
                </a:cubicBezTo>
                <a:lnTo>
                  <a:pt x="12262" y="6139"/>
                </a:lnTo>
                <a:lnTo>
                  <a:pt x="12309" y="6127"/>
                </a:lnTo>
                <a:cubicBezTo>
                  <a:pt x="12302" y="6111"/>
                  <a:pt x="12295" y="6094"/>
                  <a:pt x="12288" y="6078"/>
                </a:cubicBezTo>
                <a:cubicBezTo>
                  <a:pt x="12279" y="6074"/>
                  <a:pt x="12271" y="6070"/>
                  <a:pt x="12262" y="6066"/>
                </a:cubicBezTo>
                <a:lnTo>
                  <a:pt x="12226" y="5955"/>
                </a:lnTo>
                <a:cubicBezTo>
                  <a:pt x="12212" y="5935"/>
                  <a:pt x="12198" y="5914"/>
                  <a:pt x="12184" y="5894"/>
                </a:cubicBezTo>
                <a:cubicBezTo>
                  <a:pt x="12158" y="5833"/>
                  <a:pt x="12133" y="5772"/>
                  <a:pt x="12107" y="5711"/>
                </a:cubicBezTo>
                <a:cubicBezTo>
                  <a:pt x="12105" y="5674"/>
                  <a:pt x="12104" y="5637"/>
                  <a:pt x="12102" y="5600"/>
                </a:cubicBezTo>
                <a:cubicBezTo>
                  <a:pt x="12081" y="5551"/>
                  <a:pt x="12061" y="5503"/>
                  <a:pt x="12040" y="5454"/>
                </a:cubicBezTo>
                <a:cubicBezTo>
                  <a:pt x="12052" y="5401"/>
                  <a:pt x="12064" y="5347"/>
                  <a:pt x="12076" y="5294"/>
                </a:cubicBezTo>
                <a:cubicBezTo>
                  <a:pt x="12093" y="5286"/>
                  <a:pt x="12111" y="5279"/>
                  <a:pt x="12128" y="5271"/>
                </a:cubicBezTo>
                <a:cubicBezTo>
                  <a:pt x="12133" y="5238"/>
                  <a:pt x="12139" y="5205"/>
                  <a:pt x="12144" y="5172"/>
                </a:cubicBezTo>
                <a:lnTo>
                  <a:pt x="12191" y="5137"/>
                </a:lnTo>
                <a:cubicBezTo>
                  <a:pt x="12210" y="5112"/>
                  <a:pt x="12228" y="5086"/>
                  <a:pt x="12247" y="5061"/>
                </a:cubicBezTo>
                <a:close/>
                <a:moveTo>
                  <a:pt x="11588" y="5076"/>
                </a:moveTo>
                <a:cubicBezTo>
                  <a:pt x="11590" y="5087"/>
                  <a:pt x="11593" y="5099"/>
                  <a:pt x="11595" y="5110"/>
                </a:cubicBezTo>
                <a:cubicBezTo>
                  <a:pt x="11571" y="5131"/>
                  <a:pt x="11546" y="5151"/>
                  <a:pt x="11522" y="5172"/>
                </a:cubicBezTo>
                <a:cubicBezTo>
                  <a:pt x="11534" y="5192"/>
                  <a:pt x="11546" y="5213"/>
                  <a:pt x="11558" y="5233"/>
                </a:cubicBezTo>
                <a:cubicBezTo>
                  <a:pt x="11546" y="5278"/>
                  <a:pt x="11534" y="5322"/>
                  <a:pt x="11522" y="5367"/>
                </a:cubicBezTo>
                <a:cubicBezTo>
                  <a:pt x="11510" y="5376"/>
                  <a:pt x="11497" y="5384"/>
                  <a:pt x="11485" y="5393"/>
                </a:cubicBezTo>
                <a:lnTo>
                  <a:pt x="11536" y="5489"/>
                </a:lnTo>
                <a:cubicBezTo>
                  <a:pt x="11559" y="5509"/>
                  <a:pt x="11581" y="5530"/>
                  <a:pt x="11604" y="5550"/>
                </a:cubicBezTo>
                <a:cubicBezTo>
                  <a:pt x="11632" y="5596"/>
                  <a:pt x="11659" y="5642"/>
                  <a:pt x="11687" y="5688"/>
                </a:cubicBezTo>
                <a:cubicBezTo>
                  <a:pt x="11696" y="5703"/>
                  <a:pt x="11704" y="5718"/>
                  <a:pt x="11713" y="5733"/>
                </a:cubicBezTo>
                <a:cubicBezTo>
                  <a:pt x="11723" y="5742"/>
                  <a:pt x="11734" y="5751"/>
                  <a:pt x="11744" y="5760"/>
                </a:cubicBezTo>
                <a:cubicBezTo>
                  <a:pt x="11756" y="5780"/>
                  <a:pt x="11769" y="5801"/>
                  <a:pt x="11781" y="5821"/>
                </a:cubicBezTo>
                <a:lnTo>
                  <a:pt x="11802" y="5932"/>
                </a:lnTo>
                <a:cubicBezTo>
                  <a:pt x="11800" y="5956"/>
                  <a:pt x="11798" y="5981"/>
                  <a:pt x="11796" y="6005"/>
                </a:cubicBezTo>
                <a:lnTo>
                  <a:pt x="11739" y="6089"/>
                </a:lnTo>
                <a:cubicBezTo>
                  <a:pt x="11723" y="6085"/>
                  <a:pt x="11708" y="6082"/>
                  <a:pt x="11692" y="6078"/>
                </a:cubicBezTo>
                <a:cubicBezTo>
                  <a:pt x="11671" y="6085"/>
                  <a:pt x="11651" y="6093"/>
                  <a:pt x="11630" y="6100"/>
                </a:cubicBezTo>
                <a:lnTo>
                  <a:pt x="11548" y="6039"/>
                </a:lnTo>
                <a:lnTo>
                  <a:pt x="11444" y="5932"/>
                </a:lnTo>
                <a:lnTo>
                  <a:pt x="11350" y="5932"/>
                </a:lnTo>
                <a:lnTo>
                  <a:pt x="11289" y="5978"/>
                </a:lnTo>
                <a:cubicBezTo>
                  <a:pt x="11268" y="6015"/>
                  <a:pt x="11246" y="6052"/>
                  <a:pt x="11225" y="6089"/>
                </a:cubicBezTo>
                <a:lnTo>
                  <a:pt x="11117" y="6066"/>
                </a:lnTo>
                <a:cubicBezTo>
                  <a:pt x="11112" y="6107"/>
                  <a:pt x="11107" y="6147"/>
                  <a:pt x="11102" y="6188"/>
                </a:cubicBezTo>
                <a:lnTo>
                  <a:pt x="11013" y="6200"/>
                </a:lnTo>
                <a:cubicBezTo>
                  <a:pt x="10994" y="6253"/>
                  <a:pt x="10976" y="6307"/>
                  <a:pt x="10957" y="6360"/>
                </a:cubicBezTo>
                <a:cubicBezTo>
                  <a:pt x="10971" y="6384"/>
                  <a:pt x="10985" y="6409"/>
                  <a:pt x="10999" y="6433"/>
                </a:cubicBezTo>
                <a:cubicBezTo>
                  <a:pt x="10992" y="6474"/>
                  <a:pt x="10985" y="6514"/>
                  <a:pt x="10978" y="6555"/>
                </a:cubicBezTo>
                <a:cubicBezTo>
                  <a:pt x="10994" y="6583"/>
                  <a:pt x="11009" y="6611"/>
                  <a:pt x="11025" y="6639"/>
                </a:cubicBezTo>
                <a:cubicBezTo>
                  <a:pt x="11038" y="6693"/>
                  <a:pt x="11052" y="6746"/>
                  <a:pt x="11065" y="6800"/>
                </a:cubicBezTo>
                <a:lnTo>
                  <a:pt x="11128" y="6800"/>
                </a:lnTo>
                <a:lnTo>
                  <a:pt x="11185" y="6884"/>
                </a:lnTo>
                <a:cubicBezTo>
                  <a:pt x="11197" y="6876"/>
                  <a:pt x="11209" y="6869"/>
                  <a:pt x="11221" y="6861"/>
                </a:cubicBezTo>
                <a:cubicBezTo>
                  <a:pt x="11225" y="6841"/>
                  <a:pt x="11228" y="6820"/>
                  <a:pt x="11232" y="6800"/>
                </a:cubicBezTo>
                <a:lnTo>
                  <a:pt x="11294" y="6800"/>
                </a:lnTo>
                <a:lnTo>
                  <a:pt x="11345" y="6884"/>
                </a:lnTo>
                <a:cubicBezTo>
                  <a:pt x="11374" y="6880"/>
                  <a:pt x="11404" y="6877"/>
                  <a:pt x="11433" y="6873"/>
                </a:cubicBezTo>
                <a:cubicBezTo>
                  <a:pt x="11445" y="6840"/>
                  <a:pt x="11458" y="6806"/>
                  <a:pt x="11470" y="6773"/>
                </a:cubicBezTo>
                <a:cubicBezTo>
                  <a:pt x="11487" y="6786"/>
                  <a:pt x="11505" y="6798"/>
                  <a:pt x="11522" y="6811"/>
                </a:cubicBezTo>
                <a:cubicBezTo>
                  <a:pt x="11534" y="6807"/>
                  <a:pt x="11546" y="6804"/>
                  <a:pt x="11558" y="6800"/>
                </a:cubicBezTo>
                <a:cubicBezTo>
                  <a:pt x="11551" y="6820"/>
                  <a:pt x="11543" y="6841"/>
                  <a:pt x="11536" y="6861"/>
                </a:cubicBezTo>
                <a:cubicBezTo>
                  <a:pt x="11545" y="6885"/>
                  <a:pt x="11553" y="6910"/>
                  <a:pt x="11562" y="6934"/>
                </a:cubicBezTo>
                <a:cubicBezTo>
                  <a:pt x="11559" y="6954"/>
                  <a:pt x="11556" y="6975"/>
                  <a:pt x="11553" y="6995"/>
                </a:cubicBezTo>
                <a:cubicBezTo>
                  <a:pt x="11556" y="7036"/>
                  <a:pt x="11559" y="7076"/>
                  <a:pt x="11562" y="7117"/>
                </a:cubicBezTo>
                <a:cubicBezTo>
                  <a:pt x="11556" y="7154"/>
                  <a:pt x="11549" y="7191"/>
                  <a:pt x="11543" y="7228"/>
                </a:cubicBezTo>
                <a:cubicBezTo>
                  <a:pt x="11538" y="7273"/>
                  <a:pt x="11532" y="7317"/>
                  <a:pt x="11527" y="7362"/>
                </a:cubicBezTo>
                <a:cubicBezTo>
                  <a:pt x="11525" y="7375"/>
                  <a:pt x="11524" y="7387"/>
                  <a:pt x="11522" y="7400"/>
                </a:cubicBezTo>
                <a:cubicBezTo>
                  <a:pt x="11520" y="7441"/>
                  <a:pt x="11519" y="7481"/>
                  <a:pt x="11517" y="7522"/>
                </a:cubicBezTo>
                <a:cubicBezTo>
                  <a:pt x="11513" y="7546"/>
                  <a:pt x="11510" y="7571"/>
                  <a:pt x="11506" y="7595"/>
                </a:cubicBezTo>
                <a:cubicBezTo>
                  <a:pt x="11508" y="7599"/>
                  <a:pt x="11509" y="7602"/>
                  <a:pt x="11511" y="7606"/>
                </a:cubicBezTo>
                <a:cubicBezTo>
                  <a:pt x="11506" y="7623"/>
                  <a:pt x="11501" y="7639"/>
                  <a:pt x="11496" y="7656"/>
                </a:cubicBezTo>
                <a:cubicBezTo>
                  <a:pt x="11487" y="7668"/>
                  <a:pt x="11479" y="7679"/>
                  <a:pt x="11470" y="7691"/>
                </a:cubicBezTo>
                <a:lnTo>
                  <a:pt x="11423" y="7679"/>
                </a:lnTo>
                <a:cubicBezTo>
                  <a:pt x="11407" y="7668"/>
                  <a:pt x="11392" y="7656"/>
                  <a:pt x="11376" y="7645"/>
                </a:cubicBezTo>
                <a:cubicBezTo>
                  <a:pt x="11373" y="7660"/>
                  <a:pt x="11369" y="7676"/>
                  <a:pt x="11366" y="7691"/>
                </a:cubicBezTo>
                <a:cubicBezTo>
                  <a:pt x="11359" y="7663"/>
                  <a:pt x="11352" y="7634"/>
                  <a:pt x="11345" y="7606"/>
                </a:cubicBezTo>
                <a:cubicBezTo>
                  <a:pt x="11331" y="7599"/>
                  <a:pt x="11317" y="7591"/>
                  <a:pt x="11303" y="7584"/>
                </a:cubicBezTo>
                <a:cubicBezTo>
                  <a:pt x="11286" y="7588"/>
                  <a:pt x="11268" y="7591"/>
                  <a:pt x="11251" y="7595"/>
                </a:cubicBezTo>
                <a:cubicBezTo>
                  <a:pt x="11245" y="7612"/>
                  <a:pt x="11238" y="7628"/>
                  <a:pt x="11232" y="7645"/>
                </a:cubicBezTo>
                <a:cubicBezTo>
                  <a:pt x="11218" y="7660"/>
                  <a:pt x="11204" y="7676"/>
                  <a:pt x="11190" y="7691"/>
                </a:cubicBezTo>
                <a:lnTo>
                  <a:pt x="11164" y="7668"/>
                </a:lnTo>
                <a:cubicBezTo>
                  <a:pt x="11145" y="7651"/>
                  <a:pt x="11126" y="7635"/>
                  <a:pt x="11107" y="7618"/>
                </a:cubicBezTo>
                <a:lnTo>
                  <a:pt x="11051" y="7568"/>
                </a:lnTo>
                <a:lnTo>
                  <a:pt x="10973" y="7568"/>
                </a:lnTo>
                <a:cubicBezTo>
                  <a:pt x="10968" y="7553"/>
                  <a:pt x="10962" y="7537"/>
                  <a:pt x="10957" y="7522"/>
                </a:cubicBezTo>
                <a:cubicBezTo>
                  <a:pt x="10938" y="7513"/>
                  <a:pt x="10919" y="7505"/>
                  <a:pt x="10900" y="7496"/>
                </a:cubicBezTo>
                <a:cubicBezTo>
                  <a:pt x="10893" y="7488"/>
                  <a:pt x="10886" y="7481"/>
                  <a:pt x="10879" y="7473"/>
                </a:cubicBezTo>
                <a:lnTo>
                  <a:pt x="10858" y="7473"/>
                </a:lnTo>
                <a:cubicBezTo>
                  <a:pt x="10851" y="7449"/>
                  <a:pt x="10844" y="7424"/>
                  <a:pt x="10837" y="7400"/>
                </a:cubicBezTo>
                <a:cubicBezTo>
                  <a:pt x="10811" y="7387"/>
                  <a:pt x="10785" y="7375"/>
                  <a:pt x="10759" y="7362"/>
                </a:cubicBezTo>
                <a:cubicBezTo>
                  <a:pt x="10746" y="7370"/>
                  <a:pt x="10732" y="7377"/>
                  <a:pt x="10719" y="7385"/>
                </a:cubicBezTo>
                <a:cubicBezTo>
                  <a:pt x="10705" y="7410"/>
                  <a:pt x="10690" y="7436"/>
                  <a:pt x="10676" y="7461"/>
                </a:cubicBezTo>
                <a:cubicBezTo>
                  <a:pt x="10671" y="7485"/>
                  <a:pt x="10667" y="7510"/>
                  <a:pt x="10662" y="7534"/>
                </a:cubicBezTo>
                <a:cubicBezTo>
                  <a:pt x="10667" y="7575"/>
                  <a:pt x="10671" y="7615"/>
                  <a:pt x="10676" y="7656"/>
                </a:cubicBezTo>
                <a:cubicBezTo>
                  <a:pt x="10668" y="7680"/>
                  <a:pt x="10659" y="7705"/>
                  <a:pt x="10651" y="7729"/>
                </a:cubicBezTo>
                <a:cubicBezTo>
                  <a:pt x="10642" y="7742"/>
                  <a:pt x="10634" y="7754"/>
                  <a:pt x="10625" y="7767"/>
                </a:cubicBezTo>
                <a:cubicBezTo>
                  <a:pt x="10604" y="7738"/>
                  <a:pt x="10584" y="7708"/>
                  <a:pt x="10563" y="7679"/>
                </a:cubicBezTo>
                <a:cubicBezTo>
                  <a:pt x="10535" y="7655"/>
                  <a:pt x="10508" y="7630"/>
                  <a:pt x="10480" y="7606"/>
                </a:cubicBezTo>
                <a:cubicBezTo>
                  <a:pt x="10463" y="7593"/>
                  <a:pt x="10446" y="7581"/>
                  <a:pt x="10429" y="7568"/>
                </a:cubicBezTo>
                <a:cubicBezTo>
                  <a:pt x="10418" y="7520"/>
                  <a:pt x="10407" y="7471"/>
                  <a:pt x="10396" y="7423"/>
                </a:cubicBezTo>
                <a:cubicBezTo>
                  <a:pt x="10370" y="7399"/>
                  <a:pt x="10345" y="7374"/>
                  <a:pt x="10319" y="7350"/>
                </a:cubicBezTo>
                <a:cubicBezTo>
                  <a:pt x="10304" y="7341"/>
                  <a:pt x="10288" y="7333"/>
                  <a:pt x="10273" y="7324"/>
                </a:cubicBezTo>
                <a:cubicBezTo>
                  <a:pt x="10264" y="7329"/>
                  <a:pt x="10256" y="7334"/>
                  <a:pt x="10247" y="7339"/>
                </a:cubicBezTo>
                <a:cubicBezTo>
                  <a:pt x="10224" y="7319"/>
                  <a:pt x="10202" y="7298"/>
                  <a:pt x="10179" y="7278"/>
                </a:cubicBezTo>
                <a:lnTo>
                  <a:pt x="10158" y="7251"/>
                </a:lnTo>
                <a:cubicBezTo>
                  <a:pt x="10153" y="7227"/>
                  <a:pt x="10149" y="7202"/>
                  <a:pt x="10144" y="7178"/>
                </a:cubicBezTo>
                <a:lnTo>
                  <a:pt x="10111" y="7178"/>
                </a:lnTo>
                <a:lnTo>
                  <a:pt x="10102" y="7094"/>
                </a:lnTo>
                <a:cubicBezTo>
                  <a:pt x="10114" y="7065"/>
                  <a:pt x="10125" y="7035"/>
                  <a:pt x="10137" y="7006"/>
                </a:cubicBezTo>
                <a:cubicBezTo>
                  <a:pt x="10139" y="6962"/>
                  <a:pt x="10142" y="6917"/>
                  <a:pt x="10144" y="6873"/>
                </a:cubicBezTo>
                <a:lnTo>
                  <a:pt x="10123" y="6834"/>
                </a:lnTo>
                <a:lnTo>
                  <a:pt x="10123" y="6762"/>
                </a:lnTo>
                <a:cubicBezTo>
                  <a:pt x="10131" y="6738"/>
                  <a:pt x="10140" y="6713"/>
                  <a:pt x="10148" y="6689"/>
                </a:cubicBezTo>
                <a:cubicBezTo>
                  <a:pt x="10147" y="6676"/>
                  <a:pt x="10145" y="6664"/>
                  <a:pt x="10144" y="6651"/>
                </a:cubicBezTo>
                <a:cubicBezTo>
                  <a:pt x="10128" y="6671"/>
                  <a:pt x="10113" y="6692"/>
                  <a:pt x="10097" y="6712"/>
                </a:cubicBezTo>
                <a:lnTo>
                  <a:pt x="10097" y="6628"/>
                </a:lnTo>
                <a:cubicBezTo>
                  <a:pt x="10083" y="6620"/>
                  <a:pt x="10069" y="6613"/>
                  <a:pt x="10055" y="6605"/>
                </a:cubicBezTo>
                <a:cubicBezTo>
                  <a:pt x="10034" y="6625"/>
                  <a:pt x="10014" y="6646"/>
                  <a:pt x="9993" y="6666"/>
                </a:cubicBezTo>
                <a:lnTo>
                  <a:pt x="9956" y="6678"/>
                </a:lnTo>
                <a:cubicBezTo>
                  <a:pt x="9947" y="6665"/>
                  <a:pt x="9939" y="6652"/>
                  <a:pt x="9930" y="6639"/>
                </a:cubicBezTo>
                <a:lnTo>
                  <a:pt x="9868" y="6639"/>
                </a:lnTo>
                <a:cubicBezTo>
                  <a:pt x="9851" y="6660"/>
                  <a:pt x="9833" y="6680"/>
                  <a:pt x="9816" y="6701"/>
                </a:cubicBezTo>
                <a:cubicBezTo>
                  <a:pt x="9806" y="6693"/>
                  <a:pt x="9796" y="6686"/>
                  <a:pt x="9786" y="6678"/>
                </a:cubicBezTo>
                <a:cubicBezTo>
                  <a:pt x="9755" y="6682"/>
                  <a:pt x="9723" y="6685"/>
                  <a:pt x="9692" y="6689"/>
                </a:cubicBezTo>
                <a:cubicBezTo>
                  <a:pt x="9659" y="6697"/>
                  <a:pt x="9626" y="6704"/>
                  <a:pt x="9593" y="6712"/>
                </a:cubicBezTo>
                <a:cubicBezTo>
                  <a:pt x="9574" y="6729"/>
                  <a:pt x="9555" y="6745"/>
                  <a:pt x="9536" y="6762"/>
                </a:cubicBezTo>
                <a:cubicBezTo>
                  <a:pt x="9524" y="6782"/>
                  <a:pt x="9513" y="6803"/>
                  <a:pt x="9501" y="6823"/>
                </a:cubicBezTo>
                <a:lnTo>
                  <a:pt x="9438" y="6850"/>
                </a:lnTo>
                <a:lnTo>
                  <a:pt x="9381" y="6934"/>
                </a:lnTo>
                <a:lnTo>
                  <a:pt x="9355" y="6934"/>
                </a:lnTo>
                <a:lnTo>
                  <a:pt x="9298" y="6895"/>
                </a:lnTo>
                <a:cubicBezTo>
                  <a:pt x="9281" y="6900"/>
                  <a:pt x="9263" y="6906"/>
                  <a:pt x="9246" y="6911"/>
                </a:cubicBezTo>
                <a:cubicBezTo>
                  <a:pt x="9234" y="6885"/>
                  <a:pt x="9223" y="6860"/>
                  <a:pt x="9211" y="6834"/>
                </a:cubicBezTo>
                <a:lnTo>
                  <a:pt x="9199" y="6834"/>
                </a:lnTo>
                <a:cubicBezTo>
                  <a:pt x="9203" y="6823"/>
                  <a:pt x="9207" y="6811"/>
                  <a:pt x="9211" y="6800"/>
                </a:cubicBezTo>
                <a:cubicBezTo>
                  <a:pt x="9223" y="6780"/>
                  <a:pt x="9234" y="6759"/>
                  <a:pt x="9246" y="6739"/>
                </a:cubicBezTo>
                <a:lnTo>
                  <a:pt x="9298" y="6739"/>
                </a:lnTo>
                <a:lnTo>
                  <a:pt x="9371" y="6739"/>
                </a:lnTo>
                <a:cubicBezTo>
                  <a:pt x="9385" y="6698"/>
                  <a:pt x="9398" y="6657"/>
                  <a:pt x="9412" y="6616"/>
                </a:cubicBezTo>
                <a:cubicBezTo>
                  <a:pt x="9426" y="6603"/>
                  <a:pt x="9440" y="6591"/>
                  <a:pt x="9454" y="6578"/>
                </a:cubicBezTo>
                <a:lnTo>
                  <a:pt x="9463" y="6467"/>
                </a:lnTo>
                <a:lnTo>
                  <a:pt x="9496" y="6395"/>
                </a:lnTo>
                <a:lnTo>
                  <a:pt x="9475" y="6299"/>
                </a:lnTo>
                <a:cubicBezTo>
                  <a:pt x="9482" y="6253"/>
                  <a:pt x="9489" y="6208"/>
                  <a:pt x="9496" y="6162"/>
                </a:cubicBezTo>
                <a:cubicBezTo>
                  <a:pt x="9508" y="6134"/>
                  <a:pt x="9519" y="6106"/>
                  <a:pt x="9531" y="6078"/>
                </a:cubicBezTo>
                <a:cubicBezTo>
                  <a:pt x="9533" y="6061"/>
                  <a:pt x="9534" y="6045"/>
                  <a:pt x="9536" y="6028"/>
                </a:cubicBezTo>
                <a:cubicBezTo>
                  <a:pt x="9560" y="6016"/>
                  <a:pt x="9585" y="6005"/>
                  <a:pt x="9609" y="5993"/>
                </a:cubicBezTo>
                <a:cubicBezTo>
                  <a:pt x="9626" y="5956"/>
                  <a:pt x="9644" y="5920"/>
                  <a:pt x="9661" y="5883"/>
                </a:cubicBezTo>
                <a:cubicBezTo>
                  <a:pt x="9659" y="5850"/>
                  <a:pt x="9658" y="5816"/>
                  <a:pt x="9656" y="5783"/>
                </a:cubicBezTo>
                <a:cubicBezTo>
                  <a:pt x="9658" y="5751"/>
                  <a:pt x="9659" y="5720"/>
                  <a:pt x="9661" y="5688"/>
                </a:cubicBezTo>
                <a:cubicBezTo>
                  <a:pt x="9687" y="5671"/>
                  <a:pt x="9713" y="5655"/>
                  <a:pt x="9739" y="5638"/>
                </a:cubicBezTo>
                <a:lnTo>
                  <a:pt x="9847" y="5688"/>
                </a:lnTo>
                <a:cubicBezTo>
                  <a:pt x="9863" y="5659"/>
                  <a:pt x="9878" y="5629"/>
                  <a:pt x="9894" y="5600"/>
                </a:cubicBezTo>
                <a:lnTo>
                  <a:pt x="9915" y="5588"/>
                </a:lnTo>
                <a:cubicBezTo>
                  <a:pt x="9925" y="5564"/>
                  <a:pt x="9936" y="5540"/>
                  <a:pt x="9946" y="5516"/>
                </a:cubicBezTo>
                <a:cubicBezTo>
                  <a:pt x="9955" y="5507"/>
                  <a:pt x="9963" y="5498"/>
                  <a:pt x="9972" y="5489"/>
                </a:cubicBezTo>
                <a:lnTo>
                  <a:pt x="10019" y="5539"/>
                </a:lnTo>
                <a:lnTo>
                  <a:pt x="10045" y="5565"/>
                </a:lnTo>
                <a:cubicBezTo>
                  <a:pt x="10052" y="5617"/>
                  <a:pt x="10059" y="5670"/>
                  <a:pt x="10066" y="5722"/>
                </a:cubicBezTo>
                <a:cubicBezTo>
                  <a:pt x="10079" y="5755"/>
                  <a:pt x="10093" y="5788"/>
                  <a:pt x="10106" y="5821"/>
                </a:cubicBezTo>
                <a:cubicBezTo>
                  <a:pt x="10123" y="5858"/>
                  <a:pt x="10141" y="5895"/>
                  <a:pt x="10158" y="5932"/>
                </a:cubicBezTo>
                <a:cubicBezTo>
                  <a:pt x="10174" y="5956"/>
                  <a:pt x="10189" y="5981"/>
                  <a:pt x="10205" y="6005"/>
                </a:cubicBezTo>
                <a:cubicBezTo>
                  <a:pt x="10219" y="6009"/>
                  <a:pt x="10233" y="6012"/>
                  <a:pt x="10247" y="6016"/>
                </a:cubicBezTo>
                <a:cubicBezTo>
                  <a:pt x="10256" y="6037"/>
                  <a:pt x="10264" y="6057"/>
                  <a:pt x="10273" y="6078"/>
                </a:cubicBezTo>
                <a:cubicBezTo>
                  <a:pt x="10285" y="6085"/>
                  <a:pt x="10297" y="6093"/>
                  <a:pt x="10309" y="6100"/>
                </a:cubicBezTo>
                <a:cubicBezTo>
                  <a:pt x="10316" y="6126"/>
                  <a:pt x="10323" y="6151"/>
                  <a:pt x="10330" y="6177"/>
                </a:cubicBezTo>
                <a:lnTo>
                  <a:pt x="10356" y="6200"/>
                </a:lnTo>
                <a:lnTo>
                  <a:pt x="10377" y="6284"/>
                </a:lnTo>
                <a:cubicBezTo>
                  <a:pt x="10386" y="6317"/>
                  <a:pt x="10394" y="6350"/>
                  <a:pt x="10403" y="6383"/>
                </a:cubicBezTo>
                <a:lnTo>
                  <a:pt x="10391" y="6422"/>
                </a:lnTo>
                <a:lnTo>
                  <a:pt x="10382" y="6506"/>
                </a:lnTo>
                <a:lnTo>
                  <a:pt x="10382" y="6555"/>
                </a:lnTo>
                <a:cubicBezTo>
                  <a:pt x="10389" y="6551"/>
                  <a:pt x="10396" y="6548"/>
                  <a:pt x="10403" y="6544"/>
                </a:cubicBezTo>
                <a:cubicBezTo>
                  <a:pt x="10412" y="6498"/>
                  <a:pt x="10420" y="6452"/>
                  <a:pt x="10429" y="6406"/>
                </a:cubicBezTo>
                <a:cubicBezTo>
                  <a:pt x="10435" y="6402"/>
                  <a:pt x="10442" y="6399"/>
                  <a:pt x="10448" y="6395"/>
                </a:cubicBezTo>
                <a:cubicBezTo>
                  <a:pt x="10450" y="6367"/>
                  <a:pt x="10453" y="6339"/>
                  <a:pt x="10455" y="6311"/>
                </a:cubicBezTo>
                <a:lnTo>
                  <a:pt x="10412" y="6250"/>
                </a:lnTo>
                <a:cubicBezTo>
                  <a:pt x="10419" y="6213"/>
                  <a:pt x="10427" y="6176"/>
                  <a:pt x="10434" y="6139"/>
                </a:cubicBezTo>
                <a:cubicBezTo>
                  <a:pt x="10451" y="6147"/>
                  <a:pt x="10468" y="6154"/>
                  <a:pt x="10485" y="6162"/>
                </a:cubicBezTo>
                <a:cubicBezTo>
                  <a:pt x="10495" y="6187"/>
                  <a:pt x="10506" y="6213"/>
                  <a:pt x="10516" y="6238"/>
                </a:cubicBezTo>
                <a:cubicBezTo>
                  <a:pt x="10519" y="6218"/>
                  <a:pt x="10523" y="6197"/>
                  <a:pt x="10526" y="6177"/>
                </a:cubicBezTo>
                <a:cubicBezTo>
                  <a:pt x="10524" y="6168"/>
                  <a:pt x="10523" y="6159"/>
                  <a:pt x="10521" y="6150"/>
                </a:cubicBezTo>
                <a:cubicBezTo>
                  <a:pt x="10504" y="6122"/>
                  <a:pt x="10486" y="6094"/>
                  <a:pt x="10469" y="6066"/>
                </a:cubicBezTo>
                <a:cubicBezTo>
                  <a:pt x="10456" y="6049"/>
                  <a:pt x="10442" y="6033"/>
                  <a:pt x="10429" y="6016"/>
                </a:cubicBezTo>
                <a:lnTo>
                  <a:pt x="10377" y="5955"/>
                </a:lnTo>
                <a:cubicBezTo>
                  <a:pt x="10382" y="5942"/>
                  <a:pt x="10386" y="5930"/>
                  <a:pt x="10391" y="5917"/>
                </a:cubicBezTo>
                <a:cubicBezTo>
                  <a:pt x="10386" y="5906"/>
                  <a:pt x="10382" y="5894"/>
                  <a:pt x="10377" y="5883"/>
                </a:cubicBezTo>
                <a:lnTo>
                  <a:pt x="10335" y="5883"/>
                </a:lnTo>
                <a:cubicBezTo>
                  <a:pt x="10312" y="5838"/>
                  <a:pt x="10290" y="5794"/>
                  <a:pt x="10267" y="5749"/>
                </a:cubicBezTo>
                <a:cubicBezTo>
                  <a:pt x="10257" y="5703"/>
                  <a:pt x="10246" y="5657"/>
                  <a:pt x="10236" y="5611"/>
                </a:cubicBezTo>
                <a:cubicBezTo>
                  <a:pt x="10219" y="5583"/>
                  <a:pt x="10201" y="5555"/>
                  <a:pt x="10184" y="5527"/>
                </a:cubicBezTo>
                <a:lnTo>
                  <a:pt x="10163" y="5443"/>
                </a:lnTo>
                <a:cubicBezTo>
                  <a:pt x="10165" y="5426"/>
                  <a:pt x="10168" y="5410"/>
                  <a:pt x="10170" y="5393"/>
                </a:cubicBezTo>
                <a:cubicBezTo>
                  <a:pt x="10168" y="5369"/>
                  <a:pt x="10165" y="5345"/>
                  <a:pt x="10163" y="5321"/>
                </a:cubicBezTo>
                <a:cubicBezTo>
                  <a:pt x="10177" y="5301"/>
                  <a:pt x="10191" y="5280"/>
                  <a:pt x="10205" y="5260"/>
                </a:cubicBezTo>
                <a:cubicBezTo>
                  <a:pt x="10219" y="5267"/>
                  <a:pt x="10233" y="5275"/>
                  <a:pt x="10247" y="5282"/>
                </a:cubicBezTo>
                <a:cubicBezTo>
                  <a:pt x="10243" y="5286"/>
                  <a:pt x="10240" y="5290"/>
                  <a:pt x="10236" y="5294"/>
                </a:cubicBezTo>
                <a:lnTo>
                  <a:pt x="10236" y="5355"/>
                </a:lnTo>
                <a:cubicBezTo>
                  <a:pt x="10241" y="5372"/>
                  <a:pt x="10247" y="5388"/>
                  <a:pt x="10252" y="5405"/>
                </a:cubicBezTo>
                <a:cubicBezTo>
                  <a:pt x="10257" y="5381"/>
                  <a:pt x="10262" y="5356"/>
                  <a:pt x="10267" y="5332"/>
                </a:cubicBezTo>
                <a:cubicBezTo>
                  <a:pt x="10279" y="5340"/>
                  <a:pt x="10292" y="5347"/>
                  <a:pt x="10304" y="5355"/>
                </a:cubicBezTo>
                <a:cubicBezTo>
                  <a:pt x="10306" y="5372"/>
                  <a:pt x="10307" y="5388"/>
                  <a:pt x="10309" y="5405"/>
                </a:cubicBezTo>
                <a:cubicBezTo>
                  <a:pt x="10318" y="5425"/>
                  <a:pt x="10326" y="5446"/>
                  <a:pt x="10335" y="5466"/>
                </a:cubicBezTo>
                <a:cubicBezTo>
                  <a:pt x="10332" y="5470"/>
                  <a:pt x="10328" y="5473"/>
                  <a:pt x="10325" y="5477"/>
                </a:cubicBezTo>
                <a:cubicBezTo>
                  <a:pt x="10342" y="5518"/>
                  <a:pt x="10360" y="5559"/>
                  <a:pt x="10377" y="5600"/>
                </a:cubicBezTo>
                <a:lnTo>
                  <a:pt x="10429" y="5649"/>
                </a:lnTo>
                <a:cubicBezTo>
                  <a:pt x="10441" y="5670"/>
                  <a:pt x="10452" y="5690"/>
                  <a:pt x="10464" y="5711"/>
                </a:cubicBezTo>
                <a:lnTo>
                  <a:pt x="10516" y="5772"/>
                </a:lnTo>
                <a:lnTo>
                  <a:pt x="10537" y="5844"/>
                </a:lnTo>
                <a:cubicBezTo>
                  <a:pt x="10542" y="5861"/>
                  <a:pt x="10547" y="5877"/>
                  <a:pt x="10552" y="5894"/>
                </a:cubicBezTo>
                <a:cubicBezTo>
                  <a:pt x="10556" y="5898"/>
                  <a:pt x="10559" y="5902"/>
                  <a:pt x="10563" y="5906"/>
                </a:cubicBezTo>
                <a:cubicBezTo>
                  <a:pt x="10566" y="5915"/>
                  <a:pt x="10570" y="5923"/>
                  <a:pt x="10573" y="5932"/>
                </a:cubicBezTo>
                <a:cubicBezTo>
                  <a:pt x="10571" y="5947"/>
                  <a:pt x="10570" y="5963"/>
                  <a:pt x="10568" y="5978"/>
                </a:cubicBezTo>
                <a:lnTo>
                  <a:pt x="10568" y="6089"/>
                </a:lnTo>
                <a:cubicBezTo>
                  <a:pt x="10570" y="6113"/>
                  <a:pt x="10571" y="6138"/>
                  <a:pt x="10573" y="6162"/>
                </a:cubicBezTo>
                <a:cubicBezTo>
                  <a:pt x="10583" y="6178"/>
                  <a:pt x="10594" y="6195"/>
                  <a:pt x="10604" y="6211"/>
                </a:cubicBezTo>
                <a:lnTo>
                  <a:pt x="10604" y="6250"/>
                </a:lnTo>
                <a:lnTo>
                  <a:pt x="10615" y="6261"/>
                </a:lnTo>
                <a:cubicBezTo>
                  <a:pt x="10617" y="6278"/>
                  <a:pt x="10618" y="6294"/>
                  <a:pt x="10620" y="6311"/>
                </a:cubicBezTo>
                <a:cubicBezTo>
                  <a:pt x="10630" y="6343"/>
                  <a:pt x="10641" y="6374"/>
                  <a:pt x="10651" y="6406"/>
                </a:cubicBezTo>
                <a:cubicBezTo>
                  <a:pt x="10659" y="6432"/>
                  <a:pt x="10668" y="6457"/>
                  <a:pt x="10676" y="6483"/>
                </a:cubicBezTo>
                <a:cubicBezTo>
                  <a:pt x="10682" y="6519"/>
                  <a:pt x="10687" y="6554"/>
                  <a:pt x="10693" y="6590"/>
                </a:cubicBezTo>
                <a:cubicBezTo>
                  <a:pt x="10702" y="6636"/>
                  <a:pt x="10710" y="6681"/>
                  <a:pt x="10719" y="6727"/>
                </a:cubicBezTo>
                <a:cubicBezTo>
                  <a:pt x="10735" y="6751"/>
                  <a:pt x="10750" y="6776"/>
                  <a:pt x="10766" y="6800"/>
                </a:cubicBezTo>
                <a:lnTo>
                  <a:pt x="10801" y="6800"/>
                </a:lnTo>
                <a:cubicBezTo>
                  <a:pt x="10792" y="6750"/>
                  <a:pt x="10784" y="6701"/>
                  <a:pt x="10775" y="6651"/>
                </a:cubicBezTo>
                <a:lnTo>
                  <a:pt x="10811" y="6639"/>
                </a:lnTo>
                <a:cubicBezTo>
                  <a:pt x="10804" y="6611"/>
                  <a:pt x="10798" y="6583"/>
                  <a:pt x="10791" y="6555"/>
                </a:cubicBezTo>
                <a:cubicBezTo>
                  <a:pt x="10808" y="6572"/>
                  <a:pt x="10826" y="6588"/>
                  <a:pt x="10843" y="6605"/>
                </a:cubicBezTo>
                <a:cubicBezTo>
                  <a:pt x="10841" y="6576"/>
                  <a:pt x="10839" y="6546"/>
                  <a:pt x="10837" y="6517"/>
                </a:cubicBezTo>
                <a:cubicBezTo>
                  <a:pt x="10827" y="6500"/>
                  <a:pt x="10816" y="6484"/>
                  <a:pt x="10806" y="6467"/>
                </a:cubicBezTo>
                <a:lnTo>
                  <a:pt x="10770" y="6395"/>
                </a:lnTo>
                <a:cubicBezTo>
                  <a:pt x="10777" y="6383"/>
                  <a:pt x="10784" y="6372"/>
                  <a:pt x="10791" y="6360"/>
                </a:cubicBezTo>
                <a:cubicBezTo>
                  <a:pt x="10780" y="6335"/>
                  <a:pt x="10770" y="6309"/>
                  <a:pt x="10759" y="6284"/>
                </a:cubicBezTo>
                <a:lnTo>
                  <a:pt x="10744" y="6188"/>
                </a:lnTo>
                <a:cubicBezTo>
                  <a:pt x="10747" y="6175"/>
                  <a:pt x="10751" y="6163"/>
                  <a:pt x="10754" y="6150"/>
                </a:cubicBezTo>
                <a:cubicBezTo>
                  <a:pt x="10764" y="6179"/>
                  <a:pt x="10775" y="6209"/>
                  <a:pt x="10785" y="6238"/>
                </a:cubicBezTo>
                <a:lnTo>
                  <a:pt x="10817" y="6238"/>
                </a:lnTo>
                <a:cubicBezTo>
                  <a:pt x="10826" y="6229"/>
                  <a:pt x="10834" y="6220"/>
                  <a:pt x="10843" y="6211"/>
                </a:cubicBezTo>
                <a:lnTo>
                  <a:pt x="10801" y="6127"/>
                </a:lnTo>
                <a:lnTo>
                  <a:pt x="10869" y="6089"/>
                </a:lnTo>
                <a:cubicBezTo>
                  <a:pt x="10879" y="6093"/>
                  <a:pt x="10890" y="6096"/>
                  <a:pt x="10900" y="6100"/>
                </a:cubicBezTo>
                <a:lnTo>
                  <a:pt x="10936" y="6100"/>
                </a:lnTo>
                <a:lnTo>
                  <a:pt x="10936" y="6139"/>
                </a:lnTo>
                <a:lnTo>
                  <a:pt x="10957" y="6211"/>
                </a:lnTo>
                <a:lnTo>
                  <a:pt x="10999" y="6127"/>
                </a:lnTo>
                <a:cubicBezTo>
                  <a:pt x="11005" y="6111"/>
                  <a:pt x="11012" y="6094"/>
                  <a:pt x="11018" y="6078"/>
                </a:cubicBezTo>
                <a:lnTo>
                  <a:pt x="11086" y="6066"/>
                </a:lnTo>
                <a:cubicBezTo>
                  <a:pt x="11089" y="6053"/>
                  <a:pt x="11093" y="6041"/>
                  <a:pt x="11096" y="6028"/>
                </a:cubicBezTo>
                <a:cubicBezTo>
                  <a:pt x="11079" y="6011"/>
                  <a:pt x="11061" y="5995"/>
                  <a:pt x="11044" y="5978"/>
                </a:cubicBezTo>
                <a:cubicBezTo>
                  <a:pt x="11041" y="5958"/>
                  <a:pt x="11037" y="5937"/>
                  <a:pt x="11034" y="5917"/>
                </a:cubicBezTo>
                <a:lnTo>
                  <a:pt x="11013" y="5833"/>
                </a:lnTo>
                <a:cubicBezTo>
                  <a:pt x="11019" y="5796"/>
                  <a:pt x="11024" y="5759"/>
                  <a:pt x="11030" y="5722"/>
                </a:cubicBezTo>
                <a:cubicBezTo>
                  <a:pt x="11038" y="5702"/>
                  <a:pt x="11047" y="5681"/>
                  <a:pt x="11055" y="5661"/>
                </a:cubicBezTo>
                <a:cubicBezTo>
                  <a:pt x="11057" y="5596"/>
                  <a:pt x="11058" y="5531"/>
                  <a:pt x="11060" y="5466"/>
                </a:cubicBezTo>
                <a:cubicBezTo>
                  <a:pt x="11065" y="5470"/>
                  <a:pt x="11071" y="5473"/>
                  <a:pt x="11076" y="5477"/>
                </a:cubicBezTo>
                <a:cubicBezTo>
                  <a:pt x="11085" y="5466"/>
                  <a:pt x="11093" y="5454"/>
                  <a:pt x="11102" y="5443"/>
                </a:cubicBezTo>
                <a:cubicBezTo>
                  <a:pt x="11100" y="5430"/>
                  <a:pt x="11098" y="5418"/>
                  <a:pt x="11096" y="5405"/>
                </a:cubicBezTo>
                <a:cubicBezTo>
                  <a:pt x="11108" y="5364"/>
                  <a:pt x="11121" y="5323"/>
                  <a:pt x="11133" y="5282"/>
                </a:cubicBezTo>
                <a:lnTo>
                  <a:pt x="11148" y="5198"/>
                </a:lnTo>
                <a:lnTo>
                  <a:pt x="11195" y="5172"/>
                </a:lnTo>
                <a:cubicBezTo>
                  <a:pt x="11197" y="5192"/>
                  <a:pt x="11198" y="5213"/>
                  <a:pt x="11200" y="5233"/>
                </a:cubicBezTo>
                <a:lnTo>
                  <a:pt x="11289" y="5271"/>
                </a:lnTo>
                <a:cubicBezTo>
                  <a:pt x="11296" y="5282"/>
                  <a:pt x="11303" y="5294"/>
                  <a:pt x="11310" y="5305"/>
                </a:cubicBezTo>
                <a:lnTo>
                  <a:pt x="11263" y="5355"/>
                </a:lnTo>
                <a:cubicBezTo>
                  <a:pt x="11261" y="5364"/>
                  <a:pt x="11260" y="5373"/>
                  <a:pt x="11258" y="5382"/>
                </a:cubicBezTo>
                <a:lnTo>
                  <a:pt x="11319" y="5428"/>
                </a:lnTo>
                <a:cubicBezTo>
                  <a:pt x="11318" y="5453"/>
                  <a:pt x="11316" y="5479"/>
                  <a:pt x="11315" y="5504"/>
                </a:cubicBezTo>
                <a:cubicBezTo>
                  <a:pt x="11325" y="5516"/>
                  <a:pt x="11335" y="5527"/>
                  <a:pt x="11345" y="5539"/>
                </a:cubicBezTo>
                <a:cubicBezTo>
                  <a:pt x="11368" y="5507"/>
                  <a:pt x="11390" y="5475"/>
                  <a:pt x="11413" y="5443"/>
                </a:cubicBezTo>
                <a:lnTo>
                  <a:pt x="11470" y="5416"/>
                </a:lnTo>
                <a:cubicBezTo>
                  <a:pt x="11472" y="5396"/>
                  <a:pt x="11473" y="5375"/>
                  <a:pt x="11475" y="5355"/>
                </a:cubicBezTo>
                <a:lnTo>
                  <a:pt x="11418" y="5367"/>
                </a:lnTo>
                <a:cubicBezTo>
                  <a:pt x="11408" y="5355"/>
                  <a:pt x="11397" y="5344"/>
                  <a:pt x="11387" y="5332"/>
                </a:cubicBezTo>
                <a:cubicBezTo>
                  <a:pt x="11383" y="5299"/>
                  <a:pt x="11380" y="5266"/>
                  <a:pt x="11376" y="5233"/>
                </a:cubicBezTo>
                <a:cubicBezTo>
                  <a:pt x="11390" y="5213"/>
                  <a:pt x="11404" y="5192"/>
                  <a:pt x="11418" y="5172"/>
                </a:cubicBezTo>
                <a:lnTo>
                  <a:pt x="11470" y="5160"/>
                </a:lnTo>
                <a:cubicBezTo>
                  <a:pt x="11480" y="5143"/>
                  <a:pt x="11491" y="5127"/>
                  <a:pt x="11501" y="5110"/>
                </a:cubicBezTo>
                <a:cubicBezTo>
                  <a:pt x="11515" y="5106"/>
                  <a:pt x="11529" y="5103"/>
                  <a:pt x="11543" y="5099"/>
                </a:cubicBezTo>
                <a:cubicBezTo>
                  <a:pt x="11558" y="5091"/>
                  <a:pt x="11573" y="5084"/>
                  <a:pt x="11588" y="5076"/>
                </a:cubicBezTo>
                <a:close/>
                <a:moveTo>
                  <a:pt x="17192" y="5271"/>
                </a:moveTo>
                <a:cubicBezTo>
                  <a:pt x="17198" y="5316"/>
                  <a:pt x="17205" y="5360"/>
                  <a:pt x="17211" y="5405"/>
                </a:cubicBezTo>
                <a:cubicBezTo>
                  <a:pt x="17227" y="5479"/>
                  <a:pt x="17242" y="5552"/>
                  <a:pt x="17258" y="5626"/>
                </a:cubicBezTo>
                <a:lnTo>
                  <a:pt x="17207" y="5626"/>
                </a:lnTo>
                <a:cubicBezTo>
                  <a:pt x="17208" y="5671"/>
                  <a:pt x="17210" y="5715"/>
                  <a:pt x="17211" y="5760"/>
                </a:cubicBezTo>
                <a:cubicBezTo>
                  <a:pt x="17227" y="5812"/>
                  <a:pt x="17242" y="5865"/>
                  <a:pt x="17258" y="5917"/>
                </a:cubicBezTo>
                <a:cubicBezTo>
                  <a:pt x="17279" y="5913"/>
                  <a:pt x="17300" y="5910"/>
                  <a:pt x="17321" y="5906"/>
                </a:cubicBezTo>
                <a:cubicBezTo>
                  <a:pt x="17316" y="5848"/>
                  <a:pt x="17310" y="5791"/>
                  <a:pt x="17305" y="5733"/>
                </a:cubicBezTo>
                <a:lnTo>
                  <a:pt x="17425" y="5844"/>
                </a:lnTo>
                <a:lnTo>
                  <a:pt x="17425" y="5688"/>
                </a:lnTo>
                <a:lnTo>
                  <a:pt x="17496" y="5638"/>
                </a:lnTo>
                <a:cubicBezTo>
                  <a:pt x="17474" y="5581"/>
                  <a:pt x="17452" y="5523"/>
                  <a:pt x="17430" y="5466"/>
                </a:cubicBezTo>
                <a:cubicBezTo>
                  <a:pt x="17425" y="5486"/>
                  <a:pt x="17419" y="5507"/>
                  <a:pt x="17414" y="5527"/>
                </a:cubicBezTo>
                <a:cubicBezTo>
                  <a:pt x="17397" y="5514"/>
                  <a:pt x="17379" y="5502"/>
                  <a:pt x="17362" y="5489"/>
                </a:cubicBezTo>
                <a:cubicBezTo>
                  <a:pt x="17343" y="5474"/>
                  <a:pt x="17324" y="5458"/>
                  <a:pt x="17305" y="5443"/>
                </a:cubicBezTo>
                <a:cubicBezTo>
                  <a:pt x="17267" y="5386"/>
                  <a:pt x="17230" y="5328"/>
                  <a:pt x="17192" y="5271"/>
                </a:cubicBezTo>
                <a:close/>
                <a:moveTo>
                  <a:pt x="10014" y="5688"/>
                </a:moveTo>
                <a:cubicBezTo>
                  <a:pt x="10002" y="5708"/>
                  <a:pt x="9989" y="5729"/>
                  <a:pt x="9977" y="5749"/>
                </a:cubicBezTo>
                <a:cubicBezTo>
                  <a:pt x="9974" y="5769"/>
                  <a:pt x="9970" y="5790"/>
                  <a:pt x="9967" y="5810"/>
                </a:cubicBezTo>
                <a:lnTo>
                  <a:pt x="9982" y="5906"/>
                </a:lnTo>
                <a:cubicBezTo>
                  <a:pt x="9991" y="5919"/>
                  <a:pt x="9999" y="5931"/>
                  <a:pt x="10008" y="5944"/>
                </a:cubicBezTo>
                <a:cubicBezTo>
                  <a:pt x="10013" y="5903"/>
                  <a:pt x="10019" y="5862"/>
                  <a:pt x="10024" y="5821"/>
                </a:cubicBezTo>
                <a:cubicBezTo>
                  <a:pt x="10021" y="5777"/>
                  <a:pt x="10017" y="5732"/>
                  <a:pt x="10014" y="5688"/>
                </a:cubicBezTo>
                <a:close/>
                <a:moveTo>
                  <a:pt x="17347" y="5944"/>
                </a:moveTo>
                <a:cubicBezTo>
                  <a:pt x="17330" y="5952"/>
                  <a:pt x="17313" y="5959"/>
                  <a:pt x="17296" y="5967"/>
                </a:cubicBezTo>
                <a:cubicBezTo>
                  <a:pt x="17297" y="6004"/>
                  <a:pt x="17299" y="6041"/>
                  <a:pt x="17300" y="6078"/>
                </a:cubicBezTo>
                <a:cubicBezTo>
                  <a:pt x="17317" y="6139"/>
                  <a:pt x="17335" y="6200"/>
                  <a:pt x="17352" y="6261"/>
                </a:cubicBezTo>
                <a:cubicBezTo>
                  <a:pt x="17355" y="6326"/>
                  <a:pt x="17359" y="6391"/>
                  <a:pt x="17362" y="6456"/>
                </a:cubicBezTo>
                <a:cubicBezTo>
                  <a:pt x="17357" y="6476"/>
                  <a:pt x="17352" y="6497"/>
                  <a:pt x="17347" y="6517"/>
                </a:cubicBezTo>
                <a:cubicBezTo>
                  <a:pt x="17330" y="6571"/>
                  <a:pt x="17313" y="6624"/>
                  <a:pt x="17296" y="6678"/>
                </a:cubicBezTo>
                <a:lnTo>
                  <a:pt x="17244" y="6605"/>
                </a:lnTo>
                <a:lnTo>
                  <a:pt x="17244" y="6884"/>
                </a:lnTo>
                <a:lnTo>
                  <a:pt x="17176" y="6861"/>
                </a:lnTo>
                <a:lnTo>
                  <a:pt x="17072" y="6911"/>
                </a:lnTo>
                <a:cubicBezTo>
                  <a:pt x="17065" y="6947"/>
                  <a:pt x="17058" y="6982"/>
                  <a:pt x="17051" y="7018"/>
                </a:cubicBezTo>
                <a:cubicBezTo>
                  <a:pt x="17038" y="7043"/>
                  <a:pt x="17024" y="7069"/>
                  <a:pt x="17011" y="7094"/>
                </a:cubicBezTo>
                <a:cubicBezTo>
                  <a:pt x="17005" y="7130"/>
                  <a:pt x="17000" y="7165"/>
                  <a:pt x="16994" y="7201"/>
                </a:cubicBezTo>
                <a:cubicBezTo>
                  <a:pt x="16980" y="7218"/>
                  <a:pt x="16966" y="7234"/>
                  <a:pt x="16952" y="7251"/>
                </a:cubicBezTo>
                <a:lnTo>
                  <a:pt x="16994" y="7362"/>
                </a:lnTo>
                <a:cubicBezTo>
                  <a:pt x="17008" y="7379"/>
                  <a:pt x="17022" y="7395"/>
                  <a:pt x="17036" y="7412"/>
                </a:cubicBezTo>
                <a:cubicBezTo>
                  <a:pt x="17039" y="7460"/>
                  <a:pt x="17043" y="7509"/>
                  <a:pt x="17046" y="7557"/>
                </a:cubicBezTo>
                <a:cubicBezTo>
                  <a:pt x="17060" y="7577"/>
                  <a:pt x="17074" y="7598"/>
                  <a:pt x="17088" y="7618"/>
                </a:cubicBezTo>
                <a:cubicBezTo>
                  <a:pt x="17097" y="7594"/>
                  <a:pt x="17105" y="7569"/>
                  <a:pt x="17114" y="7545"/>
                </a:cubicBezTo>
                <a:cubicBezTo>
                  <a:pt x="17110" y="7456"/>
                  <a:pt x="17107" y="7367"/>
                  <a:pt x="17103" y="7278"/>
                </a:cubicBezTo>
                <a:lnTo>
                  <a:pt x="17025" y="7155"/>
                </a:lnTo>
                <a:lnTo>
                  <a:pt x="17093" y="7155"/>
                </a:lnTo>
                <a:lnTo>
                  <a:pt x="17145" y="7079"/>
                </a:lnTo>
                <a:cubicBezTo>
                  <a:pt x="17176" y="7068"/>
                  <a:pt x="17206" y="7056"/>
                  <a:pt x="17237" y="7045"/>
                </a:cubicBezTo>
                <a:cubicBezTo>
                  <a:pt x="17246" y="7086"/>
                  <a:pt x="17254" y="7126"/>
                  <a:pt x="17263" y="7167"/>
                </a:cubicBezTo>
                <a:lnTo>
                  <a:pt x="17315" y="7228"/>
                </a:lnTo>
                <a:cubicBezTo>
                  <a:pt x="17331" y="7163"/>
                  <a:pt x="17346" y="7098"/>
                  <a:pt x="17362" y="7033"/>
                </a:cubicBezTo>
                <a:lnTo>
                  <a:pt x="17461" y="7033"/>
                </a:lnTo>
                <a:cubicBezTo>
                  <a:pt x="17480" y="7004"/>
                  <a:pt x="17498" y="6974"/>
                  <a:pt x="17517" y="6945"/>
                </a:cubicBezTo>
                <a:cubicBezTo>
                  <a:pt x="17519" y="6908"/>
                  <a:pt x="17520" y="6871"/>
                  <a:pt x="17522" y="6834"/>
                </a:cubicBezTo>
                <a:cubicBezTo>
                  <a:pt x="17513" y="6806"/>
                  <a:pt x="17505" y="6778"/>
                  <a:pt x="17496" y="6750"/>
                </a:cubicBezTo>
                <a:cubicBezTo>
                  <a:pt x="17495" y="6709"/>
                  <a:pt x="17493" y="6669"/>
                  <a:pt x="17492" y="6628"/>
                </a:cubicBezTo>
                <a:cubicBezTo>
                  <a:pt x="17478" y="6571"/>
                  <a:pt x="17465" y="6513"/>
                  <a:pt x="17451" y="6456"/>
                </a:cubicBezTo>
                <a:cubicBezTo>
                  <a:pt x="17456" y="6404"/>
                  <a:pt x="17461" y="6351"/>
                  <a:pt x="17466" y="6299"/>
                </a:cubicBezTo>
                <a:cubicBezTo>
                  <a:pt x="17456" y="6253"/>
                  <a:pt x="17445" y="6208"/>
                  <a:pt x="17435" y="6162"/>
                </a:cubicBezTo>
                <a:cubicBezTo>
                  <a:pt x="17406" y="6089"/>
                  <a:pt x="17376" y="6017"/>
                  <a:pt x="17347" y="5944"/>
                </a:cubicBezTo>
                <a:close/>
                <a:moveTo>
                  <a:pt x="10008" y="5967"/>
                </a:moveTo>
                <a:cubicBezTo>
                  <a:pt x="9999" y="5983"/>
                  <a:pt x="9991" y="6000"/>
                  <a:pt x="9982" y="6016"/>
                </a:cubicBezTo>
                <a:lnTo>
                  <a:pt x="9951" y="6016"/>
                </a:lnTo>
                <a:cubicBezTo>
                  <a:pt x="9955" y="6044"/>
                  <a:pt x="9958" y="6072"/>
                  <a:pt x="9962" y="6100"/>
                </a:cubicBezTo>
                <a:cubicBezTo>
                  <a:pt x="9964" y="6166"/>
                  <a:pt x="9965" y="6233"/>
                  <a:pt x="9967" y="6299"/>
                </a:cubicBezTo>
                <a:cubicBezTo>
                  <a:pt x="9976" y="6314"/>
                  <a:pt x="9984" y="6330"/>
                  <a:pt x="9993" y="6345"/>
                </a:cubicBezTo>
                <a:cubicBezTo>
                  <a:pt x="10000" y="6325"/>
                  <a:pt x="10007" y="6304"/>
                  <a:pt x="10014" y="6284"/>
                </a:cubicBezTo>
                <a:cubicBezTo>
                  <a:pt x="10023" y="6289"/>
                  <a:pt x="10031" y="6294"/>
                  <a:pt x="10040" y="6299"/>
                </a:cubicBezTo>
                <a:cubicBezTo>
                  <a:pt x="10042" y="6229"/>
                  <a:pt x="10043" y="6159"/>
                  <a:pt x="10045" y="6089"/>
                </a:cubicBezTo>
                <a:cubicBezTo>
                  <a:pt x="10033" y="6048"/>
                  <a:pt x="10020" y="6008"/>
                  <a:pt x="10008" y="5967"/>
                </a:cubicBezTo>
                <a:close/>
                <a:moveTo>
                  <a:pt x="10370" y="6456"/>
                </a:moveTo>
                <a:cubicBezTo>
                  <a:pt x="10357" y="6460"/>
                  <a:pt x="10343" y="6463"/>
                  <a:pt x="10330" y="6467"/>
                </a:cubicBezTo>
                <a:cubicBezTo>
                  <a:pt x="10311" y="6472"/>
                  <a:pt x="10292" y="6478"/>
                  <a:pt x="10273" y="6483"/>
                </a:cubicBezTo>
                <a:cubicBezTo>
                  <a:pt x="10250" y="6478"/>
                  <a:pt x="10228" y="6472"/>
                  <a:pt x="10205" y="6467"/>
                </a:cubicBezTo>
                <a:cubicBezTo>
                  <a:pt x="10203" y="6496"/>
                  <a:pt x="10202" y="6526"/>
                  <a:pt x="10200" y="6555"/>
                </a:cubicBezTo>
                <a:cubicBezTo>
                  <a:pt x="10226" y="6579"/>
                  <a:pt x="10252" y="6604"/>
                  <a:pt x="10278" y="6628"/>
                </a:cubicBezTo>
                <a:cubicBezTo>
                  <a:pt x="10288" y="6636"/>
                  <a:pt x="10299" y="6643"/>
                  <a:pt x="10309" y="6651"/>
                </a:cubicBezTo>
                <a:cubicBezTo>
                  <a:pt x="10325" y="6671"/>
                  <a:pt x="10340" y="6692"/>
                  <a:pt x="10356" y="6712"/>
                </a:cubicBezTo>
                <a:cubicBezTo>
                  <a:pt x="10359" y="6684"/>
                  <a:pt x="10363" y="6656"/>
                  <a:pt x="10366" y="6628"/>
                </a:cubicBezTo>
                <a:cubicBezTo>
                  <a:pt x="10363" y="6611"/>
                  <a:pt x="10359" y="6595"/>
                  <a:pt x="10356" y="6578"/>
                </a:cubicBezTo>
                <a:cubicBezTo>
                  <a:pt x="10361" y="6537"/>
                  <a:pt x="10365" y="6497"/>
                  <a:pt x="10370" y="6456"/>
                </a:cubicBezTo>
                <a:close/>
                <a:moveTo>
                  <a:pt x="10848" y="6861"/>
                </a:moveTo>
                <a:cubicBezTo>
                  <a:pt x="10844" y="6885"/>
                  <a:pt x="10841" y="6910"/>
                  <a:pt x="10837" y="6934"/>
                </a:cubicBezTo>
                <a:cubicBezTo>
                  <a:pt x="10861" y="6942"/>
                  <a:pt x="10886" y="6949"/>
                  <a:pt x="10910" y="6957"/>
                </a:cubicBezTo>
                <a:lnTo>
                  <a:pt x="10910" y="6983"/>
                </a:lnTo>
                <a:cubicBezTo>
                  <a:pt x="10937" y="6979"/>
                  <a:pt x="10965" y="6976"/>
                  <a:pt x="10992" y="6972"/>
                </a:cubicBezTo>
                <a:cubicBezTo>
                  <a:pt x="10994" y="6955"/>
                  <a:pt x="10997" y="6939"/>
                  <a:pt x="10999" y="6922"/>
                </a:cubicBezTo>
                <a:cubicBezTo>
                  <a:pt x="10988" y="6930"/>
                  <a:pt x="10977" y="6937"/>
                  <a:pt x="10966" y="6945"/>
                </a:cubicBezTo>
                <a:lnTo>
                  <a:pt x="10966" y="6922"/>
                </a:lnTo>
                <a:cubicBezTo>
                  <a:pt x="10953" y="6918"/>
                  <a:pt x="10939" y="6915"/>
                  <a:pt x="10926" y="6911"/>
                </a:cubicBezTo>
                <a:lnTo>
                  <a:pt x="10879" y="6911"/>
                </a:lnTo>
                <a:cubicBezTo>
                  <a:pt x="10869" y="6894"/>
                  <a:pt x="10858" y="6878"/>
                  <a:pt x="10848" y="6861"/>
                </a:cubicBezTo>
                <a:close/>
                <a:moveTo>
                  <a:pt x="11470" y="6861"/>
                </a:moveTo>
                <a:cubicBezTo>
                  <a:pt x="11453" y="6878"/>
                  <a:pt x="11435" y="6894"/>
                  <a:pt x="11418" y="6911"/>
                </a:cubicBezTo>
                <a:lnTo>
                  <a:pt x="11376" y="6911"/>
                </a:lnTo>
                <a:cubicBezTo>
                  <a:pt x="11374" y="6922"/>
                  <a:pt x="11373" y="6934"/>
                  <a:pt x="11371" y="6945"/>
                </a:cubicBezTo>
                <a:lnTo>
                  <a:pt x="11366" y="6945"/>
                </a:lnTo>
                <a:cubicBezTo>
                  <a:pt x="11357" y="6949"/>
                  <a:pt x="11349" y="6953"/>
                  <a:pt x="11340" y="6957"/>
                </a:cubicBezTo>
                <a:cubicBezTo>
                  <a:pt x="11345" y="6977"/>
                  <a:pt x="11350" y="6998"/>
                  <a:pt x="11355" y="7018"/>
                </a:cubicBezTo>
                <a:cubicBezTo>
                  <a:pt x="11366" y="7027"/>
                  <a:pt x="11376" y="7036"/>
                  <a:pt x="11387" y="7045"/>
                </a:cubicBezTo>
                <a:cubicBezTo>
                  <a:pt x="11406" y="7024"/>
                  <a:pt x="11425" y="7004"/>
                  <a:pt x="11444" y="6983"/>
                </a:cubicBezTo>
                <a:cubicBezTo>
                  <a:pt x="11442" y="6979"/>
                  <a:pt x="11441" y="6976"/>
                  <a:pt x="11439" y="6972"/>
                </a:cubicBezTo>
                <a:cubicBezTo>
                  <a:pt x="11437" y="6959"/>
                  <a:pt x="11435" y="6947"/>
                  <a:pt x="11433" y="6934"/>
                </a:cubicBezTo>
                <a:cubicBezTo>
                  <a:pt x="11445" y="6910"/>
                  <a:pt x="11458" y="6885"/>
                  <a:pt x="11470" y="6861"/>
                </a:cubicBezTo>
                <a:close/>
                <a:moveTo>
                  <a:pt x="17176" y="7079"/>
                </a:moveTo>
                <a:cubicBezTo>
                  <a:pt x="17173" y="7099"/>
                  <a:pt x="17169" y="7120"/>
                  <a:pt x="17166" y="7140"/>
                </a:cubicBezTo>
                <a:cubicBezTo>
                  <a:pt x="17154" y="7136"/>
                  <a:pt x="17141" y="7133"/>
                  <a:pt x="17129" y="7129"/>
                </a:cubicBezTo>
                <a:cubicBezTo>
                  <a:pt x="17126" y="7162"/>
                  <a:pt x="17122" y="7195"/>
                  <a:pt x="17119" y="7228"/>
                </a:cubicBezTo>
                <a:cubicBezTo>
                  <a:pt x="17122" y="7252"/>
                  <a:pt x="17126" y="7277"/>
                  <a:pt x="17129" y="7301"/>
                </a:cubicBezTo>
                <a:cubicBezTo>
                  <a:pt x="17145" y="7317"/>
                  <a:pt x="17160" y="7334"/>
                  <a:pt x="17176" y="7350"/>
                </a:cubicBezTo>
                <a:lnTo>
                  <a:pt x="17176" y="7251"/>
                </a:lnTo>
                <a:cubicBezTo>
                  <a:pt x="17183" y="7240"/>
                  <a:pt x="17190" y="7228"/>
                  <a:pt x="17197" y="7217"/>
                </a:cubicBezTo>
                <a:cubicBezTo>
                  <a:pt x="17207" y="7232"/>
                  <a:pt x="17218" y="7247"/>
                  <a:pt x="17228" y="7262"/>
                </a:cubicBezTo>
                <a:cubicBezTo>
                  <a:pt x="17233" y="7230"/>
                  <a:pt x="17239" y="7199"/>
                  <a:pt x="17244" y="7167"/>
                </a:cubicBezTo>
                <a:cubicBezTo>
                  <a:pt x="17239" y="7150"/>
                  <a:pt x="17233" y="7134"/>
                  <a:pt x="17228" y="7117"/>
                </a:cubicBezTo>
                <a:cubicBezTo>
                  <a:pt x="17211" y="7104"/>
                  <a:pt x="17193" y="7092"/>
                  <a:pt x="17176" y="7079"/>
                </a:cubicBezTo>
                <a:close/>
                <a:moveTo>
                  <a:pt x="4924" y="8268"/>
                </a:moveTo>
                <a:lnTo>
                  <a:pt x="4924" y="8279"/>
                </a:lnTo>
                <a:cubicBezTo>
                  <a:pt x="4931" y="8303"/>
                  <a:pt x="4938" y="8328"/>
                  <a:pt x="4945" y="8352"/>
                </a:cubicBezTo>
                <a:cubicBezTo>
                  <a:pt x="4942" y="8381"/>
                  <a:pt x="4938" y="8411"/>
                  <a:pt x="4935" y="8440"/>
                </a:cubicBezTo>
                <a:cubicBezTo>
                  <a:pt x="4938" y="8444"/>
                  <a:pt x="4942" y="8447"/>
                  <a:pt x="4945" y="8451"/>
                </a:cubicBezTo>
                <a:lnTo>
                  <a:pt x="4966" y="8340"/>
                </a:lnTo>
                <a:lnTo>
                  <a:pt x="4924" y="8268"/>
                </a:lnTo>
                <a:close/>
                <a:moveTo>
                  <a:pt x="4877" y="8291"/>
                </a:moveTo>
                <a:cubicBezTo>
                  <a:pt x="4868" y="8295"/>
                  <a:pt x="4860" y="8298"/>
                  <a:pt x="4851" y="8302"/>
                </a:cubicBezTo>
                <a:lnTo>
                  <a:pt x="4851" y="8363"/>
                </a:lnTo>
                <a:cubicBezTo>
                  <a:pt x="4872" y="8355"/>
                  <a:pt x="4893" y="8348"/>
                  <a:pt x="4914" y="8340"/>
                </a:cubicBezTo>
                <a:cubicBezTo>
                  <a:pt x="4916" y="8324"/>
                  <a:pt x="4917" y="8307"/>
                  <a:pt x="4919" y="8291"/>
                </a:cubicBezTo>
                <a:lnTo>
                  <a:pt x="4877" y="8291"/>
                </a:lnTo>
                <a:close/>
                <a:moveTo>
                  <a:pt x="16667" y="8547"/>
                </a:moveTo>
                <a:cubicBezTo>
                  <a:pt x="16655" y="8588"/>
                  <a:pt x="16644" y="8628"/>
                  <a:pt x="16632" y="8669"/>
                </a:cubicBezTo>
                <a:cubicBezTo>
                  <a:pt x="16625" y="8723"/>
                  <a:pt x="16618" y="8776"/>
                  <a:pt x="16611" y="8830"/>
                </a:cubicBezTo>
                <a:cubicBezTo>
                  <a:pt x="16616" y="8871"/>
                  <a:pt x="16622" y="8911"/>
                  <a:pt x="16627" y="8952"/>
                </a:cubicBezTo>
                <a:cubicBezTo>
                  <a:pt x="16640" y="8997"/>
                  <a:pt x="16654" y="9041"/>
                  <a:pt x="16667" y="9086"/>
                </a:cubicBezTo>
                <a:cubicBezTo>
                  <a:pt x="16672" y="9041"/>
                  <a:pt x="16678" y="8997"/>
                  <a:pt x="16683" y="8952"/>
                </a:cubicBezTo>
                <a:cubicBezTo>
                  <a:pt x="16689" y="8867"/>
                  <a:pt x="16694" y="8781"/>
                  <a:pt x="16700" y="8696"/>
                </a:cubicBezTo>
                <a:lnTo>
                  <a:pt x="16700" y="8596"/>
                </a:lnTo>
                <a:cubicBezTo>
                  <a:pt x="16689" y="8580"/>
                  <a:pt x="16678" y="8563"/>
                  <a:pt x="16667" y="8547"/>
                </a:cubicBezTo>
                <a:close/>
                <a:moveTo>
                  <a:pt x="4877" y="8562"/>
                </a:moveTo>
                <a:cubicBezTo>
                  <a:pt x="4872" y="8598"/>
                  <a:pt x="4867" y="8633"/>
                  <a:pt x="4862" y="8669"/>
                </a:cubicBezTo>
                <a:cubicBezTo>
                  <a:pt x="4867" y="8682"/>
                  <a:pt x="4872" y="8694"/>
                  <a:pt x="4877" y="8707"/>
                </a:cubicBezTo>
                <a:cubicBezTo>
                  <a:pt x="4881" y="8740"/>
                  <a:pt x="4884" y="8774"/>
                  <a:pt x="4888" y="8807"/>
                </a:cubicBezTo>
                <a:cubicBezTo>
                  <a:pt x="4893" y="8802"/>
                  <a:pt x="4898" y="8796"/>
                  <a:pt x="4903" y="8791"/>
                </a:cubicBezTo>
                <a:lnTo>
                  <a:pt x="4909" y="8707"/>
                </a:lnTo>
                <a:cubicBezTo>
                  <a:pt x="4905" y="8662"/>
                  <a:pt x="4902" y="8618"/>
                  <a:pt x="4898" y="8573"/>
                </a:cubicBezTo>
                <a:cubicBezTo>
                  <a:pt x="4891" y="8569"/>
                  <a:pt x="4884" y="8566"/>
                  <a:pt x="4877" y="8562"/>
                </a:cubicBezTo>
                <a:close/>
                <a:moveTo>
                  <a:pt x="4618" y="8891"/>
                </a:moveTo>
                <a:cubicBezTo>
                  <a:pt x="4613" y="8895"/>
                  <a:pt x="4608" y="8898"/>
                  <a:pt x="4603" y="8902"/>
                </a:cubicBezTo>
                <a:cubicBezTo>
                  <a:pt x="4587" y="8911"/>
                  <a:pt x="4572" y="8920"/>
                  <a:pt x="4556" y="8929"/>
                </a:cubicBezTo>
                <a:cubicBezTo>
                  <a:pt x="4546" y="8937"/>
                  <a:pt x="4535" y="8944"/>
                  <a:pt x="4525" y="8952"/>
                </a:cubicBezTo>
                <a:cubicBezTo>
                  <a:pt x="4515" y="8965"/>
                  <a:pt x="4505" y="8977"/>
                  <a:pt x="4495" y="8990"/>
                </a:cubicBezTo>
                <a:cubicBezTo>
                  <a:pt x="4489" y="9010"/>
                  <a:pt x="4484" y="9031"/>
                  <a:pt x="4478" y="9051"/>
                </a:cubicBezTo>
                <a:cubicBezTo>
                  <a:pt x="4468" y="9066"/>
                  <a:pt x="4458" y="9082"/>
                  <a:pt x="4448" y="9097"/>
                </a:cubicBezTo>
                <a:lnTo>
                  <a:pt x="4469" y="9112"/>
                </a:lnTo>
                <a:lnTo>
                  <a:pt x="4499" y="9097"/>
                </a:lnTo>
                <a:cubicBezTo>
                  <a:pt x="4502" y="9086"/>
                  <a:pt x="4506" y="9074"/>
                  <a:pt x="4509" y="9063"/>
                </a:cubicBezTo>
                <a:cubicBezTo>
                  <a:pt x="4518" y="9059"/>
                  <a:pt x="4526" y="9055"/>
                  <a:pt x="4535" y="9051"/>
                </a:cubicBezTo>
                <a:cubicBezTo>
                  <a:pt x="4551" y="9026"/>
                  <a:pt x="4566" y="9000"/>
                  <a:pt x="4582" y="8975"/>
                </a:cubicBezTo>
                <a:lnTo>
                  <a:pt x="4639" y="8975"/>
                </a:lnTo>
                <a:cubicBezTo>
                  <a:pt x="4632" y="8992"/>
                  <a:pt x="4625" y="9008"/>
                  <a:pt x="4618" y="9025"/>
                </a:cubicBezTo>
                <a:cubicBezTo>
                  <a:pt x="4623" y="9034"/>
                  <a:pt x="4629" y="9042"/>
                  <a:pt x="4634" y="9051"/>
                </a:cubicBezTo>
                <a:cubicBezTo>
                  <a:pt x="4660" y="9059"/>
                  <a:pt x="4686" y="9066"/>
                  <a:pt x="4712" y="9074"/>
                </a:cubicBezTo>
                <a:cubicBezTo>
                  <a:pt x="4717" y="9087"/>
                  <a:pt x="4723" y="9099"/>
                  <a:pt x="4728" y="9112"/>
                </a:cubicBezTo>
                <a:lnTo>
                  <a:pt x="4780" y="9158"/>
                </a:lnTo>
                <a:cubicBezTo>
                  <a:pt x="4792" y="9154"/>
                  <a:pt x="4803" y="9151"/>
                  <a:pt x="4815" y="9147"/>
                </a:cubicBezTo>
                <a:cubicBezTo>
                  <a:pt x="4818" y="9180"/>
                  <a:pt x="4822" y="9213"/>
                  <a:pt x="4825" y="9246"/>
                </a:cubicBezTo>
                <a:cubicBezTo>
                  <a:pt x="4830" y="9258"/>
                  <a:pt x="4836" y="9269"/>
                  <a:pt x="4841" y="9281"/>
                </a:cubicBezTo>
                <a:lnTo>
                  <a:pt x="4883" y="9296"/>
                </a:lnTo>
                <a:cubicBezTo>
                  <a:pt x="4890" y="9311"/>
                  <a:pt x="4896" y="9327"/>
                  <a:pt x="4903" y="9342"/>
                </a:cubicBezTo>
                <a:cubicBezTo>
                  <a:pt x="4888" y="9371"/>
                  <a:pt x="4872" y="9401"/>
                  <a:pt x="4857" y="9430"/>
                </a:cubicBezTo>
                <a:lnTo>
                  <a:pt x="4945" y="9418"/>
                </a:lnTo>
                <a:lnTo>
                  <a:pt x="4987" y="9430"/>
                </a:lnTo>
                <a:lnTo>
                  <a:pt x="5023" y="9418"/>
                </a:lnTo>
                <a:lnTo>
                  <a:pt x="5065" y="9403"/>
                </a:lnTo>
                <a:cubicBezTo>
                  <a:pt x="5068" y="9388"/>
                  <a:pt x="5071" y="9372"/>
                  <a:pt x="5074" y="9357"/>
                </a:cubicBezTo>
                <a:cubicBezTo>
                  <a:pt x="5060" y="9337"/>
                  <a:pt x="5046" y="9316"/>
                  <a:pt x="5032" y="9296"/>
                </a:cubicBezTo>
                <a:lnTo>
                  <a:pt x="4992" y="9281"/>
                </a:lnTo>
                <a:cubicBezTo>
                  <a:pt x="4994" y="9269"/>
                  <a:pt x="4995" y="9258"/>
                  <a:pt x="4997" y="9246"/>
                </a:cubicBezTo>
                <a:cubicBezTo>
                  <a:pt x="4985" y="9233"/>
                  <a:pt x="4973" y="9221"/>
                  <a:pt x="4961" y="9208"/>
                </a:cubicBezTo>
                <a:lnTo>
                  <a:pt x="4940" y="9208"/>
                </a:lnTo>
                <a:cubicBezTo>
                  <a:pt x="4930" y="9184"/>
                  <a:pt x="4919" y="9159"/>
                  <a:pt x="4909" y="9135"/>
                </a:cubicBezTo>
                <a:cubicBezTo>
                  <a:pt x="4893" y="9102"/>
                  <a:pt x="4878" y="9069"/>
                  <a:pt x="4862" y="9036"/>
                </a:cubicBezTo>
                <a:cubicBezTo>
                  <a:pt x="4857" y="9025"/>
                  <a:pt x="4851" y="9013"/>
                  <a:pt x="4846" y="9002"/>
                </a:cubicBezTo>
                <a:cubicBezTo>
                  <a:pt x="4827" y="9006"/>
                  <a:pt x="4808" y="9009"/>
                  <a:pt x="4789" y="9013"/>
                </a:cubicBezTo>
                <a:cubicBezTo>
                  <a:pt x="4782" y="8996"/>
                  <a:pt x="4775" y="8980"/>
                  <a:pt x="4768" y="8963"/>
                </a:cubicBezTo>
                <a:cubicBezTo>
                  <a:pt x="4751" y="8943"/>
                  <a:pt x="4734" y="8922"/>
                  <a:pt x="4717" y="8902"/>
                </a:cubicBezTo>
                <a:lnTo>
                  <a:pt x="4670" y="8902"/>
                </a:lnTo>
                <a:cubicBezTo>
                  <a:pt x="4653" y="8898"/>
                  <a:pt x="4635" y="8895"/>
                  <a:pt x="4618" y="8891"/>
                </a:cubicBezTo>
                <a:close/>
                <a:moveTo>
                  <a:pt x="17" y="9051"/>
                </a:moveTo>
                <a:lnTo>
                  <a:pt x="5" y="9063"/>
                </a:lnTo>
                <a:cubicBezTo>
                  <a:pt x="3" y="9067"/>
                  <a:pt x="2" y="9070"/>
                  <a:pt x="0" y="9074"/>
                </a:cubicBezTo>
                <a:cubicBezTo>
                  <a:pt x="7" y="9082"/>
                  <a:pt x="14" y="9089"/>
                  <a:pt x="21" y="9097"/>
                </a:cubicBezTo>
                <a:cubicBezTo>
                  <a:pt x="23" y="9093"/>
                  <a:pt x="24" y="9090"/>
                  <a:pt x="26" y="9086"/>
                </a:cubicBezTo>
                <a:cubicBezTo>
                  <a:pt x="28" y="9074"/>
                  <a:pt x="29" y="9063"/>
                  <a:pt x="31" y="9051"/>
                </a:cubicBezTo>
                <a:lnTo>
                  <a:pt x="17" y="9051"/>
                </a:lnTo>
                <a:close/>
                <a:moveTo>
                  <a:pt x="104" y="9124"/>
                </a:moveTo>
                <a:cubicBezTo>
                  <a:pt x="97" y="9132"/>
                  <a:pt x="90" y="9139"/>
                  <a:pt x="83" y="9147"/>
                </a:cubicBezTo>
                <a:lnTo>
                  <a:pt x="83" y="9158"/>
                </a:lnTo>
                <a:lnTo>
                  <a:pt x="89" y="9197"/>
                </a:lnTo>
                <a:lnTo>
                  <a:pt x="109" y="9197"/>
                </a:lnTo>
                <a:lnTo>
                  <a:pt x="115" y="9197"/>
                </a:lnTo>
                <a:cubicBezTo>
                  <a:pt x="111" y="9176"/>
                  <a:pt x="108" y="9156"/>
                  <a:pt x="104" y="9135"/>
                </a:cubicBezTo>
                <a:lnTo>
                  <a:pt x="104" y="9124"/>
                </a:lnTo>
                <a:close/>
                <a:moveTo>
                  <a:pt x="141" y="9208"/>
                </a:moveTo>
                <a:lnTo>
                  <a:pt x="135" y="9235"/>
                </a:lnTo>
                <a:lnTo>
                  <a:pt x="167" y="9235"/>
                </a:lnTo>
                <a:lnTo>
                  <a:pt x="167" y="9219"/>
                </a:lnTo>
                <a:cubicBezTo>
                  <a:pt x="158" y="9215"/>
                  <a:pt x="150" y="9212"/>
                  <a:pt x="141" y="9208"/>
                </a:cubicBezTo>
                <a:close/>
                <a:moveTo>
                  <a:pt x="172" y="9246"/>
                </a:moveTo>
                <a:cubicBezTo>
                  <a:pt x="170" y="9250"/>
                  <a:pt x="169" y="9254"/>
                  <a:pt x="167" y="9258"/>
                </a:cubicBezTo>
                <a:lnTo>
                  <a:pt x="167" y="9269"/>
                </a:lnTo>
                <a:cubicBezTo>
                  <a:pt x="169" y="9273"/>
                  <a:pt x="170" y="9277"/>
                  <a:pt x="172" y="9281"/>
                </a:cubicBezTo>
                <a:cubicBezTo>
                  <a:pt x="174" y="9294"/>
                  <a:pt x="175" y="9306"/>
                  <a:pt x="177" y="9319"/>
                </a:cubicBezTo>
                <a:lnTo>
                  <a:pt x="198" y="9307"/>
                </a:lnTo>
                <a:cubicBezTo>
                  <a:pt x="201" y="9298"/>
                  <a:pt x="205" y="9290"/>
                  <a:pt x="208" y="9281"/>
                </a:cubicBezTo>
                <a:cubicBezTo>
                  <a:pt x="203" y="9273"/>
                  <a:pt x="198" y="9266"/>
                  <a:pt x="193" y="9258"/>
                </a:cubicBezTo>
                <a:lnTo>
                  <a:pt x="172" y="9246"/>
                </a:lnTo>
                <a:close/>
                <a:moveTo>
                  <a:pt x="208" y="9369"/>
                </a:moveTo>
                <a:cubicBezTo>
                  <a:pt x="206" y="9373"/>
                  <a:pt x="205" y="9376"/>
                  <a:pt x="203" y="9380"/>
                </a:cubicBezTo>
                <a:lnTo>
                  <a:pt x="203" y="9403"/>
                </a:lnTo>
                <a:cubicBezTo>
                  <a:pt x="198" y="9416"/>
                  <a:pt x="192" y="9428"/>
                  <a:pt x="187" y="9441"/>
                </a:cubicBezTo>
                <a:cubicBezTo>
                  <a:pt x="185" y="9445"/>
                  <a:pt x="184" y="9449"/>
                  <a:pt x="182" y="9453"/>
                </a:cubicBezTo>
                <a:cubicBezTo>
                  <a:pt x="184" y="9473"/>
                  <a:pt x="185" y="9494"/>
                  <a:pt x="187" y="9514"/>
                </a:cubicBezTo>
                <a:cubicBezTo>
                  <a:pt x="185" y="9530"/>
                  <a:pt x="184" y="9547"/>
                  <a:pt x="182" y="9563"/>
                </a:cubicBezTo>
                <a:cubicBezTo>
                  <a:pt x="186" y="9571"/>
                  <a:pt x="189" y="9578"/>
                  <a:pt x="193" y="9586"/>
                </a:cubicBezTo>
                <a:cubicBezTo>
                  <a:pt x="198" y="9575"/>
                  <a:pt x="203" y="9563"/>
                  <a:pt x="208" y="9552"/>
                </a:cubicBezTo>
                <a:lnTo>
                  <a:pt x="229" y="9525"/>
                </a:lnTo>
                <a:cubicBezTo>
                  <a:pt x="238" y="9514"/>
                  <a:pt x="246" y="9502"/>
                  <a:pt x="255" y="9491"/>
                </a:cubicBezTo>
                <a:cubicBezTo>
                  <a:pt x="253" y="9471"/>
                  <a:pt x="252" y="9450"/>
                  <a:pt x="250" y="9430"/>
                </a:cubicBezTo>
                <a:lnTo>
                  <a:pt x="238" y="9403"/>
                </a:lnTo>
                <a:lnTo>
                  <a:pt x="229" y="9391"/>
                </a:lnTo>
                <a:cubicBezTo>
                  <a:pt x="224" y="9384"/>
                  <a:pt x="218" y="9376"/>
                  <a:pt x="213" y="9369"/>
                </a:cubicBezTo>
                <a:lnTo>
                  <a:pt x="208" y="9369"/>
                </a:lnTo>
                <a:close/>
                <a:moveTo>
                  <a:pt x="16066" y="9391"/>
                </a:moveTo>
                <a:cubicBezTo>
                  <a:pt x="16046" y="9408"/>
                  <a:pt x="16025" y="9424"/>
                  <a:pt x="16005" y="9441"/>
                </a:cubicBezTo>
                <a:cubicBezTo>
                  <a:pt x="15996" y="9465"/>
                  <a:pt x="15988" y="9490"/>
                  <a:pt x="15979" y="9514"/>
                </a:cubicBezTo>
                <a:cubicBezTo>
                  <a:pt x="15982" y="9559"/>
                  <a:pt x="15986" y="9603"/>
                  <a:pt x="15989" y="9648"/>
                </a:cubicBezTo>
                <a:cubicBezTo>
                  <a:pt x="16006" y="9664"/>
                  <a:pt x="16023" y="9681"/>
                  <a:pt x="16040" y="9697"/>
                </a:cubicBezTo>
                <a:cubicBezTo>
                  <a:pt x="16056" y="9673"/>
                  <a:pt x="16071" y="9649"/>
                  <a:pt x="16087" y="9625"/>
                </a:cubicBezTo>
                <a:cubicBezTo>
                  <a:pt x="16090" y="9592"/>
                  <a:pt x="16094" y="9558"/>
                  <a:pt x="16097" y="9525"/>
                </a:cubicBezTo>
                <a:lnTo>
                  <a:pt x="16118" y="9453"/>
                </a:lnTo>
                <a:cubicBezTo>
                  <a:pt x="16111" y="9432"/>
                  <a:pt x="16104" y="9412"/>
                  <a:pt x="16097" y="9391"/>
                </a:cubicBezTo>
                <a:lnTo>
                  <a:pt x="16066" y="9391"/>
                </a:lnTo>
                <a:close/>
                <a:moveTo>
                  <a:pt x="5131" y="9418"/>
                </a:moveTo>
                <a:cubicBezTo>
                  <a:pt x="5126" y="9433"/>
                  <a:pt x="5122" y="9449"/>
                  <a:pt x="5117" y="9464"/>
                </a:cubicBezTo>
                <a:cubicBezTo>
                  <a:pt x="5129" y="9473"/>
                  <a:pt x="5140" y="9482"/>
                  <a:pt x="5152" y="9491"/>
                </a:cubicBezTo>
                <a:cubicBezTo>
                  <a:pt x="5150" y="9511"/>
                  <a:pt x="5149" y="9532"/>
                  <a:pt x="5147" y="9552"/>
                </a:cubicBezTo>
                <a:cubicBezTo>
                  <a:pt x="5156" y="9576"/>
                  <a:pt x="5164" y="9601"/>
                  <a:pt x="5173" y="9625"/>
                </a:cubicBezTo>
                <a:cubicBezTo>
                  <a:pt x="5164" y="9638"/>
                  <a:pt x="5156" y="9650"/>
                  <a:pt x="5147" y="9663"/>
                </a:cubicBezTo>
                <a:lnTo>
                  <a:pt x="5105" y="9648"/>
                </a:lnTo>
                <a:cubicBezTo>
                  <a:pt x="5086" y="9640"/>
                  <a:pt x="5068" y="9633"/>
                  <a:pt x="5049" y="9625"/>
                </a:cubicBezTo>
                <a:cubicBezTo>
                  <a:pt x="5047" y="9641"/>
                  <a:pt x="5046" y="9658"/>
                  <a:pt x="5044" y="9674"/>
                </a:cubicBezTo>
                <a:cubicBezTo>
                  <a:pt x="5054" y="9691"/>
                  <a:pt x="5064" y="9707"/>
                  <a:pt x="5074" y="9724"/>
                </a:cubicBezTo>
                <a:cubicBezTo>
                  <a:pt x="5083" y="9715"/>
                  <a:pt x="5091" y="9706"/>
                  <a:pt x="5100" y="9697"/>
                </a:cubicBezTo>
                <a:lnTo>
                  <a:pt x="5136" y="9709"/>
                </a:lnTo>
                <a:cubicBezTo>
                  <a:pt x="5147" y="9705"/>
                  <a:pt x="5157" y="9701"/>
                  <a:pt x="5168" y="9697"/>
                </a:cubicBezTo>
                <a:lnTo>
                  <a:pt x="5204" y="9724"/>
                </a:lnTo>
                <a:lnTo>
                  <a:pt x="5204" y="9770"/>
                </a:lnTo>
                <a:cubicBezTo>
                  <a:pt x="5209" y="9779"/>
                  <a:pt x="5215" y="9788"/>
                  <a:pt x="5220" y="9797"/>
                </a:cubicBezTo>
                <a:cubicBezTo>
                  <a:pt x="5230" y="9760"/>
                  <a:pt x="5241" y="9723"/>
                  <a:pt x="5251" y="9686"/>
                </a:cubicBezTo>
                <a:cubicBezTo>
                  <a:pt x="5258" y="9678"/>
                  <a:pt x="5265" y="9671"/>
                  <a:pt x="5272" y="9663"/>
                </a:cubicBezTo>
                <a:cubicBezTo>
                  <a:pt x="5274" y="9674"/>
                  <a:pt x="5275" y="9686"/>
                  <a:pt x="5277" y="9697"/>
                </a:cubicBezTo>
                <a:cubicBezTo>
                  <a:pt x="5286" y="9693"/>
                  <a:pt x="5294" y="9690"/>
                  <a:pt x="5303" y="9686"/>
                </a:cubicBezTo>
                <a:cubicBezTo>
                  <a:pt x="5306" y="9678"/>
                  <a:pt x="5310" y="9671"/>
                  <a:pt x="5313" y="9663"/>
                </a:cubicBezTo>
                <a:cubicBezTo>
                  <a:pt x="5320" y="9667"/>
                  <a:pt x="5327" y="9670"/>
                  <a:pt x="5334" y="9674"/>
                </a:cubicBezTo>
                <a:cubicBezTo>
                  <a:pt x="5342" y="9670"/>
                  <a:pt x="5351" y="9667"/>
                  <a:pt x="5359" y="9663"/>
                </a:cubicBezTo>
                <a:cubicBezTo>
                  <a:pt x="5368" y="9674"/>
                  <a:pt x="5376" y="9686"/>
                  <a:pt x="5385" y="9697"/>
                </a:cubicBezTo>
                <a:cubicBezTo>
                  <a:pt x="5394" y="9677"/>
                  <a:pt x="5402" y="9656"/>
                  <a:pt x="5411" y="9636"/>
                </a:cubicBezTo>
                <a:cubicBezTo>
                  <a:pt x="5402" y="9616"/>
                  <a:pt x="5394" y="9595"/>
                  <a:pt x="5385" y="9575"/>
                </a:cubicBezTo>
                <a:cubicBezTo>
                  <a:pt x="5376" y="9571"/>
                  <a:pt x="5368" y="9567"/>
                  <a:pt x="5359" y="9563"/>
                </a:cubicBezTo>
                <a:cubicBezTo>
                  <a:pt x="5361" y="9547"/>
                  <a:pt x="5362" y="9530"/>
                  <a:pt x="5364" y="9514"/>
                </a:cubicBezTo>
                <a:cubicBezTo>
                  <a:pt x="5352" y="9518"/>
                  <a:pt x="5341" y="9521"/>
                  <a:pt x="5329" y="9525"/>
                </a:cubicBezTo>
                <a:cubicBezTo>
                  <a:pt x="5327" y="9505"/>
                  <a:pt x="5326" y="9484"/>
                  <a:pt x="5324" y="9464"/>
                </a:cubicBezTo>
                <a:lnTo>
                  <a:pt x="5308" y="9464"/>
                </a:lnTo>
                <a:cubicBezTo>
                  <a:pt x="5296" y="9453"/>
                  <a:pt x="5284" y="9441"/>
                  <a:pt x="5272" y="9430"/>
                </a:cubicBezTo>
                <a:lnTo>
                  <a:pt x="5225" y="9430"/>
                </a:lnTo>
                <a:cubicBezTo>
                  <a:pt x="5223" y="9438"/>
                  <a:pt x="5222" y="9445"/>
                  <a:pt x="5220" y="9453"/>
                </a:cubicBezTo>
                <a:cubicBezTo>
                  <a:pt x="5203" y="9445"/>
                  <a:pt x="5185" y="9438"/>
                  <a:pt x="5168" y="9430"/>
                </a:cubicBezTo>
                <a:lnTo>
                  <a:pt x="5131" y="9418"/>
                </a:lnTo>
                <a:close/>
                <a:moveTo>
                  <a:pt x="4846" y="9648"/>
                </a:moveTo>
                <a:cubicBezTo>
                  <a:pt x="4837" y="9653"/>
                  <a:pt x="4829" y="9658"/>
                  <a:pt x="4820" y="9663"/>
                </a:cubicBezTo>
                <a:cubicBezTo>
                  <a:pt x="4817" y="9674"/>
                  <a:pt x="4813" y="9686"/>
                  <a:pt x="4810" y="9697"/>
                </a:cubicBezTo>
                <a:cubicBezTo>
                  <a:pt x="4820" y="9717"/>
                  <a:pt x="4831" y="9738"/>
                  <a:pt x="4841" y="9758"/>
                </a:cubicBezTo>
                <a:cubicBezTo>
                  <a:pt x="4851" y="9767"/>
                  <a:pt x="4862" y="9776"/>
                  <a:pt x="4872" y="9785"/>
                </a:cubicBezTo>
                <a:cubicBezTo>
                  <a:pt x="4879" y="9772"/>
                  <a:pt x="4886" y="9760"/>
                  <a:pt x="4893" y="9747"/>
                </a:cubicBezTo>
                <a:lnTo>
                  <a:pt x="4935" y="9747"/>
                </a:lnTo>
                <a:cubicBezTo>
                  <a:pt x="4933" y="9734"/>
                  <a:pt x="4931" y="9722"/>
                  <a:pt x="4929" y="9709"/>
                </a:cubicBezTo>
                <a:cubicBezTo>
                  <a:pt x="4919" y="9694"/>
                  <a:pt x="4908" y="9678"/>
                  <a:pt x="4898" y="9663"/>
                </a:cubicBezTo>
                <a:lnTo>
                  <a:pt x="4857" y="9648"/>
                </a:lnTo>
                <a:lnTo>
                  <a:pt x="4846" y="9648"/>
                </a:lnTo>
                <a:close/>
                <a:moveTo>
                  <a:pt x="5484" y="9648"/>
                </a:moveTo>
                <a:cubicBezTo>
                  <a:pt x="5480" y="9657"/>
                  <a:pt x="5477" y="9665"/>
                  <a:pt x="5473" y="9674"/>
                </a:cubicBezTo>
                <a:lnTo>
                  <a:pt x="5473" y="9735"/>
                </a:lnTo>
                <a:lnTo>
                  <a:pt x="5510" y="9735"/>
                </a:lnTo>
                <a:lnTo>
                  <a:pt x="5557" y="9735"/>
                </a:lnTo>
                <a:cubicBezTo>
                  <a:pt x="5562" y="9722"/>
                  <a:pt x="5567" y="9710"/>
                  <a:pt x="5572" y="9697"/>
                </a:cubicBezTo>
                <a:cubicBezTo>
                  <a:pt x="5569" y="9686"/>
                  <a:pt x="5565" y="9674"/>
                  <a:pt x="5562" y="9663"/>
                </a:cubicBezTo>
                <a:cubicBezTo>
                  <a:pt x="5552" y="9658"/>
                  <a:pt x="5541" y="9653"/>
                  <a:pt x="5531" y="9648"/>
                </a:cubicBezTo>
                <a:lnTo>
                  <a:pt x="5484" y="9648"/>
                </a:lnTo>
                <a:close/>
                <a:moveTo>
                  <a:pt x="16709" y="9648"/>
                </a:moveTo>
                <a:cubicBezTo>
                  <a:pt x="16707" y="9698"/>
                  <a:pt x="16706" y="9747"/>
                  <a:pt x="16704" y="9797"/>
                </a:cubicBezTo>
                <a:cubicBezTo>
                  <a:pt x="16707" y="9882"/>
                  <a:pt x="16711" y="9968"/>
                  <a:pt x="16714" y="10053"/>
                </a:cubicBezTo>
                <a:cubicBezTo>
                  <a:pt x="16705" y="10033"/>
                  <a:pt x="16697" y="10012"/>
                  <a:pt x="16688" y="9992"/>
                </a:cubicBezTo>
                <a:cubicBezTo>
                  <a:pt x="16692" y="10045"/>
                  <a:pt x="16696" y="10099"/>
                  <a:pt x="16700" y="10152"/>
                </a:cubicBezTo>
                <a:cubicBezTo>
                  <a:pt x="16703" y="10176"/>
                  <a:pt x="16706" y="10201"/>
                  <a:pt x="16709" y="10225"/>
                </a:cubicBezTo>
                <a:lnTo>
                  <a:pt x="16745" y="10309"/>
                </a:lnTo>
                <a:cubicBezTo>
                  <a:pt x="16747" y="10292"/>
                  <a:pt x="16749" y="10276"/>
                  <a:pt x="16751" y="10259"/>
                </a:cubicBezTo>
                <a:cubicBezTo>
                  <a:pt x="16758" y="10272"/>
                  <a:pt x="16764" y="10284"/>
                  <a:pt x="16771" y="10297"/>
                </a:cubicBezTo>
                <a:lnTo>
                  <a:pt x="16756" y="10336"/>
                </a:lnTo>
                <a:lnTo>
                  <a:pt x="16756" y="10408"/>
                </a:lnTo>
                <a:cubicBezTo>
                  <a:pt x="16766" y="10420"/>
                  <a:pt x="16777" y="10431"/>
                  <a:pt x="16787" y="10443"/>
                </a:cubicBezTo>
                <a:cubicBezTo>
                  <a:pt x="16804" y="10435"/>
                  <a:pt x="16822" y="10428"/>
                  <a:pt x="16839" y="10420"/>
                </a:cubicBezTo>
                <a:cubicBezTo>
                  <a:pt x="16855" y="10453"/>
                  <a:pt x="16870" y="10486"/>
                  <a:pt x="16886" y="10519"/>
                </a:cubicBezTo>
                <a:cubicBezTo>
                  <a:pt x="16889" y="10499"/>
                  <a:pt x="16893" y="10478"/>
                  <a:pt x="16896" y="10458"/>
                </a:cubicBezTo>
                <a:cubicBezTo>
                  <a:pt x="16904" y="10486"/>
                  <a:pt x="16913" y="10514"/>
                  <a:pt x="16921" y="10542"/>
                </a:cubicBezTo>
                <a:lnTo>
                  <a:pt x="16973" y="10615"/>
                </a:lnTo>
                <a:cubicBezTo>
                  <a:pt x="16975" y="10591"/>
                  <a:pt x="16976" y="10566"/>
                  <a:pt x="16978" y="10542"/>
                </a:cubicBezTo>
                <a:cubicBezTo>
                  <a:pt x="16969" y="10529"/>
                  <a:pt x="16961" y="10517"/>
                  <a:pt x="16952" y="10504"/>
                </a:cubicBezTo>
                <a:cubicBezTo>
                  <a:pt x="16954" y="10476"/>
                  <a:pt x="16957" y="10448"/>
                  <a:pt x="16959" y="10420"/>
                </a:cubicBezTo>
                <a:cubicBezTo>
                  <a:pt x="16931" y="10387"/>
                  <a:pt x="16903" y="10353"/>
                  <a:pt x="16875" y="10320"/>
                </a:cubicBezTo>
                <a:cubicBezTo>
                  <a:pt x="16866" y="10329"/>
                  <a:pt x="16858" y="10338"/>
                  <a:pt x="16849" y="10347"/>
                </a:cubicBezTo>
                <a:cubicBezTo>
                  <a:pt x="16839" y="10338"/>
                  <a:pt x="16828" y="10329"/>
                  <a:pt x="16818" y="10320"/>
                </a:cubicBezTo>
                <a:cubicBezTo>
                  <a:pt x="16811" y="10279"/>
                  <a:pt x="16804" y="10239"/>
                  <a:pt x="16797" y="10198"/>
                </a:cubicBezTo>
                <a:lnTo>
                  <a:pt x="16797" y="10064"/>
                </a:lnTo>
                <a:cubicBezTo>
                  <a:pt x="16808" y="10048"/>
                  <a:pt x="16818" y="10031"/>
                  <a:pt x="16829" y="10015"/>
                </a:cubicBezTo>
                <a:cubicBezTo>
                  <a:pt x="16831" y="9970"/>
                  <a:pt x="16832" y="9926"/>
                  <a:pt x="16834" y="9881"/>
                </a:cubicBezTo>
                <a:cubicBezTo>
                  <a:pt x="16825" y="9840"/>
                  <a:pt x="16817" y="9799"/>
                  <a:pt x="16808" y="9758"/>
                </a:cubicBezTo>
                <a:cubicBezTo>
                  <a:pt x="16810" y="9738"/>
                  <a:pt x="16811" y="9717"/>
                  <a:pt x="16813" y="9697"/>
                </a:cubicBezTo>
                <a:cubicBezTo>
                  <a:pt x="16810" y="9681"/>
                  <a:pt x="16806" y="9664"/>
                  <a:pt x="16803" y="9648"/>
                </a:cubicBezTo>
                <a:cubicBezTo>
                  <a:pt x="16798" y="9664"/>
                  <a:pt x="16792" y="9681"/>
                  <a:pt x="16787" y="9697"/>
                </a:cubicBezTo>
                <a:cubicBezTo>
                  <a:pt x="16773" y="9681"/>
                  <a:pt x="16759" y="9664"/>
                  <a:pt x="16745" y="9648"/>
                </a:cubicBezTo>
                <a:lnTo>
                  <a:pt x="16709" y="9648"/>
                </a:lnTo>
                <a:close/>
                <a:moveTo>
                  <a:pt x="16740" y="10469"/>
                </a:moveTo>
                <a:cubicBezTo>
                  <a:pt x="16752" y="10510"/>
                  <a:pt x="16765" y="10551"/>
                  <a:pt x="16777" y="10592"/>
                </a:cubicBezTo>
                <a:cubicBezTo>
                  <a:pt x="16787" y="10620"/>
                  <a:pt x="16798" y="10648"/>
                  <a:pt x="16808" y="10676"/>
                </a:cubicBezTo>
                <a:cubicBezTo>
                  <a:pt x="16811" y="10628"/>
                  <a:pt x="16815" y="10579"/>
                  <a:pt x="16818" y="10531"/>
                </a:cubicBezTo>
                <a:cubicBezTo>
                  <a:pt x="16809" y="10510"/>
                  <a:pt x="16801" y="10490"/>
                  <a:pt x="16792" y="10469"/>
                </a:cubicBezTo>
                <a:lnTo>
                  <a:pt x="16740" y="10469"/>
                </a:lnTo>
                <a:close/>
                <a:moveTo>
                  <a:pt x="16985" y="10615"/>
                </a:moveTo>
                <a:cubicBezTo>
                  <a:pt x="17000" y="10656"/>
                  <a:pt x="17015" y="10696"/>
                  <a:pt x="17030" y="10737"/>
                </a:cubicBezTo>
                <a:lnTo>
                  <a:pt x="17030" y="10798"/>
                </a:lnTo>
                <a:cubicBezTo>
                  <a:pt x="17018" y="10794"/>
                  <a:pt x="17006" y="10791"/>
                  <a:pt x="16994" y="10787"/>
                </a:cubicBezTo>
                <a:cubicBezTo>
                  <a:pt x="17000" y="10820"/>
                  <a:pt x="17005" y="10853"/>
                  <a:pt x="17011" y="10886"/>
                </a:cubicBezTo>
                <a:cubicBezTo>
                  <a:pt x="17017" y="10890"/>
                  <a:pt x="17024" y="10893"/>
                  <a:pt x="17030" y="10897"/>
                </a:cubicBezTo>
                <a:lnTo>
                  <a:pt x="17036" y="11008"/>
                </a:lnTo>
                <a:cubicBezTo>
                  <a:pt x="17045" y="10995"/>
                  <a:pt x="17053" y="10983"/>
                  <a:pt x="17062" y="10970"/>
                </a:cubicBezTo>
                <a:cubicBezTo>
                  <a:pt x="17057" y="10937"/>
                  <a:pt x="17051" y="10904"/>
                  <a:pt x="17046" y="10871"/>
                </a:cubicBezTo>
                <a:cubicBezTo>
                  <a:pt x="17044" y="10851"/>
                  <a:pt x="17043" y="10830"/>
                  <a:pt x="17041" y="10810"/>
                </a:cubicBezTo>
                <a:cubicBezTo>
                  <a:pt x="17057" y="10826"/>
                  <a:pt x="17072" y="10843"/>
                  <a:pt x="17088" y="10859"/>
                </a:cubicBezTo>
                <a:cubicBezTo>
                  <a:pt x="17079" y="10798"/>
                  <a:pt x="17071" y="10737"/>
                  <a:pt x="17062" y="10676"/>
                </a:cubicBezTo>
                <a:cubicBezTo>
                  <a:pt x="17055" y="10656"/>
                  <a:pt x="17048" y="10635"/>
                  <a:pt x="17041" y="10615"/>
                </a:cubicBezTo>
                <a:lnTo>
                  <a:pt x="16985" y="10615"/>
                </a:lnTo>
                <a:close/>
                <a:moveTo>
                  <a:pt x="16849" y="10725"/>
                </a:moveTo>
                <a:cubicBezTo>
                  <a:pt x="16853" y="10749"/>
                  <a:pt x="16856" y="10774"/>
                  <a:pt x="16860" y="10798"/>
                </a:cubicBezTo>
                <a:lnTo>
                  <a:pt x="16860" y="10886"/>
                </a:lnTo>
                <a:cubicBezTo>
                  <a:pt x="16862" y="10910"/>
                  <a:pt x="16863" y="10935"/>
                  <a:pt x="16865" y="10959"/>
                </a:cubicBezTo>
                <a:cubicBezTo>
                  <a:pt x="16877" y="10942"/>
                  <a:pt x="16888" y="10926"/>
                  <a:pt x="16900" y="10909"/>
                </a:cubicBezTo>
                <a:cubicBezTo>
                  <a:pt x="16909" y="10885"/>
                  <a:pt x="16917" y="10860"/>
                  <a:pt x="16926" y="10836"/>
                </a:cubicBezTo>
                <a:cubicBezTo>
                  <a:pt x="16924" y="10816"/>
                  <a:pt x="16923" y="10795"/>
                  <a:pt x="16921" y="10775"/>
                </a:cubicBezTo>
                <a:lnTo>
                  <a:pt x="16886" y="10775"/>
                </a:lnTo>
                <a:cubicBezTo>
                  <a:pt x="16874" y="10758"/>
                  <a:pt x="16861" y="10742"/>
                  <a:pt x="16849" y="10725"/>
                </a:cubicBezTo>
                <a:close/>
                <a:moveTo>
                  <a:pt x="16709" y="10810"/>
                </a:moveTo>
                <a:cubicBezTo>
                  <a:pt x="16700" y="10863"/>
                  <a:pt x="16692" y="10917"/>
                  <a:pt x="16683" y="10970"/>
                </a:cubicBezTo>
                <a:lnTo>
                  <a:pt x="16653" y="11081"/>
                </a:lnTo>
                <a:cubicBezTo>
                  <a:pt x="16639" y="11113"/>
                  <a:pt x="16625" y="11144"/>
                  <a:pt x="16611" y="11176"/>
                </a:cubicBezTo>
                <a:cubicBezTo>
                  <a:pt x="16602" y="11213"/>
                  <a:pt x="16594" y="11250"/>
                  <a:pt x="16585" y="11287"/>
                </a:cubicBezTo>
                <a:cubicBezTo>
                  <a:pt x="16609" y="11239"/>
                  <a:pt x="16633" y="11190"/>
                  <a:pt x="16657" y="11142"/>
                </a:cubicBezTo>
                <a:cubicBezTo>
                  <a:pt x="16667" y="11105"/>
                  <a:pt x="16678" y="11068"/>
                  <a:pt x="16688" y="11031"/>
                </a:cubicBezTo>
                <a:cubicBezTo>
                  <a:pt x="16701" y="10998"/>
                  <a:pt x="16713" y="10965"/>
                  <a:pt x="16726" y="10932"/>
                </a:cubicBezTo>
                <a:cubicBezTo>
                  <a:pt x="16720" y="10891"/>
                  <a:pt x="16715" y="10851"/>
                  <a:pt x="16709" y="10810"/>
                </a:cubicBezTo>
                <a:close/>
                <a:moveTo>
                  <a:pt x="16985" y="10825"/>
                </a:moveTo>
                <a:cubicBezTo>
                  <a:pt x="16972" y="10877"/>
                  <a:pt x="16960" y="10930"/>
                  <a:pt x="16947" y="10982"/>
                </a:cubicBezTo>
                <a:cubicBezTo>
                  <a:pt x="16949" y="10945"/>
                  <a:pt x="16950" y="10908"/>
                  <a:pt x="16952" y="10871"/>
                </a:cubicBezTo>
                <a:cubicBezTo>
                  <a:pt x="16940" y="10876"/>
                  <a:pt x="16929" y="10881"/>
                  <a:pt x="16917" y="10886"/>
                </a:cubicBezTo>
                <a:lnTo>
                  <a:pt x="16917" y="10982"/>
                </a:lnTo>
                <a:cubicBezTo>
                  <a:pt x="16911" y="10998"/>
                  <a:pt x="16906" y="11015"/>
                  <a:pt x="16900" y="11031"/>
                </a:cubicBezTo>
                <a:cubicBezTo>
                  <a:pt x="16897" y="11048"/>
                  <a:pt x="16894" y="11064"/>
                  <a:pt x="16891" y="11081"/>
                </a:cubicBezTo>
                <a:lnTo>
                  <a:pt x="16933" y="11192"/>
                </a:lnTo>
                <a:cubicBezTo>
                  <a:pt x="16939" y="11175"/>
                  <a:pt x="16946" y="11159"/>
                  <a:pt x="16952" y="11142"/>
                </a:cubicBezTo>
                <a:lnTo>
                  <a:pt x="16964" y="11031"/>
                </a:lnTo>
                <a:cubicBezTo>
                  <a:pt x="16971" y="11015"/>
                  <a:pt x="16978" y="10998"/>
                  <a:pt x="16985" y="10982"/>
                </a:cubicBezTo>
                <a:lnTo>
                  <a:pt x="16985" y="10825"/>
                </a:lnTo>
                <a:close/>
                <a:moveTo>
                  <a:pt x="5805" y="10886"/>
                </a:moveTo>
                <a:cubicBezTo>
                  <a:pt x="5793" y="10894"/>
                  <a:pt x="5781" y="10901"/>
                  <a:pt x="5769" y="10909"/>
                </a:cubicBezTo>
                <a:lnTo>
                  <a:pt x="5769" y="10970"/>
                </a:lnTo>
                <a:cubicBezTo>
                  <a:pt x="5764" y="10987"/>
                  <a:pt x="5758" y="11003"/>
                  <a:pt x="5753" y="11020"/>
                </a:cubicBezTo>
                <a:lnTo>
                  <a:pt x="5764" y="11031"/>
                </a:lnTo>
                <a:cubicBezTo>
                  <a:pt x="5781" y="11023"/>
                  <a:pt x="5799" y="11016"/>
                  <a:pt x="5816" y="11008"/>
                </a:cubicBezTo>
                <a:cubicBezTo>
                  <a:pt x="5818" y="10967"/>
                  <a:pt x="5819" y="10927"/>
                  <a:pt x="5821" y="10886"/>
                </a:cubicBezTo>
                <a:lnTo>
                  <a:pt x="5805" y="10886"/>
                </a:lnTo>
                <a:close/>
                <a:moveTo>
                  <a:pt x="14342" y="11054"/>
                </a:moveTo>
                <a:cubicBezTo>
                  <a:pt x="14333" y="11145"/>
                  <a:pt x="14325" y="11235"/>
                  <a:pt x="14316" y="11326"/>
                </a:cubicBezTo>
                <a:cubicBezTo>
                  <a:pt x="14321" y="11404"/>
                  <a:pt x="14325" y="11481"/>
                  <a:pt x="14330" y="11559"/>
                </a:cubicBezTo>
                <a:cubicBezTo>
                  <a:pt x="14340" y="11600"/>
                  <a:pt x="14351" y="11640"/>
                  <a:pt x="14361" y="11681"/>
                </a:cubicBezTo>
                <a:cubicBezTo>
                  <a:pt x="14378" y="11668"/>
                  <a:pt x="14396" y="11656"/>
                  <a:pt x="14413" y="11643"/>
                </a:cubicBezTo>
                <a:cubicBezTo>
                  <a:pt x="14422" y="11626"/>
                  <a:pt x="14430" y="11610"/>
                  <a:pt x="14439" y="11593"/>
                </a:cubicBezTo>
                <a:cubicBezTo>
                  <a:pt x="14441" y="11541"/>
                  <a:pt x="14443" y="11488"/>
                  <a:pt x="14445" y="11436"/>
                </a:cubicBezTo>
                <a:cubicBezTo>
                  <a:pt x="14434" y="11379"/>
                  <a:pt x="14424" y="11321"/>
                  <a:pt x="14413" y="11264"/>
                </a:cubicBezTo>
                <a:cubicBezTo>
                  <a:pt x="14403" y="11223"/>
                  <a:pt x="14392" y="11183"/>
                  <a:pt x="14382" y="11142"/>
                </a:cubicBezTo>
                <a:cubicBezTo>
                  <a:pt x="14369" y="11113"/>
                  <a:pt x="14355" y="11083"/>
                  <a:pt x="14342" y="11054"/>
                </a:cubicBezTo>
                <a:close/>
                <a:moveTo>
                  <a:pt x="17077" y="11069"/>
                </a:moveTo>
                <a:cubicBezTo>
                  <a:pt x="17079" y="11110"/>
                  <a:pt x="17080" y="11151"/>
                  <a:pt x="17082" y="11192"/>
                </a:cubicBezTo>
                <a:cubicBezTo>
                  <a:pt x="17068" y="11196"/>
                  <a:pt x="17055" y="11199"/>
                  <a:pt x="17041" y="11203"/>
                </a:cubicBezTo>
                <a:cubicBezTo>
                  <a:pt x="17037" y="11223"/>
                  <a:pt x="17034" y="11244"/>
                  <a:pt x="17030" y="11264"/>
                </a:cubicBezTo>
                <a:lnTo>
                  <a:pt x="16989" y="11314"/>
                </a:lnTo>
                <a:cubicBezTo>
                  <a:pt x="16981" y="11289"/>
                  <a:pt x="16972" y="11263"/>
                  <a:pt x="16964" y="11238"/>
                </a:cubicBezTo>
                <a:cubicBezTo>
                  <a:pt x="16954" y="11258"/>
                  <a:pt x="16943" y="11279"/>
                  <a:pt x="16933" y="11299"/>
                </a:cubicBezTo>
                <a:cubicBezTo>
                  <a:pt x="16921" y="11316"/>
                  <a:pt x="16908" y="11332"/>
                  <a:pt x="16896" y="11349"/>
                </a:cubicBezTo>
                <a:cubicBezTo>
                  <a:pt x="16889" y="11393"/>
                  <a:pt x="16882" y="11438"/>
                  <a:pt x="16875" y="11482"/>
                </a:cubicBezTo>
                <a:cubicBezTo>
                  <a:pt x="16880" y="11499"/>
                  <a:pt x="16886" y="11515"/>
                  <a:pt x="16891" y="11532"/>
                </a:cubicBezTo>
                <a:lnTo>
                  <a:pt x="16933" y="11436"/>
                </a:lnTo>
                <a:cubicBezTo>
                  <a:pt x="16942" y="11440"/>
                  <a:pt x="16950" y="11444"/>
                  <a:pt x="16959" y="11448"/>
                </a:cubicBezTo>
                <a:cubicBezTo>
                  <a:pt x="16965" y="11428"/>
                  <a:pt x="16972" y="11407"/>
                  <a:pt x="16978" y="11387"/>
                </a:cubicBezTo>
                <a:cubicBezTo>
                  <a:pt x="16990" y="11411"/>
                  <a:pt x="17003" y="11435"/>
                  <a:pt x="17015" y="11459"/>
                </a:cubicBezTo>
                <a:cubicBezTo>
                  <a:pt x="17010" y="11483"/>
                  <a:pt x="17004" y="11508"/>
                  <a:pt x="16999" y="11532"/>
                </a:cubicBezTo>
                <a:cubicBezTo>
                  <a:pt x="17006" y="11573"/>
                  <a:pt x="17013" y="11613"/>
                  <a:pt x="17020" y="11654"/>
                </a:cubicBezTo>
                <a:lnTo>
                  <a:pt x="17093" y="11742"/>
                </a:lnTo>
                <a:cubicBezTo>
                  <a:pt x="17098" y="11717"/>
                  <a:pt x="17103" y="11691"/>
                  <a:pt x="17108" y="11666"/>
                </a:cubicBezTo>
                <a:cubicBezTo>
                  <a:pt x="17101" y="11625"/>
                  <a:pt x="17095" y="11584"/>
                  <a:pt x="17088" y="11543"/>
                </a:cubicBezTo>
                <a:cubicBezTo>
                  <a:pt x="17097" y="11519"/>
                  <a:pt x="17105" y="11495"/>
                  <a:pt x="17114" y="11471"/>
                </a:cubicBezTo>
                <a:cubicBezTo>
                  <a:pt x="17123" y="11524"/>
                  <a:pt x="17131" y="11578"/>
                  <a:pt x="17140" y="11631"/>
                </a:cubicBezTo>
                <a:cubicBezTo>
                  <a:pt x="17145" y="11581"/>
                  <a:pt x="17150" y="11532"/>
                  <a:pt x="17155" y="11482"/>
                </a:cubicBezTo>
                <a:cubicBezTo>
                  <a:pt x="17153" y="11454"/>
                  <a:pt x="17152" y="11426"/>
                  <a:pt x="17150" y="11398"/>
                </a:cubicBezTo>
                <a:cubicBezTo>
                  <a:pt x="17147" y="11361"/>
                  <a:pt x="17143" y="11324"/>
                  <a:pt x="17140" y="11287"/>
                </a:cubicBezTo>
                <a:cubicBezTo>
                  <a:pt x="17138" y="11267"/>
                  <a:pt x="17136" y="11246"/>
                  <a:pt x="17134" y="11226"/>
                </a:cubicBezTo>
                <a:cubicBezTo>
                  <a:pt x="17132" y="11198"/>
                  <a:pt x="17131" y="11170"/>
                  <a:pt x="17129" y="11142"/>
                </a:cubicBezTo>
                <a:lnTo>
                  <a:pt x="17077" y="11069"/>
                </a:lnTo>
                <a:close/>
                <a:moveTo>
                  <a:pt x="16564" y="11532"/>
                </a:moveTo>
                <a:cubicBezTo>
                  <a:pt x="16555" y="11573"/>
                  <a:pt x="16547" y="11613"/>
                  <a:pt x="16538" y="11654"/>
                </a:cubicBezTo>
                <a:cubicBezTo>
                  <a:pt x="16523" y="11691"/>
                  <a:pt x="16507" y="11728"/>
                  <a:pt x="16492" y="11765"/>
                </a:cubicBezTo>
                <a:cubicBezTo>
                  <a:pt x="16476" y="11793"/>
                  <a:pt x="16461" y="11821"/>
                  <a:pt x="16445" y="11849"/>
                </a:cubicBezTo>
                <a:cubicBezTo>
                  <a:pt x="16436" y="11869"/>
                  <a:pt x="16428" y="11890"/>
                  <a:pt x="16419" y="11910"/>
                </a:cubicBezTo>
                <a:cubicBezTo>
                  <a:pt x="16410" y="11947"/>
                  <a:pt x="16402" y="11984"/>
                  <a:pt x="16393" y="12021"/>
                </a:cubicBezTo>
                <a:lnTo>
                  <a:pt x="16351" y="12144"/>
                </a:lnTo>
                <a:cubicBezTo>
                  <a:pt x="16327" y="12157"/>
                  <a:pt x="16303" y="12169"/>
                  <a:pt x="16279" y="12182"/>
                </a:cubicBezTo>
                <a:cubicBezTo>
                  <a:pt x="16270" y="12193"/>
                  <a:pt x="16262" y="12205"/>
                  <a:pt x="16253" y="12216"/>
                </a:cubicBezTo>
                <a:cubicBezTo>
                  <a:pt x="16250" y="12262"/>
                  <a:pt x="16246" y="12308"/>
                  <a:pt x="16243" y="12354"/>
                </a:cubicBezTo>
                <a:cubicBezTo>
                  <a:pt x="16227" y="12362"/>
                  <a:pt x="16212" y="12369"/>
                  <a:pt x="16196" y="12377"/>
                </a:cubicBezTo>
                <a:lnTo>
                  <a:pt x="16149" y="12327"/>
                </a:lnTo>
                <a:lnTo>
                  <a:pt x="16113" y="12438"/>
                </a:lnTo>
                <a:cubicBezTo>
                  <a:pt x="16111" y="12486"/>
                  <a:pt x="16110" y="12535"/>
                  <a:pt x="16108" y="12583"/>
                </a:cubicBezTo>
                <a:cubicBezTo>
                  <a:pt x="16111" y="12629"/>
                  <a:pt x="16115" y="12675"/>
                  <a:pt x="16118" y="12721"/>
                </a:cubicBezTo>
                <a:cubicBezTo>
                  <a:pt x="16127" y="12769"/>
                  <a:pt x="16135" y="12818"/>
                  <a:pt x="16144" y="12866"/>
                </a:cubicBezTo>
                <a:cubicBezTo>
                  <a:pt x="16154" y="12883"/>
                  <a:pt x="16165" y="12899"/>
                  <a:pt x="16175" y="12916"/>
                </a:cubicBezTo>
                <a:cubicBezTo>
                  <a:pt x="16177" y="12985"/>
                  <a:pt x="16179" y="13053"/>
                  <a:pt x="16181" y="13122"/>
                </a:cubicBezTo>
                <a:cubicBezTo>
                  <a:pt x="16198" y="13131"/>
                  <a:pt x="16216" y="13140"/>
                  <a:pt x="16233" y="13149"/>
                </a:cubicBezTo>
                <a:lnTo>
                  <a:pt x="16274" y="13134"/>
                </a:lnTo>
                <a:lnTo>
                  <a:pt x="16295" y="13221"/>
                </a:lnTo>
                <a:lnTo>
                  <a:pt x="16368" y="13160"/>
                </a:lnTo>
                <a:cubicBezTo>
                  <a:pt x="16378" y="13177"/>
                  <a:pt x="16388" y="13193"/>
                  <a:pt x="16398" y="13210"/>
                </a:cubicBezTo>
                <a:cubicBezTo>
                  <a:pt x="16412" y="13214"/>
                  <a:pt x="16426" y="13217"/>
                  <a:pt x="16440" y="13221"/>
                </a:cubicBezTo>
                <a:cubicBezTo>
                  <a:pt x="16447" y="13253"/>
                  <a:pt x="16453" y="13285"/>
                  <a:pt x="16460" y="13317"/>
                </a:cubicBezTo>
                <a:lnTo>
                  <a:pt x="16533" y="13244"/>
                </a:lnTo>
                <a:cubicBezTo>
                  <a:pt x="16535" y="13265"/>
                  <a:pt x="16536" y="13285"/>
                  <a:pt x="16538" y="13306"/>
                </a:cubicBezTo>
                <a:cubicBezTo>
                  <a:pt x="16549" y="13220"/>
                  <a:pt x="16559" y="13135"/>
                  <a:pt x="16570" y="13049"/>
                </a:cubicBezTo>
                <a:lnTo>
                  <a:pt x="16570" y="12889"/>
                </a:lnTo>
                <a:cubicBezTo>
                  <a:pt x="16591" y="12853"/>
                  <a:pt x="16611" y="12818"/>
                  <a:pt x="16632" y="12782"/>
                </a:cubicBezTo>
                <a:cubicBezTo>
                  <a:pt x="16630" y="12732"/>
                  <a:pt x="16629" y="12683"/>
                  <a:pt x="16627" y="12633"/>
                </a:cubicBezTo>
                <a:lnTo>
                  <a:pt x="16648" y="12522"/>
                </a:lnTo>
                <a:lnTo>
                  <a:pt x="16719" y="12499"/>
                </a:lnTo>
                <a:cubicBezTo>
                  <a:pt x="16695" y="12451"/>
                  <a:pt x="16672" y="12402"/>
                  <a:pt x="16648" y="12354"/>
                </a:cubicBezTo>
                <a:cubicBezTo>
                  <a:pt x="16651" y="12328"/>
                  <a:pt x="16654" y="12303"/>
                  <a:pt x="16657" y="12277"/>
                </a:cubicBezTo>
                <a:cubicBezTo>
                  <a:pt x="16642" y="12225"/>
                  <a:pt x="16626" y="12173"/>
                  <a:pt x="16611" y="12121"/>
                </a:cubicBezTo>
                <a:cubicBezTo>
                  <a:pt x="16621" y="12076"/>
                  <a:pt x="16631" y="12032"/>
                  <a:pt x="16641" y="11987"/>
                </a:cubicBezTo>
                <a:cubicBezTo>
                  <a:pt x="16657" y="11967"/>
                  <a:pt x="16672" y="11946"/>
                  <a:pt x="16688" y="11926"/>
                </a:cubicBezTo>
                <a:cubicBezTo>
                  <a:pt x="16683" y="11900"/>
                  <a:pt x="16679" y="11875"/>
                  <a:pt x="16674" y="11849"/>
                </a:cubicBezTo>
                <a:cubicBezTo>
                  <a:pt x="16687" y="11845"/>
                  <a:pt x="16701" y="11842"/>
                  <a:pt x="16714" y="11838"/>
                </a:cubicBezTo>
                <a:cubicBezTo>
                  <a:pt x="16716" y="11818"/>
                  <a:pt x="16717" y="11797"/>
                  <a:pt x="16719" y="11777"/>
                </a:cubicBezTo>
                <a:cubicBezTo>
                  <a:pt x="16702" y="11760"/>
                  <a:pt x="16684" y="11744"/>
                  <a:pt x="16667" y="11727"/>
                </a:cubicBezTo>
                <a:lnTo>
                  <a:pt x="16627" y="11681"/>
                </a:lnTo>
                <a:cubicBezTo>
                  <a:pt x="16625" y="11656"/>
                  <a:pt x="16624" y="11630"/>
                  <a:pt x="16622" y="11605"/>
                </a:cubicBezTo>
                <a:cubicBezTo>
                  <a:pt x="16611" y="11581"/>
                  <a:pt x="16600" y="11556"/>
                  <a:pt x="16589" y="11532"/>
                </a:cubicBezTo>
                <a:lnTo>
                  <a:pt x="16564" y="11532"/>
                </a:lnTo>
                <a:close/>
                <a:moveTo>
                  <a:pt x="15268" y="11765"/>
                </a:moveTo>
                <a:cubicBezTo>
                  <a:pt x="15272" y="11789"/>
                  <a:pt x="15275" y="11814"/>
                  <a:pt x="15279" y="11838"/>
                </a:cubicBezTo>
                <a:cubicBezTo>
                  <a:pt x="15300" y="11899"/>
                  <a:pt x="15320" y="11960"/>
                  <a:pt x="15341" y="12021"/>
                </a:cubicBezTo>
                <a:cubicBezTo>
                  <a:pt x="15358" y="12054"/>
                  <a:pt x="15376" y="12088"/>
                  <a:pt x="15393" y="12121"/>
                </a:cubicBezTo>
                <a:cubicBezTo>
                  <a:pt x="15403" y="12165"/>
                  <a:pt x="15413" y="12210"/>
                  <a:pt x="15423" y="12254"/>
                </a:cubicBezTo>
                <a:cubicBezTo>
                  <a:pt x="15443" y="12287"/>
                  <a:pt x="15462" y="12321"/>
                  <a:pt x="15482" y="12354"/>
                </a:cubicBezTo>
                <a:cubicBezTo>
                  <a:pt x="15488" y="12399"/>
                  <a:pt x="15495" y="12443"/>
                  <a:pt x="15501" y="12488"/>
                </a:cubicBezTo>
                <a:cubicBezTo>
                  <a:pt x="15508" y="12532"/>
                  <a:pt x="15515" y="12577"/>
                  <a:pt x="15522" y="12621"/>
                </a:cubicBezTo>
                <a:cubicBezTo>
                  <a:pt x="15539" y="12666"/>
                  <a:pt x="15557" y="12710"/>
                  <a:pt x="15574" y="12755"/>
                </a:cubicBezTo>
                <a:cubicBezTo>
                  <a:pt x="15590" y="12833"/>
                  <a:pt x="15605" y="12910"/>
                  <a:pt x="15621" y="12988"/>
                </a:cubicBezTo>
                <a:cubicBezTo>
                  <a:pt x="15630" y="13029"/>
                  <a:pt x="15638" y="13070"/>
                  <a:pt x="15647" y="13111"/>
                </a:cubicBezTo>
                <a:cubicBezTo>
                  <a:pt x="15663" y="13152"/>
                  <a:pt x="15678" y="13192"/>
                  <a:pt x="15694" y="13233"/>
                </a:cubicBezTo>
                <a:lnTo>
                  <a:pt x="15715" y="13332"/>
                </a:lnTo>
                <a:cubicBezTo>
                  <a:pt x="15741" y="13377"/>
                  <a:pt x="15767" y="13421"/>
                  <a:pt x="15793" y="13466"/>
                </a:cubicBezTo>
                <a:cubicBezTo>
                  <a:pt x="15808" y="13511"/>
                  <a:pt x="15823" y="13555"/>
                  <a:pt x="15838" y="13600"/>
                </a:cubicBezTo>
                <a:lnTo>
                  <a:pt x="15906" y="13600"/>
                </a:lnTo>
                <a:cubicBezTo>
                  <a:pt x="15909" y="13515"/>
                  <a:pt x="15913" y="13429"/>
                  <a:pt x="15916" y="13344"/>
                </a:cubicBezTo>
                <a:cubicBezTo>
                  <a:pt x="15921" y="13279"/>
                  <a:pt x="15927" y="13214"/>
                  <a:pt x="15932" y="13149"/>
                </a:cubicBezTo>
                <a:cubicBezTo>
                  <a:pt x="15923" y="13116"/>
                  <a:pt x="15915" y="13082"/>
                  <a:pt x="15906" y="13049"/>
                </a:cubicBezTo>
                <a:cubicBezTo>
                  <a:pt x="15890" y="13042"/>
                  <a:pt x="15875" y="13034"/>
                  <a:pt x="15859" y="13027"/>
                </a:cubicBezTo>
                <a:cubicBezTo>
                  <a:pt x="15852" y="12998"/>
                  <a:pt x="15845" y="12968"/>
                  <a:pt x="15838" y="12939"/>
                </a:cubicBezTo>
                <a:cubicBezTo>
                  <a:pt x="15835" y="12902"/>
                  <a:pt x="15831" y="12865"/>
                  <a:pt x="15828" y="12828"/>
                </a:cubicBezTo>
                <a:lnTo>
                  <a:pt x="15807" y="12816"/>
                </a:lnTo>
                <a:cubicBezTo>
                  <a:pt x="15797" y="12800"/>
                  <a:pt x="15786" y="12783"/>
                  <a:pt x="15776" y="12767"/>
                </a:cubicBezTo>
                <a:cubicBezTo>
                  <a:pt x="15783" y="12722"/>
                  <a:pt x="15790" y="12678"/>
                  <a:pt x="15797" y="12633"/>
                </a:cubicBezTo>
                <a:cubicBezTo>
                  <a:pt x="15782" y="12609"/>
                  <a:pt x="15766" y="12584"/>
                  <a:pt x="15751" y="12560"/>
                </a:cubicBezTo>
                <a:cubicBezTo>
                  <a:pt x="15739" y="12515"/>
                  <a:pt x="15727" y="12471"/>
                  <a:pt x="15715" y="12426"/>
                </a:cubicBezTo>
                <a:cubicBezTo>
                  <a:pt x="15698" y="12389"/>
                  <a:pt x="15680" y="12353"/>
                  <a:pt x="15663" y="12316"/>
                </a:cubicBezTo>
                <a:lnTo>
                  <a:pt x="15605" y="12316"/>
                </a:lnTo>
                <a:cubicBezTo>
                  <a:pt x="15584" y="12255"/>
                  <a:pt x="15564" y="12193"/>
                  <a:pt x="15543" y="12132"/>
                </a:cubicBezTo>
                <a:cubicBezTo>
                  <a:pt x="15531" y="12112"/>
                  <a:pt x="15520" y="12091"/>
                  <a:pt x="15508" y="12071"/>
                </a:cubicBezTo>
                <a:cubicBezTo>
                  <a:pt x="15492" y="12034"/>
                  <a:pt x="15477" y="11997"/>
                  <a:pt x="15461" y="11960"/>
                </a:cubicBezTo>
                <a:cubicBezTo>
                  <a:pt x="15442" y="11908"/>
                  <a:pt x="15423" y="11855"/>
                  <a:pt x="15404" y="11803"/>
                </a:cubicBezTo>
                <a:cubicBezTo>
                  <a:pt x="15373" y="11790"/>
                  <a:pt x="15341" y="11778"/>
                  <a:pt x="15310" y="11765"/>
                </a:cubicBezTo>
                <a:lnTo>
                  <a:pt x="15268" y="11765"/>
                </a:lnTo>
                <a:close/>
                <a:moveTo>
                  <a:pt x="17258" y="12304"/>
                </a:moveTo>
                <a:cubicBezTo>
                  <a:pt x="17251" y="12321"/>
                  <a:pt x="17244" y="12337"/>
                  <a:pt x="17237" y="12354"/>
                </a:cubicBezTo>
                <a:cubicBezTo>
                  <a:pt x="17234" y="12399"/>
                  <a:pt x="17231" y="12443"/>
                  <a:pt x="17228" y="12488"/>
                </a:cubicBezTo>
                <a:cubicBezTo>
                  <a:pt x="17235" y="12557"/>
                  <a:pt x="17242" y="12625"/>
                  <a:pt x="17249" y="12694"/>
                </a:cubicBezTo>
                <a:lnTo>
                  <a:pt x="17270" y="12793"/>
                </a:lnTo>
                <a:cubicBezTo>
                  <a:pt x="17276" y="12789"/>
                  <a:pt x="17283" y="12786"/>
                  <a:pt x="17289" y="12782"/>
                </a:cubicBezTo>
                <a:cubicBezTo>
                  <a:pt x="17280" y="12753"/>
                  <a:pt x="17272" y="12723"/>
                  <a:pt x="17263" y="12694"/>
                </a:cubicBezTo>
                <a:lnTo>
                  <a:pt x="17275" y="12598"/>
                </a:lnTo>
                <a:lnTo>
                  <a:pt x="17305" y="12610"/>
                </a:lnTo>
                <a:lnTo>
                  <a:pt x="17305" y="12461"/>
                </a:lnTo>
                <a:cubicBezTo>
                  <a:pt x="17303" y="12441"/>
                  <a:pt x="17302" y="12420"/>
                  <a:pt x="17300" y="12400"/>
                </a:cubicBezTo>
                <a:lnTo>
                  <a:pt x="17263" y="12388"/>
                </a:lnTo>
                <a:cubicBezTo>
                  <a:pt x="17261" y="12360"/>
                  <a:pt x="17260" y="12332"/>
                  <a:pt x="17258" y="12304"/>
                </a:cubicBezTo>
                <a:close/>
                <a:moveTo>
                  <a:pt x="17088" y="12388"/>
                </a:moveTo>
                <a:lnTo>
                  <a:pt x="17025" y="12499"/>
                </a:lnTo>
                <a:cubicBezTo>
                  <a:pt x="17003" y="12503"/>
                  <a:pt x="16981" y="12506"/>
                  <a:pt x="16959" y="12510"/>
                </a:cubicBezTo>
                <a:cubicBezTo>
                  <a:pt x="16933" y="12503"/>
                  <a:pt x="16907" y="12495"/>
                  <a:pt x="16881" y="12488"/>
                </a:cubicBezTo>
                <a:lnTo>
                  <a:pt x="16834" y="12438"/>
                </a:lnTo>
                <a:cubicBezTo>
                  <a:pt x="16817" y="12479"/>
                  <a:pt x="16799" y="12519"/>
                  <a:pt x="16782" y="12560"/>
                </a:cubicBezTo>
                <a:cubicBezTo>
                  <a:pt x="16778" y="12580"/>
                  <a:pt x="16775" y="12601"/>
                  <a:pt x="16771" y="12621"/>
                </a:cubicBezTo>
                <a:cubicBezTo>
                  <a:pt x="16761" y="12703"/>
                  <a:pt x="16750" y="12784"/>
                  <a:pt x="16740" y="12866"/>
                </a:cubicBezTo>
                <a:cubicBezTo>
                  <a:pt x="16737" y="12911"/>
                  <a:pt x="16733" y="12955"/>
                  <a:pt x="16730" y="13000"/>
                </a:cubicBezTo>
                <a:cubicBezTo>
                  <a:pt x="16721" y="13037"/>
                  <a:pt x="16713" y="13074"/>
                  <a:pt x="16704" y="13111"/>
                </a:cubicBezTo>
                <a:cubicBezTo>
                  <a:pt x="16709" y="13148"/>
                  <a:pt x="16714" y="13184"/>
                  <a:pt x="16719" y="13221"/>
                </a:cubicBezTo>
                <a:lnTo>
                  <a:pt x="16745" y="13221"/>
                </a:lnTo>
                <a:cubicBezTo>
                  <a:pt x="16747" y="13273"/>
                  <a:pt x="16749" y="13326"/>
                  <a:pt x="16751" y="13378"/>
                </a:cubicBezTo>
                <a:cubicBezTo>
                  <a:pt x="16744" y="13428"/>
                  <a:pt x="16737" y="13477"/>
                  <a:pt x="16730" y="13527"/>
                </a:cubicBezTo>
                <a:cubicBezTo>
                  <a:pt x="16739" y="13544"/>
                  <a:pt x="16747" y="13560"/>
                  <a:pt x="16756" y="13577"/>
                </a:cubicBezTo>
                <a:lnTo>
                  <a:pt x="16792" y="13550"/>
                </a:lnTo>
                <a:cubicBezTo>
                  <a:pt x="16794" y="13472"/>
                  <a:pt x="16795" y="13395"/>
                  <a:pt x="16797" y="13317"/>
                </a:cubicBezTo>
                <a:cubicBezTo>
                  <a:pt x="16795" y="13252"/>
                  <a:pt x="16794" y="13187"/>
                  <a:pt x="16792" y="13122"/>
                </a:cubicBezTo>
                <a:cubicBezTo>
                  <a:pt x="16806" y="13105"/>
                  <a:pt x="16820" y="13089"/>
                  <a:pt x="16834" y="13072"/>
                </a:cubicBezTo>
                <a:cubicBezTo>
                  <a:pt x="16832" y="13126"/>
                  <a:pt x="16831" y="13179"/>
                  <a:pt x="16829" y="13233"/>
                </a:cubicBezTo>
                <a:cubicBezTo>
                  <a:pt x="16843" y="13266"/>
                  <a:pt x="16856" y="13299"/>
                  <a:pt x="16870" y="13332"/>
                </a:cubicBezTo>
                <a:cubicBezTo>
                  <a:pt x="16867" y="13352"/>
                  <a:pt x="16863" y="13373"/>
                  <a:pt x="16860" y="13393"/>
                </a:cubicBezTo>
                <a:cubicBezTo>
                  <a:pt x="16865" y="13408"/>
                  <a:pt x="16870" y="13424"/>
                  <a:pt x="16875" y="13439"/>
                </a:cubicBezTo>
                <a:cubicBezTo>
                  <a:pt x="16896" y="13419"/>
                  <a:pt x="16917" y="13398"/>
                  <a:pt x="16938" y="13378"/>
                </a:cubicBezTo>
                <a:cubicBezTo>
                  <a:pt x="16928" y="13419"/>
                  <a:pt x="16917" y="13459"/>
                  <a:pt x="16907" y="13500"/>
                </a:cubicBezTo>
                <a:cubicBezTo>
                  <a:pt x="16913" y="13521"/>
                  <a:pt x="16920" y="13541"/>
                  <a:pt x="16926" y="13562"/>
                </a:cubicBezTo>
                <a:cubicBezTo>
                  <a:pt x="16937" y="13547"/>
                  <a:pt x="16948" y="13531"/>
                  <a:pt x="16959" y="13516"/>
                </a:cubicBezTo>
                <a:cubicBezTo>
                  <a:pt x="16961" y="13479"/>
                  <a:pt x="16962" y="13442"/>
                  <a:pt x="16964" y="13405"/>
                </a:cubicBezTo>
                <a:cubicBezTo>
                  <a:pt x="16947" y="13344"/>
                  <a:pt x="16929" y="13282"/>
                  <a:pt x="16912" y="13221"/>
                </a:cubicBezTo>
                <a:cubicBezTo>
                  <a:pt x="16917" y="13205"/>
                  <a:pt x="16921" y="13188"/>
                  <a:pt x="16926" y="13172"/>
                </a:cubicBezTo>
                <a:cubicBezTo>
                  <a:pt x="16907" y="13103"/>
                  <a:pt x="16889" y="13034"/>
                  <a:pt x="16870" y="12965"/>
                </a:cubicBezTo>
                <a:cubicBezTo>
                  <a:pt x="16887" y="12940"/>
                  <a:pt x="16904" y="12914"/>
                  <a:pt x="16921" y="12889"/>
                </a:cubicBezTo>
                <a:cubicBezTo>
                  <a:pt x="16931" y="12861"/>
                  <a:pt x="16942" y="12833"/>
                  <a:pt x="16952" y="12805"/>
                </a:cubicBezTo>
                <a:lnTo>
                  <a:pt x="16978" y="12828"/>
                </a:lnTo>
                <a:cubicBezTo>
                  <a:pt x="16980" y="12804"/>
                  <a:pt x="16983" y="12779"/>
                  <a:pt x="16985" y="12755"/>
                </a:cubicBezTo>
                <a:cubicBezTo>
                  <a:pt x="16947" y="12772"/>
                  <a:pt x="16908" y="12788"/>
                  <a:pt x="16870" y="12805"/>
                </a:cubicBezTo>
                <a:lnTo>
                  <a:pt x="16834" y="12877"/>
                </a:lnTo>
                <a:cubicBezTo>
                  <a:pt x="16817" y="12829"/>
                  <a:pt x="16799" y="12780"/>
                  <a:pt x="16782" y="12732"/>
                </a:cubicBezTo>
                <a:cubicBezTo>
                  <a:pt x="16785" y="12691"/>
                  <a:pt x="16789" y="12651"/>
                  <a:pt x="16792" y="12610"/>
                </a:cubicBezTo>
                <a:cubicBezTo>
                  <a:pt x="16809" y="12601"/>
                  <a:pt x="16827" y="12592"/>
                  <a:pt x="16844" y="12583"/>
                </a:cubicBezTo>
                <a:lnTo>
                  <a:pt x="16943" y="12583"/>
                </a:lnTo>
                <a:lnTo>
                  <a:pt x="17004" y="12610"/>
                </a:lnTo>
                <a:cubicBezTo>
                  <a:pt x="17020" y="12601"/>
                  <a:pt x="17035" y="12592"/>
                  <a:pt x="17051" y="12583"/>
                </a:cubicBezTo>
                <a:cubicBezTo>
                  <a:pt x="17067" y="12531"/>
                  <a:pt x="17082" y="12478"/>
                  <a:pt x="17098" y="12426"/>
                </a:cubicBezTo>
                <a:cubicBezTo>
                  <a:pt x="17095" y="12413"/>
                  <a:pt x="17091" y="12401"/>
                  <a:pt x="17088" y="12388"/>
                </a:cubicBezTo>
                <a:close/>
                <a:moveTo>
                  <a:pt x="17534" y="12705"/>
                </a:moveTo>
                <a:cubicBezTo>
                  <a:pt x="17524" y="12726"/>
                  <a:pt x="17513" y="12746"/>
                  <a:pt x="17503" y="12767"/>
                </a:cubicBezTo>
                <a:cubicBezTo>
                  <a:pt x="17475" y="12780"/>
                  <a:pt x="17447" y="12792"/>
                  <a:pt x="17419" y="12805"/>
                </a:cubicBezTo>
                <a:cubicBezTo>
                  <a:pt x="17428" y="12829"/>
                  <a:pt x="17436" y="12853"/>
                  <a:pt x="17445" y="12877"/>
                </a:cubicBezTo>
                <a:lnTo>
                  <a:pt x="17496" y="12916"/>
                </a:lnTo>
                <a:cubicBezTo>
                  <a:pt x="17503" y="12948"/>
                  <a:pt x="17510" y="12979"/>
                  <a:pt x="17517" y="13011"/>
                </a:cubicBezTo>
                <a:lnTo>
                  <a:pt x="17611" y="13011"/>
                </a:lnTo>
                <a:lnTo>
                  <a:pt x="17611" y="13049"/>
                </a:lnTo>
                <a:lnTo>
                  <a:pt x="17569" y="13049"/>
                </a:lnTo>
                <a:cubicBezTo>
                  <a:pt x="17547" y="13070"/>
                  <a:pt x="17525" y="13090"/>
                  <a:pt x="17503" y="13111"/>
                </a:cubicBezTo>
                <a:lnTo>
                  <a:pt x="17548" y="13183"/>
                </a:lnTo>
                <a:lnTo>
                  <a:pt x="17548" y="13256"/>
                </a:lnTo>
                <a:cubicBezTo>
                  <a:pt x="17552" y="13276"/>
                  <a:pt x="17556" y="13297"/>
                  <a:pt x="17560" y="13317"/>
                </a:cubicBezTo>
                <a:cubicBezTo>
                  <a:pt x="17568" y="13313"/>
                  <a:pt x="17577" y="13310"/>
                  <a:pt x="17585" y="13306"/>
                </a:cubicBezTo>
                <a:cubicBezTo>
                  <a:pt x="17592" y="13278"/>
                  <a:pt x="17600" y="13249"/>
                  <a:pt x="17607" y="13221"/>
                </a:cubicBezTo>
                <a:cubicBezTo>
                  <a:pt x="17634" y="13273"/>
                  <a:pt x="17662" y="13326"/>
                  <a:pt x="17689" y="13378"/>
                </a:cubicBezTo>
                <a:lnTo>
                  <a:pt x="17741" y="13393"/>
                </a:lnTo>
                <a:lnTo>
                  <a:pt x="17854" y="13527"/>
                </a:lnTo>
                <a:cubicBezTo>
                  <a:pt x="17863" y="13572"/>
                  <a:pt x="17871" y="13616"/>
                  <a:pt x="17880" y="13661"/>
                </a:cubicBezTo>
                <a:cubicBezTo>
                  <a:pt x="17884" y="13718"/>
                  <a:pt x="17888" y="13776"/>
                  <a:pt x="17892" y="13833"/>
                </a:cubicBezTo>
                <a:cubicBezTo>
                  <a:pt x="17878" y="13850"/>
                  <a:pt x="17863" y="13866"/>
                  <a:pt x="17849" y="13883"/>
                </a:cubicBezTo>
                <a:cubicBezTo>
                  <a:pt x="17839" y="13927"/>
                  <a:pt x="17829" y="13972"/>
                  <a:pt x="17819" y="14016"/>
                </a:cubicBezTo>
                <a:lnTo>
                  <a:pt x="17896" y="14016"/>
                </a:lnTo>
                <a:cubicBezTo>
                  <a:pt x="17901" y="14000"/>
                  <a:pt x="17906" y="13983"/>
                  <a:pt x="17911" y="13967"/>
                </a:cubicBezTo>
                <a:cubicBezTo>
                  <a:pt x="17932" y="13975"/>
                  <a:pt x="17953" y="13982"/>
                  <a:pt x="17974" y="13990"/>
                </a:cubicBezTo>
                <a:cubicBezTo>
                  <a:pt x="17991" y="14036"/>
                  <a:pt x="18009" y="14081"/>
                  <a:pt x="18026" y="14127"/>
                </a:cubicBezTo>
                <a:lnTo>
                  <a:pt x="18088" y="14139"/>
                </a:lnTo>
                <a:cubicBezTo>
                  <a:pt x="18098" y="14147"/>
                  <a:pt x="18108" y="14154"/>
                  <a:pt x="18118" y="14162"/>
                </a:cubicBezTo>
                <a:lnTo>
                  <a:pt x="18165" y="14112"/>
                </a:lnTo>
                <a:lnTo>
                  <a:pt x="18165" y="13990"/>
                </a:lnTo>
                <a:cubicBezTo>
                  <a:pt x="18178" y="13970"/>
                  <a:pt x="18190" y="13949"/>
                  <a:pt x="18203" y="13929"/>
                </a:cubicBezTo>
                <a:lnTo>
                  <a:pt x="18259" y="13894"/>
                </a:lnTo>
                <a:lnTo>
                  <a:pt x="18332" y="13955"/>
                </a:lnTo>
                <a:cubicBezTo>
                  <a:pt x="18341" y="14004"/>
                  <a:pt x="18349" y="14052"/>
                  <a:pt x="18358" y="14101"/>
                </a:cubicBezTo>
                <a:cubicBezTo>
                  <a:pt x="18368" y="14130"/>
                  <a:pt x="18379" y="14159"/>
                  <a:pt x="18389" y="14188"/>
                </a:cubicBezTo>
                <a:cubicBezTo>
                  <a:pt x="18402" y="14224"/>
                  <a:pt x="18416" y="14260"/>
                  <a:pt x="18429" y="14296"/>
                </a:cubicBezTo>
                <a:cubicBezTo>
                  <a:pt x="18450" y="14305"/>
                  <a:pt x="18471" y="14313"/>
                  <a:pt x="18492" y="14322"/>
                </a:cubicBezTo>
                <a:lnTo>
                  <a:pt x="18544" y="14334"/>
                </a:lnTo>
                <a:cubicBezTo>
                  <a:pt x="18547" y="14350"/>
                  <a:pt x="18551" y="14367"/>
                  <a:pt x="18554" y="14383"/>
                </a:cubicBezTo>
                <a:cubicBezTo>
                  <a:pt x="18568" y="14379"/>
                  <a:pt x="18582" y="14376"/>
                  <a:pt x="18596" y="14372"/>
                </a:cubicBezTo>
                <a:cubicBezTo>
                  <a:pt x="18599" y="14355"/>
                  <a:pt x="18603" y="14339"/>
                  <a:pt x="18606" y="14322"/>
                </a:cubicBezTo>
                <a:cubicBezTo>
                  <a:pt x="18585" y="14298"/>
                  <a:pt x="18565" y="14274"/>
                  <a:pt x="18544" y="14250"/>
                </a:cubicBezTo>
                <a:lnTo>
                  <a:pt x="18565" y="14223"/>
                </a:lnTo>
                <a:cubicBezTo>
                  <a:pt x="18549" y="14215"/>
                  <a:pt x="18534" y="14208"/>
                  <a:pt x="18518" y="14200"/>
                </a:cubicBezTo>
                <a:cubicBezTo>
                  <a:pt x="18520" y="14176"/>
                  <a:pt x="18521" y="14151"/>
                  <a:pt x="18523" y="14127"/>
                </a:cubicBezTo>
                <a:lnTo>
                  <a:pt x="18488" y="14127"/>
                </a:lnTo>
                <a:cubicBezTo>
                  <a:pt x="18477" y="14070"/>
                  <a:pt x="18466" y="14012"/>
                  <a:pt x="18455" y="13955"/>
                </a:cubicBezTo>
                <a:cubicBezTo>
                  <a:pt x="18438" y="13918"/>
                  <a:pt x="18420" y="13881"/>
                  <a:pt x="18403" y="13844"/>
                </a:cubicBezTo>
                <a:cubicBezTo>
                  <a:pt x="18402" y="13811"/>
                  <a:pt x="18400" y="13778"/>
                  <a:pt x="18399" y="13745"/>
                </a:cubicBezTo>
                <a:cubicBezTo>
                  <a:pt x="18416" y="13737"/>
                  <a:pt x="18433" y="13730"/>
                  <a:pt x="18450" y="13722"/>
                </a:cubicBezTo>
                <a:lnTo>
                  <a:pt x="18441" y="13638"/>
                </a:lnTo>
                <a:lnTo>
                  <a:pt x="18342" y="13539"/>
                </a:lnTo>
                <a:cubicBezTo>
                  <a:pt x="18340" y="13506"/>
                  <a:pt x="18339" y="13472"/>
                  <a:pt x="18337" y="13439"/>
                </a:cubicBezTo>
                <a:cubicBezTo>
                  <a:pt x="18327" y="13411"/>
                  <a:pt x="18316" y="13383"/>
                  <a:pt x="18306" y="13355"/>
                </a:cubicBezTo>
                <a:lnTo>
                  <a:pt x="18264" y="13283"/>
                </a:lnTo>
                <a:lnTo>
                  <a:pt x="18156" y="13183"/>
                </a:lnTo>
                <a:cubicBezTo>
                  <a:pt x="18121" y="13146"/>
                  <a:pt x="18087" y="13109"/>
                  <a:pt x="18052" y="13072"/>
                </a:cubicBezTo>
                <a:cubicBezTo>
                  <a:pt x="18029" y="13061"/>
                  <a:pt x="18007" y="13049"/>
                  <a:pt x="17984" y="13038"/>
                </a:cubicBezTo>
                <a:lnTo>
                  <a:pt x="17943" y="12988"/>
                </a:lnTo>
                <a:cubicBezTo>
                  <a:pt x="17926" y="12968"/>
                  <a:pt x="17909" y="12947"/>
                  <a:pt x="17892" y="12927"/>
                </a:cubicBezTo>
                <a:lnTo>
                  <a:pt x="17840" y="12927"/>
                </a:lnTo>
                <a:lnTo>
                  <a:pt x="17767" y="13027"/>
                </a:lnTo>
                <a:cubicBezTo>
                  <a:pt x="17750" y="13083"/>
                  <a:pt x="17732" y="13139"/>
                  <a:pt x="17715" y="13195"/>
                </a:cubicBezTo>
                <a:lnTo>
                  <a:pt x="17652" y="13099"/>
                </a:lnTo>
                <a:cubicBezTo>
                  <a:pt x="17647" y="13014"/>
                  <a:pt x="17642" y="12928"/>
                  <a:pt x="17637" y="12843"/>
                </a:cubicBezTo>
                <a:cubicBezTo>
                  <a:pt x="17633" y="12823"/>
                  <a:pt x="17630" y="12802"/>
                  <a:pt x="17626" y="12782"/>
                </a:cubicBezTo>
                <a:lnTo>
                  <a:pt x="17534" y="12705"/>
                </a:lnTo>
                <a:close/>
                <a:moveTo>
                  <a:pt x="18653" y="13061"/>
                </a:moveTo>
                <a:cubicBezTo>
                  <a:pt x="18648" y="13074"/>
                  <a:pt x="18642" y="13086"/>
                  <a:pt x="18637" y="13099"/>
                </a:cubicBezTo>
                <a:cubicBezTo>
                  <a:pt x="18651" y="13116"/>
                  <a:pt x="18665" y="13132"/>
                  <a:pt x="18679" y="13149"/>
                </a:cubicBezTo>
                <a:cubicBezTo>
                  <a:pt x="18691" y="13169"/>
                  <a:pt x="18702" y="13190"/>
                  <a:pt x="18714" y="13210"/>
                </a:cubicBezTo>
                <a:cubicBezTo>
                  <a:pt x="18723" y="13230"/>
                  <a:pt x="18731" y="13251"/>
                  <a:pt x="18740" y="13271"/>
                </a:cubicBezTo>
                <a:cubicBezTo>
                  <a:pt x="18744" y="13291"/>
                  <a:pt x="18748" y="13312"/>
                  <a:pt x="18752" y="13332"/>
                </a:cubicBezTo>
                <a:lnTo>
                  <a:pt x="18761" y="13428"/>
                </a:lnTo>
                <a:cubicBezTo>
                  <a:pt x="18768" y="13411"/>
                  <a:pt x="18775" y="13395"/>
                  <a:pt x="18782" y="13378"/>
                </a:cubicBezTo>
                <a:cubicBezTo>
                  <a:pt x="18780" y="13350"/>
                  <a:pt x="18779" y="13322"/>
                  <a:pt x="18777" y="13294"/>
                </a:cubicBezTo>
                <a:cubicBezTo>
                  <a:pt x="18770" y="13277"/>
                  <a:pt x="18763" y="13261"/>
                  <a:pt x="18756" y="13244"/>
                </a:cubicBezTo>
                <a:cubicBezTo>
                  <a:pt x="18748" y="13220"/>
                  <a:pt x="18739" y="13196"/>
                  <a:pt x="18731" y="13172"/>
                </a:cubicBezTo>
                <a:cubicBezTo>
                  <a:pt x="18722" y="13159"/>
                  <a:pt x="18714" y="13147"/>
                  <a:pt x="18705" y="13134"/>
                </a:cubicBezTo>
                <a:cubicBezTo>
                  <a:pt x="18699" y="13122"/>
                  <a:pt x="18694" y="13111"/>
                  <a:pt x="18688" y="13099"/>
                </a:cubicBezTo>
                <a:lnTo>
                  <a:pt x="18653" y="13061"/>
                </a:lnTo>
                <a:close/>
                <a:moveTo>
                  <a:pt x="17270" y="13111"/>
                </a:moveTo>
                <a:cubicBezTo>
                  <a:pt x="17264" y="13139"/>
                  <a:pt x="17259" y="13167"/>
                  <a:pt x="17253" y="13195"/>
                </a:cubicBezTo>
                <a:lnTo>
                  <a:pt x="17296" y="13210"/>
                </a:lnTo>
                <a:cubicBezTo>
                  <a:pt x="17308" y="13205"/>
                  <a:pt x="17319" y="13200"/>
                  <a:pt x="17331" y="13195"/>
                </a:cubicBezTo>
                <a:lnTo>
                  <a:pt x="17383" y="13210"/>
                </a:lnTo>
                <a:cubicBezTo>
                  <a:pt x="17399" y="13234"/>
                  <a:pt x="17414" y="13259"/>
                  <a:pt x="17430" y="13283"/>
                </a:cubicBezTo>
                <a:cubicBezTo>
                  <a:pt x="17423" y="13238"/>
                  <a:pt x="17416" y="13194"/>
                  <a:pt x="17409" y="13149"/>
                </a:cubicBezTo>
                <a:lnTo>
                  <a:pt x="17347" y="13111"/>
                </a:lnTo>
                <a:lnTo>
                  <a:pt x="17270" y="13111"/>
                </a:lnTo>
                <a:close/>
                <a:moveTo>
                  <a:pt x="17202" y="13160"/>
                </a:moveTo>
                <a:lnTo>
                  <a:pt x="17140" y="13172"/>
                </a:lnTo>
                <a:cubicBezTo>
                  <a:pt x="17143" y="13192"/>
                  <a:pt x="17147" y="13213"/>
                  <a:pt x="17150" y="13233"/>
                </a:cubicBezTo>
                <a:cubicBezTo>
                  <a:pt x="17164" y="13246"/>
                  <a:pt x="17178" y="13258"/>
                  <a:pt x="17192" y="13271"/>
                </a:cubicBezTo>
                <a:cubicBezTo>
                  <a:pt x="17201" y="13251"/>
                  <a:pt x="17209" y="13230"/>
                  <a:pt x="17218" y="13210"/>
                </a:cubicBezTo>
                <a:cubicBezTo>
                  <a:pt x="17213" y="13193"/>
                  <a:pt x="17207" y="13177"/>
                  <a:pt x="17202" y="13160"/>
                </a:cubicBezTo>
                <a:close/>
                <a:moveTo>
                  <a:pt x="18721" y="13317"/>
                </a:moveTo>
                <a:cubicBezTo>
                  <a:pt x="18709" y="13322"/>
                  <a:pt x="18696" y="13327"/>
                  <a:pt x="18684" y="13332"/>
                </a:cubicBezTo>
                <a:cubicBezTo>
                  <a:pt x="18685" y="13360"/>
                  <a:pt x="18687" y="13388"/>
                  <a:pt x="18688" y="13416"/>
                </a:cubicBezTo>
                <a:cubicBezTo>
                  <a:pt x="18676" y="13437"/>
                  <a:pt x="18665" y="13457"/>
                  <a:pt x="18653" y="13478"/>
                </a:cubicBezTo>
                <a:cubicBezTo>
                  <a:pt x="18648" y="13498"/>
                  <a:pt x="18642" y="13519"/>
                  <a:pt x="18637" y="13539"/>
                </a:cubicBezTo>
                <a:cubicBezTo>
                  <a:pt x="18625" y="13543"/>
                  <a:pt x="18613" y="13546"/>
                  <a:pt x="18601" y="13550"/>
                </a:cubicBezTo>
                <a:cubicBezTo>
                  <a:pt x="18599" y="13522"/>
                  <a:pt x="18598" y="13494"/>
                  <a:pt x="18596" y="13466"/>
                </a:cubicBezTo>
                <a:lnTo>
                  <a:pt x="18585" y="13466"/>
                </a:lnTo>
                <a:cubicBezTo>
                  <a:pt x="18582" y="13490"/>
                  <a:pt x="18578" y="13515"/>
                  <a:pt x="18575" y="13539"/>
                </a:cubicBezTo>
                <a:cubicBezTo>
                  <a:pt x="18565" y="13543"/>
                  <a:pt x="18554" y="13546"/>
                  <a:pt x="18544" y="13550"/>
                </a:cubicBezTo>
                <a:cubicBezTo>
                  <a:pt x="18525" y="13542"/>
                  <a:pt x="18507" y="13535"/>
                  <a:pt x="18488" y="13527"/>
                </a:cubicBezTo>
                <a:cubicBezTo>
                  <a:pt x="18486" y="13547"/>
                  <a:pt x="18483" y="13568"/>
                  <a:pt x="18481" y="13588"/>
                </a:cubicBezTo>
                <a:cubicBezTo>
                  <a:pt x="18493" y="13600"/>
                  <a:pt x="18506" y="13611"/>
                  <a:pt x="18518" y="13623"/>
                </a:cubicBezTo>
                <a:cubicBezTo>
                  <a:pt x="18534" y="13639"/>
                  <a:pt x="18549" y="13656"/>
                  <a:pt x="18565" y="13672"/>
                </a:cubicBezTo>
                <a:lnTo>
                  <a:pt x="18596" y="13672"/>
                </a:lnTo>
                <a:lnTo>
                  <a:pt x="18627" y="13638"/>
                </a:lnTo>
                <a:lnTo>
                  <a:pt x="18662" y="13600"/>
                </a:lnTo>
                <a:cubicBezTo>
                  <a:pt x="18666" y="13583"/>
                  <a:pt x="18670" y="13567"/>
                  <a:pt x="18674" y="13550"/>
                </a:cubicBezTo>
                <a:cubicBezTo>
                  <a:pt x="18684" y="13546"/>
                  <a:pt x="18695" y="13543"/>
                  <a:pt x="18705" y="13539"/>
                </a:cubicBezTo>
                <a:cubicBezTo>
                  <a:pt x="18714" y="13506"/>
                  <a:pt x="18722" y="13472"/>
                  <a:pt x="18731" y="13439"/>
                </a:cubicBezTo>
                <a:cubicBezTo>
                  <a:pt x="18732" y="13411"/>
                  <a:pt x="18734" y="13383"/>
                  <a:pt x="18735" y="13355"/>
                </a:cubicBezTo>
                <a:cubicBezTo>
                  <a:pt x="18730" y="13342"/>
                  <a:pt x="18726" y="13330"/>
                  <a:pt x="18721" y="13317"/>
                </a:cubicBezTo>
                <a:close/>
                <a:moveTo>
                  <a:pt x="18870" y="13466"/>
                </a:moveTo>
                <a:cubicBezTo>
                  <a:pt x="18867" y="13474"/>
                  <a:pt x="18863" y="13481"/>
                  <a:pt x="18860" y="13489"/>
                </a:cubicBezTo>
                <a:cubicBezTo>
                  <a:pt x="18863" y="13530"/>
                  <a:pt x="18867" y="13570"/>
                  <a:pt x="18870" y="13611"/>
                </a:cubicBezTo>
                <a:cubicBezTo>
                  <a:pt x="18879" y="13644"/>
                  <a:pt x="18887" y="13678"/>
                  <a:pt x="18896" y="13711"/>
                </a:cubicBezTo>
                <a:cubicBezTo>
                  <a:pt x="18903" y="13731"/>
                  <a:pt x="18910" y="13752"/>
                  <a:pt x="18917" y="13772"/>
                </a:cubicBezTo>
                <a:lnTo>
                  <a:pt x="18938" y="13760"/>
                </a:lnTo>
                <a:cubicBezTo>
                  <a:pt x="18940" y="13744"/>
                  <a:pt x="18941" y="13727"/>
                  <a:pt x="18943" y="13711"/>
                </a:cubicBezTo>
                <a:cubicBezTo>
                  <a:pt x="18934" y="13694"/>
                  <a:pt x="18926" y="13678"/>
                  <a:pt x="18917" y="13661"/>
                </a:cubicBezTo>
                <a:cubicBezTo>
                  <a:pt x="18908" y="13624"/>
                  <a:pt x="18900" y="13587"/>
                  <a:pt x="18891" y="13550"/>
                </a:cubicBezTo>
                <a:cubicBezTo>
                  <a:pt x="18886" y="13539"/>
                  <a:pt x="18881" y="13527"/>
                  <a:pt x="18876" y="13516"/>
                </a:cubicBezTo>
                <a:cubicBezTo>
                  <a:pt x="18874" y="13499"/>
                  <a:pt x="18872" y="13483"/>
                  <a:pt x="18870" y="13466"/>
                </a:cubicBezTo>
                <a:close/>
                <a:moveTo>
                  <a:pt x="17647" y="13539"/>
                </a:moveTo>
                <a:cubicBezTo>
                  <a:pt x="17642" y="13555"/>
                  <a:pt x="17637" y="13572"/>
                  <a:pt x="17632" y="13588"/>
                </a:cubicBezTo>
                <a:cubicBezTo>
                  <a:pt x="17628" y="13609"/>
                  <a:pt x="17625" y="13629"/>
                  <a:pt x="17621" y="13650"/>
                </a:cubicBezTo>
                <a:lnTo>
                  <a:pt x="17621" y="13772"/>
                </a:lnTo>
                <a:cubicBezTo>
                  <a:pt x="17633" y="13735"/>
                  <a:pt x="17646" y="13698"/>
                  <a:pt x="17658" y="13661"/>
                </a:cubicBezTo>
                <a:lnTo>
                  <a:pt x="17658" y="13577"/>
                </a:lnTo>
                <a:cubicBezTo>
                  <a:pt x="17654" y="13564"/>
                  <a:pt x="17651" y="13552"/>
                  <a:pt x="17647" y="13539"/>
                </a:cubicBezTo>
                <a:close/>
                <a:moveTo>
                  <a:pt x="15922" y="13611"/>
                </a:moveTo>
                <a:cubicBezTo>
                  <a:pt x="15906" y="13661"/>
                  <a:pt x="15891" y="13710"/>
                  <a:pt x="15875" y="13760"/>
                </a:cubicBezTo>
                <a:lnTo>
                  <a:pt x="15932" y="13772"/>
                </a:lnTo>
                <a:cubicBezTo>
                  <a:pt x="15935" y="13796"/>
                  <a:pt x="15939" y="13820"/>
                  <a:pt x="15942" y="13844"/>
                </a:cubicBezTo>
                <a:lnTo>
                  <a:pt x="16052" y="13906"/>
                </a:lnTo>
                <a:cubicBezTo>
                  <a:pt x="16061" y="13902"/>
                  <a:pt x="16069" y="13898"/>
                  <a:pt x="16078" y="13894"/>
                </a:cubicBezTo>
                <a:lnTo>
                  <a:pt x="16118" y="13906"/>
                </a:lnTo>
                <a:cubicBezTo>
                  <a:pt x="16141" y="13926"/>
                  <a:pt x="16163" y="13947"/>
                  <a:pt x="16186" y="13967"/>
                </a:cubicBezTo>
                <a:cubicBezTo>
                  <a:pt x="16205" y="13975"/>
                  <a:pt x="16224" y="13982"/>
                  <a:pt x="16243" y="13990"/>
                </a:cubicBezTo>
                <a:lnTo>
                  <a:pt x="16304" y="14005"/>
                </a:lnTo>
                <a:lnTo>
                  <a:pt x="16363" y="14005"/>
                </a:lnTo>
                <a:lnTo>
                  <a:pt x="16424" y="14066"/>
                </a:lnTo>
                <a:lnTo>
                  <a:pt x="16497" y="14005"/>
                </a:lnTo>
                <a:lnTo>
                  <a:pt x="16424" y="13917"/>
                </a:lnTo>
                <a:cubicBezTo>
                  <a:pt x="16395" y="13906"/>
                  <a:pt x="16366" y="13894"/>
                  <a:pt x="16337" y="13883"/>
                </a:cubicBezTo>
                <a:lnTo>
                  <a:pt x="16316" y="13772"/>
                </a:lnTo>
                <a:lnTo>
                  <a:pt x="16207" y="13699"/>
                </a:lnTo>
                <a:cubicBezTo>
                  <a:pt x="16202" y="13723"/>
                  <a:pt x="16196" y="13748"/>
                  <a:pt x="16191" y="13772"/>
                </a:cubicBezTo>
                <a:lnTo>
                  <a:pt x="16071" y="13745"/>
                </a:lnTo>
                <a:cubicBezTo>
                  <a:pt x="16069" y="13730"/>
                  <a:pt x="16068" y="13714"/>
                  <a:pt x="16066" y="13699"/>
                </a:cubicBezTo>
                <a:cubicBezTo>
                  <a:pt x="16057" y="13694"/>
                  <a:pt x="16049" y="13689"/>
                  <a:pt x="16040" y="13684"/>
                </a:cubicBezTo>
                <a:cubicBezTo>
                  <a:pt x="16024" y="13660"/>
                  <a:pt x="16009" y="13635"/>
                  <a:pt x="15993" y="13611"/>
                </a:cubicBezTo>
                <a:lnTo>
                  <a:pt x="15922" y="13611"/>
                </a:lnTo>
                <a:close/>
                <a:moveTo>
                  <a:pt x="18980" y="13722"/>
                </a:moveTo>
                <a:cubicBezTo>
                  <a:pt x="18978" y="13730"/>
                  <a:pt x="18975" y="13737"/>
                  <a:pt x="18973" y="13745"/>
                </a:cubicBezTo>
                <a:cubicBezTo>
                  <a:pt x="18980" y="13771"/>
                  <a:pt x="18987" y="13796"/>
                  <a:pt x="18994" y="13822"/>
                </a:cubicBezTo>
                <a:cubicBezTo>
                  <a:pt x="19003" y="13833"/>
                  <a:pt x="19011" y="13845"/>
                  <a:pt x="19020" y="13856"/>
                </a:cubicBezTo>
                <a:lnTo>
                  <a:pt x="19032" y="13844"/>
                </a:lnTo>
                <a:cubicBezTo>
                  <a:pt x="19025" y="13824"/>
                  <a:pt x="19018" y="13803"/>
                  <a:pt x="19011" y="13783"/>
                </a:cubicBezTo>
                <a:cubicBezTo>
                  <a:pt x="19001" y="13763"/>
                  <a:pt x="18990" y="13742"/>
                  <a:pt x="18980" y="13722"/>
                </a:cubicBezTo>
                <a:close/>
                <a:moveTo>
                  <a:pt x="19084" y="13833"/>
                </a:moveTo>
                <a:cubicBezTo>
                  <a:pt x="19080" y="13841"/>
                  <a:pt x="19076" y="13848"/>
                  <a:pt x="19072" y="13856"/>
                </a:cubicBezTo>
                <a:cubicBezTo>
                  <a:pt x="19079" y="13873"/>
                  <a:pt x="19086" y="13889"/>
                  <a:pt x="19093" y="13906"/>
                </a:cubicBezTo>
                <a:cubicBezTo>
                  <a:pt x="19103" y="13926"/>
                  <a:pt x="19114" y="13947"/>
                  <a:pt x="19124" y="13967"/>
                </a:cubicBezTo>
                <a:cubicBezTo>
                  <a:pt x="19140" y="13991"/>
                  <a:pt x="19155" y="14015"/>
                  <a:pt x="19171" y="14039"/>
                </a:cubicBezTo>
                <a:cubicBezTo>
                  <a:pt x="19169" y="14028"/>
                  <a:pt x="19168" y="14016"/>
                  <a:pt x="19166" y="14005"/>
                </a:cubicBezTo>
                <a:cubicBezTo>
                  <a:pt x="19162" y="13988"/>
                  <a:pt x="19159" y="13972"/>
                  <a:pt x="19155" y="13955"/>
                </a:cubicBezTo>
                <a:cubicBezTo>
                  <a:pt x="19140" y="13931"/>
                  <a:pt x="19124" y="13907"/>
                  <a:pt x="19109" y="13883"/>
                </a:cubicBezTo>
                <a:cubicBezTo>
                  <a:pt x="19101" y="13866"/>
                  <a:pt x="19092" y="13850"/>
                  <a:pt x="19084" y="13833"/>
                </a:cubicBezTo>
                <a:close/>
                <a:moveTo>
                  <a:pt x="16632" y="13967"/>
                </a:moveTo>
                <a:cubicBezTo>
                  <a:pt x="16625" y="13983"/>
                  <a:pt x="16618" y="14000"/>
                  <a:pt x="16611" y="14016"/>
                </a:cubicBezTo>
                <a:cubicBezTo>
                  <a:pt x="16601" y="14020"/>
                  <a:pt x="16590" y="14024"/>
                  <a:pt x="16580" y="14028"/>
                </a:cubicBezTo>
                <a:cubicBezTo>
                  <a:pt x="16571" y="14056"/>
                  <a:pt x="16563" y="14084"/>
                  <a:pt x="16554" y="14112"/>
                </a:cubicBezTo>
                <a:lnTo>
                  <a:pt x="16585" y="14112"/>
                </a:lnTo>
                <a:cubicBezTo>
                  <a:pt x="16601" y="14104"/>
                  <a:pt x="16616" y="14097"/>
                  <a:pt x="16632" y="14089"/>
                </a:cubicBezTo>
                <a:lnTo>
                  <a:pt x="16700" y="14066"/>
                </a:lnTo>
                <a:cubicBezTo>
                  <a:pt x="16696" y="14041"/>
                  <a:pt x="16692" y="14015"/>
                  <a:pt x="16688" y="13990"/>
                </a:cubicBezTo>
                <a:cubicBezTo>
                  <a:pt x="16676" y="13995"/>
                  <a:pt x="16665" y="14000"/>
                  <a:pt x="16653" y="14005"/>
                </a:cubicBezTo>
                <a:cubicBezTo>
                  <a:pt x="16646" y="13992"/>
                  <a:pt x="16639" y="13980"/>
                  <a:pt x="16632" y="13967"/>
                </a:cubicBezTo>
                <a:close/>
                <a:moveTo>
                  <a:pt x="16933" y="13967"/>
                </a:moveTo>
                <a:lnTo>
                  <a:pt x="16875" y="14028"/>
                </a:lnTo>
                <a:cubicBezTo>
                  <a:pt x="16861" y="14032"/>
                  <a:pt x="16848" y="14035"/>
                  <a:pt x="16834" y="14039"/>
                </a:cubicBezTo>
                <a:lnTo>
                  <a:pt x="16797" y="13990"/>
                </a:lnTo>
                <a:cubicBezTo>
                  <a:pt x="16782" y="13999"/>
                  <a:pt x="16766" y="14007"/>
                  <a:pt x="16751" y="14016"/>
                </a:cubicBezTo>
                <a:lnTo>
                  <a:pt x="16751" y="14078"/>
                </a:lnTo>
                <a:cubicBezTo>
                  <a:pt x="16777" y="14086"/>
                  <a:pt x="16803" y="14093"/>
                  <a:pt x="16829" y="14101"/>
                </a:cubicBezTo>
                <a:lnTo>
                  <a:pt x="16921" y="14051"/>
                </a:lnTo>
                <a:lnTo>
                  <a:pt x="16933" y="13967"/>
                </a:lnTo>
                <a:close/>
                <a:moveTo>
                  <a:pt x="17176" y="13990"/>
                </a:moveTo>
                <a:cubicBezTo>
                  <a:pt x="17169" y="13999"/>
                  <a:pt x="17162" y="14007"/>
                  <a:pt x="17155" y="14016"/>
                </a:cubicBezTo>
                <a:lnTo>
                  <a:pt x="17114" y="14016"/>
                </a:lnTo>
                <a:cubicBezTo>
                  <a:pt x="17097" y="14028"/>
                  <a:pt x="17079" y="14039"/>
                  <a:pt x="17062" y="14051"/>
                </a:cubicBezTo>
                <a:cubicBezTo>
                  <a:pt x="17058" y="14064"/>
                  <a:pt x="17055" y="14076"/>
                  <a:pt x="17051" y="14089"/>
                </a:cubicBezTo>
                <a:cubicBezTo>
                  <a:pt x="17030" y="14113"/>
                  <a:pt x="17010" y="14138"/>
                  <a:pt x="16989" y="14162"/>
                </a:cubicBezTo>
                <a:cubicBezTo>
                  <a:pt x="16981" y="14195"/>
                  <a:pt x="16972" y="14228"/>
                  <a:pt x="16964" y="14261"/>
                </a:cubicBezTo>
                <a:cubicBezTo>
                  <a:pt x="16960" y="14278"/>
                  <a:pt x="16956" y="14294"/>
                  <a:pt x="16952" y="14311"/>
                </a:cubicBezTo>
                <a:cubicBezTo>
                  <a:pt x="16954" y="14319"/>
                  <a:pt x="16957" y="14326"/>
                  <a:pt x="16959" y="14334"/>
                </a:cubicBezTo>
                <a:lnTo>
                  <a:pt x="17015" y="14296"/>
                </a:lnTo>
                <a:cubicBezTo>
                  <a:pt x="17029" y="14255"/>
                  <a:pt x="17042" y="14214"/>
                  <a:pt x="17056" y="14173"/>
                </a:cubicBezTo>
                <a:lnTo>
                  <a:pt x="17108" y="14127"/>
                </a:lnTo>
                <a:cubicBezTo>
                  <a:pt x="17131" y="14102"/>
                  <a:pt x="17153" y="14076"/>
                  <a:pt x="17176" y="14051"/>
                </a:cubicBezTo>
                <a:cubicBezTo>
                  <a:pt x="17183" y="14039"/>
                  <a:pt x="17190" y="14028"/>
                  <a:pt x="17197" y="14016"/>
                </a:cubicBezTo>
                <a:cubicBezTo>
                  <a:pt x="17190" y="14007"/>
                  <a:pt x="17183" y="13999"/>
                  <a:pt x="17176" y="13990"/>
                </a:cubicBezTo>
                <a:close/>
                <a:moveTo>
                  <a:pt x="19213" y="14005"/>
                </a:moveTo>
                <a:cubicBezTo>
                  <a:pt x="19215" y="14037"/>
                  <a:pt x="19216" y="14069"/>
                  <a:pt x="19218" y="14101"/>
                </a:cubicBezTo>
                <a:cubicBezTo>
                  <a:pt x="19231" y="14145"/>
                  <a:pt x="19245" y="14190"/>
                  <a:pt x="19258" y="14234"/>
                </a:cubicBezTo>
                <a:cubicBezTo>
                  <a:pt x="19262" y="14226"/>
                  <a:pt x="19266" y="14219"/>
                  <a:pt x="19270" y="14211"/>
                </a:cubicBezTo>
                <a:lnTo>
                  <a:pt x="19249" y="14127"/>
                </a:lnTo>
                <a:cubicBezTo>
                  <a:pt x="19244" y="14086"/>
                  <a:pt x="19238" y="14046"/>
                  <a:pt x="19233" y="14005"/>
                </a:cubicBezTo>
                <a:lnTo>
                  <a:pt x="19213" y="14005"/>
                </a:lnTo>
                <a:close/>
                <a:moveTo>
                  <a:pt x="19150" y="14150"/>
                </a:moveTo>
                <a:cubicBezTo>
                  <a:pt x="19148" y="14170"/>
                  <a:pt x="19147" y="14191"/>
                  <a:pt x="19145" y="14211"/>
                </a:cubicBezTo>
                <a:cubicBezTo>
                  <a:pt x="19148" y="14219"/>
                  <a:pt x="19152" y="14226"/>
                  <a:pt x="19155" y="14234"/>
                </a:cubicBezTo>
                <a:cubicBezTo>
                  <a:pt x="19167" y="14243"/>
                  <a:pt x="19180" y="14252"/>
                  <a:pt x="19192" y="14261"/>
                </a:cubicBezTo>
                <a:cubicBezTo>
                  <a:pt x="19201" y="14257"/>
                  <a:pt x="19209" y="14254"/>
                  <a:pt x="19218" y="14250"/>
                </a:cubicBezTo>
                <a:cubicBezTo>
                  <a:pt x="19214" y="14237"/>
                  <a:pt x="19211" y="14224"/>
                  <a:pt x="19207" y="14211"/>
                </a:cubicBezTo>
                <a:cubicBezTo>
                  <a:pt x="19202" y="14198"/>
                  <a:pt x="19197" y="14186"/>
                  <a:pt x="19192" y="14173"/>
                </a:cubicBezTo>
                <a:cubicBezTo>
                  <a:pt x="19178" y="14165"/>
                  <a:pt x="19164" y="14158"/>
                  <a:pt x="19150" y="14150"/>
                </a:cubicBezTo>
                <a:close/>
                <a:moveTo>
                  <a:pt x="16745" y="14173"/>
                </a:moveTo>
                <a:lnTo>
                  <a:pt x="16688" y="14200"/>
                </a:lnTo>
                <a:cubicBezTo>
                  <a:pt x="16712" y="14237"/>
                  <a:pt x="16737" y="14274"/>
                  <a:pt x="16761" y="14311"/>
                </a:cubicBezTo>
                <a:lnTo>
                  <a:pt x="16787" y="14311"/>
                </a:lnTo>
                <a:cubicBezTo>
                  <a:pt x="16789" y="14298"/>
                  <a:pt x="16790" y="14286"/>
                  <a:pt x="16792" y="14273"/>
                </a:cubicBezTo>
                <a:cubicBezTo>
                  <a:pt x="16785" y="14256"/>
                  <a:pt x="16778" y="14240"/>
                  <a:pt x="16771" y="14223"/>
                </a:cubicBezTo>
                <a:cubicBezTo>
                  <a:pt x="16762" y="14206"/>
                  <a:pt x="16754" y="14190"/>
                  <a:pt x="16745" y="14173"/>
                </a:cubicBezTo>
                <a:close/>
                <a:moveTo>
                  <a:pt x="19244" y="14311"/>
                </a:moveTo>
                <a:cubicBezTo>
                  <a:pt x="19249" y="14343"/>
                  <a:pt x="19253" y="14374"/>
                  <a:pt x="19258" y="14406"/>
                </a:cubicBezTo>
                <a:lnTo>
                  <a:pt x="19301" y="14406"/>
                </a:lnTo>
                <a:cubicBezTo>
                  <a:pt x="19295" y="14386"/>
                  <a:pt x="19290" y="14365"/>
                  <a:pt x="19284" y="14345"/>
                </a:cubicBezTo>
                <a:lnTo>
                  <a:pt x="19275" y="14345"/>
                </a:lnTo>
                <a:lnTo>
                  <a:pt x="19244" y="14311"/>
                </a:lnTo>
                <a:close/>
                <a:moveTo>
                  <a:pt x="18104" y="14383"/>
                </a:moveTo>
                <a:cubicBezTo>
                  <a:pt x="18095" y="14404"/>
                  <a:pt x="18087" y="14424"/>
                  <a:pt x="18078" y="14445"/>
                </a:cubicBezTo>
                <a:cubicBezTo>
                  <a:pt x="18076" y="14461"/>
                  <a:pt x="18075" y="14478"/>
                  <a:pt x="18073" y="14494"/>
                </a:cubicBezTo>
                <a:cubicBezTo>
                  <a:pt x="18068" y="14522"/>
                  <a:pt x="18062" y="14550"/>
                  <a:pt x="18057" y="14578"/>
                </a:cubicBezTo>
                <a:lnTo>
                  <a:pt x="18036" y="14662"/>
                </a:lnTo>
                <a:cubicBezTo>
                  <a:pt x="18038" y="14679"/>
                  <a:pt x="18039" y="14695"/>
                  <a:pt x="18041" y="14712"/>
                </a:cubicBezTo>
                <a:cubicBezTo>
                  <a:pt x="18038" y="14725"/>
                  <a:pt x="18034" y="14737"/>
                  <a:pt x="18031" y="14750"/>
                </a:cubicBezTo>
                <a:cubicBezTo>
                  <a:pt x="18026" y="14791"/>
                  <a:pt x="18020" y="14832"/>
                  <a:pt x="18015" y="14873"/>
                </a:cubicBezTo>
                <a:lnTo>
                  <a:pt x="18015" y="14968"/>
                </a:lnTo>
                <a:cubicBezTo>
                  <a:pt x="18013" y="14981"/>
                  <a:pt x="18012" y="14993"/>
                  <a:pt x="18010" y="15006"/>
                </a:cubicBezTo>
                <a:lnTo>
                  <a:pt x="18010" y="15091"/>
                </a:lnTo>
                <a:cubicBezTo>
                  <a:pt x="18001" y="15132"/>
                  <a:pt x="17993" y="15172"/>
                  <a:pt x="17984" y="15213"/>
                </a:cubicBezTo>
                <a:lnTo>
                  <a:pt x="17969" y="15312"/>
                </a:lnTo>
                <a:cubicBezTo>
                  <a:pt x="17964" y="15336"/>
                  <a:pt x="17958" y="15361"/>
                  <a:pt x="17953" y="15385"/>
                </a:cubicBezTo>
                <a:cubicBezTo>
                  <a:pt x="17946" y="15414"/>
                  <a:pt x="17939" y="15444"/>
                  <a:pt x="17932" y="15473"/>
                </a:cubicBezTo>
                <a:cubicBezTo>
                  <a:pt x="17916" y="15488"/>
                  <a:pt x="17901" y="15504"/>
                  <a:pt x="17885" y="15519"/>
                </a:cubicBezTo>
                <a:lnTo>
                  <a:pt x="17833" y="15473"/>
                </a:lnTo>
                <a:cubicBezTo>
                  <a:pt x="17831" y="15456"/>
                  <a:pt x="17830" y="15440"/>
                  <a:pt x="17828" y="15423"/>
                </a:cubicBezTo>
                <a:cubicBezTo>
                  <a:pt x="17820" y="15406"/>
                  <a:pt x="17811" y="15390"/>
                  <a:pt x="17803" y="15373"/>
                </a:cubicBezTo>
                <a:lnTo>
                  <a:pt x="17788" y="15373"/>
                </a:lnTo>
                <a:cubicBezTo>
                  <a:pt x="17776" y="15340"/>
                  <a:pt x="17763" y="15307"/>
                  <a:pt x="17751" y="15274"/>
                </a:cubicBezTo>
                <a:cubicBezTo>
                  <a:pt x="17742" y="15259"/>
                  <a:pt x="17734" y="15243"/>
                  <a:pt x="17725" y="15228"/>
                </a:cubicBezTo>
                <a:lnTo>
                  <a:pt x="17678" y="15178"/>
                </a:lnTo>
                <a:cubicBezTo>
                  <a:pt x="17664" y="15145"/>
                  <a:pt x="17651" y="15112"/>
                  <a:pt x="17637" y="15079"/>
                </a:cubicBezTo>
                <a:lnTo>
                  <a:pt x="17637" y="15045"/>
                </a:lnTo>
                <a:cubicBezTo>
                  <a:pt x="17646" y="15016"/>
                  <a:pt x="17654" y="14986"/>
                  <a:pt x="17663" y="14957"/>
                </a:cubicBezTo>
                <a:cubicBezTo>
                  <a:pt x="17672" y="14929"/>
                  <a:pt x="17680" y="14901"/>
                  <a:pt x="17689" y="14873"/>
                </a:cubicBezTo>
                <a:cubicBezTo>
                  <a:pt x="17687" y="14853"/>
                  <a:pt x="17686" y="14832"/>
                  <a:pt x="17684" y="14812"/>
                </a:cubicBezTo>
                <a:lnTo>
                  <a:pt x="17704" y="14812"/>
                </a:lnTo>
                <a:cubicBezTo>
                  <a:pt x="17713" y="14788"/>
                  <a:pt x="17721" y="14763"/>
                  <a:pt x="17730" y="14739"/>
                </a:cubicBezTo>
                <a:cubicBezTo>
                  <a:pt x="17737" y="14710"/>
                  <a:pt x="17744" y="14680"/>
                  <a:pt x="17751" y="14651"/>
                </a:cubicBezTo>
                <a:cubicBezTo>
                  <a:pt x="17744" y="14627"/>
                  <a:pt x="17737" y="14602"/>
                  <a:pt x="17730" y="14578"/>
                </a:cubicBezTo>
                <a:cubicBezTo>
                  <a:pt x="17725" y="14586"/>
                  <a:pt x="17720" y="14593"/>
                  <a:pt x="17715" y="14601"/>
                </a:cubicBezTo>
                <a:cubicBezTo>
                  <a:pt x="17706" y="14597"/>
                  <a:pt x="17698" y="14594"/>
                  <a:pt x="17689" y="14590"/>
                </a:cubicBezTo>
                <a:cubicBezTo>
                  <a:pt x="17677" y="14607"/>
                  <a:pt x="17664" y="14623"/>
                  <a:pt x="17652" y="14640"/>
                </a:cubicBezTo>
                <a:cubicBezTo>
                  <a:pt x="17640" y="14623"/>
                  <a:pt x="17628" y="14607"/>
                  <a:pt x="17616" y="14590"/>
                </a:cubicBezTo>
                <a:cubicBezTo>
                  <a:pt x="17611" y="14594"/>
                  <a:pt x="17605" y="14597"/>
                  <a:pt x="17600" y="14601"/>
                </a:cubicBezTo>
                <a:lnTo>
                  <a:pt x="17548" y="14567"/>
                </a:lnTo>
                <a:cubicBezTo>
                  <a:pt x="17539" y="14543"/>
                  <a:pt x="17531" y="14518"/>
                  <a:pt x="17522" y="14494"/>
                </a:cubicBezTo>
                <a:lnTo>
                  <a:pt x="17487" y="14456"/>
                </a:lnTo>
                <a:cubicBezTo>
                  <a:pt x="17475" y="14464"/>
                  <a:pt x="17463" y="14471"/>
                  <a:pt x="17451" y="14479"/>
                </a:cubicBezTo>
                <a:lnTo>
                  <a:pt x="17492" y="14529"/>
                </a:lnTo>
                <a:lnTo>
                  <a:pt x="17492" y="14617"/>
                </a:lnTo>
                <a:lnTo>
                  <a:pt x="17440" y="14651"/>
                </a:lnTo>
                <a:cubicBezTo>
                  <a:pt x="17430" y="14643"/>
                  <a:pt x="17419" y="14636"/>
                  <a:pt x="17409" y="14628"/>
                </a:cubicBezTo>
                <a:cubicBezTo>
                  <a:pt x="17395" y="14648"/>
                  <a:pt x="17381" y="14669"/>
                  <a:pt x="17367" y="14689"/>
                </a:cubicBezTo>
                <a:cubicBezTo>
                  <a:pt x="17357" y="14717"/>
                  <a:pt x="17346" y="14745"/>
                  <a:pt x="17336" y="14773"/>
                </a:cubicBezTo>
                <a:cubicBezTo>
                  <a:pt x="17340" y="14790"/>
                  <a:pt x="17343" y="14806"/>
                  <a:pt x="17347" y="14823"/>
                </a:cubicBezTo>
                <a:lnTo>
                  <a:pt x="17315" y="14861"/>
                </a:lnTo>
                <a:cubicBezTo>
                  <a:pt x="17303" y="14906"/>
                  <a:pt x="17291" y="14950"/>
                  <a:pt x="17279" y="14995"/>
                </a:cubicBezTo>
                <a:cubicBezTo>
                  <a:pt x="17281" y="15023"/>
                  <a:pt x="17282" y="15051"/>
                  <a:pt x="17284" y="15079"/>
                </a:cubicBezTo>
                <a:cubicBezTo>
                  <a:pt x="17272" y="15075"/>
                  <a:pt x="17261" y="15072"/>
                  <a:pt x="17249" y="15068"/>
                </a:cubicBezTo>
                <a:lnTo>
                  <a:pt x="17211" y="15068"/>
                </a:lnTo>
                <a:cubicBezTo>
                  <a:pt x="17201" y="15035"/>
                  <a:pt x="17191" y="15001"/>
                  <a:pt x="17181" y="14968"/>
                </a:cubicBezTo>
                <a:lnTo>
                  <a:pt x="17145" y="14896"/>
                </a:lnTo>
                <a:cubicBezTo>
                  <a:pt x="17135" y="14900"/>
                  <a:pt x="17124" y="14903"/>
                  <a:pt x="17114" y="14907"/>
                </a:cubicBezTo>
                <a:cubicBezTo>
                  <a:pt x="17103" y="14916"/>
                  <a:pt x="17093" y="14925"/>
                  <a:pt x="17082" y="14934"/>
                </a:cubicBezTo>
                <a:lnTo>
                  <a:pt x="17082" y="14984"/>
                </a:lnTo>
                <a:cubicBezTo>
                  <a:pt x="17073" y="14975"/>
                  <a:pt x="17065" y="14966"/>
                  <a:pt x="17056" y="14957"/>
                </a:cubicBezTo>
                <a:cubicBezTo>
                  <a:pt x="17054" y="14973"/>
                  <a:pt x="17053" y="14990"/>
                  <a:pt x="17051" y="15006"/>
                </a:cubicBezTo>
                <a:cubicBezTo>
                  <a:pt x="17041" y="15014"/>
                  <a:pt x="17030" y="15021"/>
                  <a:pt x="17020" y="15029"/>
                </a:cubicBezTo>
                <a:cubicBezTo>
                  <a:pt x="17015" y="15050"/>
                  <a:pt x="17009" y="15070"/>
                  <a:pt x="17004" y="15091"/>
                </a:cubicBezTo>
                <a:cubicBezTo>
                  <a:pt x="16991" y="15120"/>
                  <a:pt x="16977" y="15149"/>
                  <a:pt x="16964" y="15178"/>
                </a:cubicBezTo>
                <a:cubicBezTo>
                  <a:pt x="16958" y="15219"/>
                  <a:pt x="16953" y="15260"/>
                  <a:pt x="16947" y="15301"/>
                </a:cubicBezTo>
                <a:cubicBezTo>
                  <a:pt x="16940" y="15288"/>
                  <a:pt x="16933" y="15276"/>
                  <a:pt x="16926" y="15263"/>
                </a:cubicBezTo>
                <a:cubicBezTo>
                  <a:pt x="16917" y="15287"/>
                  <a:pt x="16909" y="15311"/>
                  <a:pt x="16900" y="15335"/>
                </a:cubicBezTo>
                <a:cubicBezTo>
                  <a:pt x="16906" y="15364"/>
                  <a:pt x="16911" y="15394"/>
                  <a:pt x="16917" y="15423"/>
                </a:cubicBezTo>
                <a:lnTo>
                  <a:pt x="16891" y="15446"/>
                </a:lnTo>
                <a:cubicBezTo>
                  <a:pt x="16886" y="15401"/>
                  <a:pt x="16880" y="15357"/>
                  <a:pt x="16875" y="15312"/>
                </a:cubicBezTo>
                <a:cubicBezTo>
                  <a:pt x="16858" y="15357"/>
                  <a:pt x="16840" y="15401"/>
                  <a:pt x="16823" y="15446"/>
                </a:cubicBezTo>
                <a:cubicBezTo>
                  <a:pt x="16820" y="15475"/>
                  <a:pt x="16816" y="15505"/>
                  <a:pt x="16813" y="15534"/>
                </a:cubicBezTo>
                <a:cubicBezTo>
                  <a:pt x="16811" y="15558"/>
                  <a:pt x="16810" y="15583"/>
                  <a:pt x="16808" y="15607"/>
                </a:cubicBezTo>
                <a:lnTo>
                  <a:pt x="16766" y="15679"/>
                </a:lnTo>
                <a:cubicBezTo>
                  <a:pt x="16759" y="15712"/>
                  <a:pt x="16752" y="15746"/>
                  <a:pt x="16745" y="15779"/>
                </a:cubicBezTo>
                <a:cubicBezTo>
                  <a:pt x="16731" y="15799"/>
                  <a:pt x="16718" y="15820"/>
                  <a:pt x="16704" y="15840"/>
                </a:cubicBezTo>
                <a:cubicBezTo>
                  <a:pt x="16681" y="15855"/>
                  <a:pt x="16659" y="15871"/>
                  <a:pt x="16636" y="15886"/>
                </a:cubicBezTo>
                <a:lnTo>
                  <a:pt x="16606" y="15886"/>
                </a:lnTo>
                <a:cubicBezTo>
                  <a:pt x="16600" y="15891"/>
                  <a:pt x="16595" y="15896"/>
                  <a:pt x="16589" y="15901"/>
                </a:cubicBezTo>
                <a:cubicBezTo>
                  <a:pt x="16586" y="15912"/>
                  <a:pt x="16583" y="15924"/>
                  <a:pt x="16580" y="15935"/>
                </a:cubicBezTo>
                <a:lnTo>
                  <a:pt x="16538" y="15962"/>
                </a:lnTo>
                <a:lnTo>
                  <a:pt x="16486" y="16008"/>
                </a:lnTo>
                <a:cubicBezTo>
                  <a:pt x="16483" y="16004"/>
                  <a:pt x="16479" y="16000"/>
                  <a:pt x="16476" y="15996"/>
                </a:cubicBezTo>
                <a:cubicBezTo>
                  <a:pt x="16466" y="16000"/>
                  <a:pt x="16455" y="16004"/>
                  <a:pt x="16445" y="16008"/>
                </a:cubicBezTo>
                <a:lnTo>
                  <a:pt x="16393" y="16069"/>
                </a:lnTo>
                <a:cubicBezTo>
                  <a:pt x="16383" y="16089"/>
                  <a:pt x="16373" y="16110"/>
                  <a:pt x="16363" y="16130"/>
                </a:cubicBezTo>
                <a:lnTo>
                  <a:pt x="16311" y="16191"/>
                </a:lnTo>
                <a:cubicBezTo>
                  <a:pt x="16299" y="16228"/>
                  <a:pt x="16286" y="16265"/>
                  <a:pt x="16274" y="16302"/>
                </a:cubicBezTo>
                <a:cubicBezTo>
                  <a:pt x="16276" y="16261"/>
                  <a:pt x="16277" y="16221"/>
                  <a:pt x="16279" y="16180"/>
                </a:cubicBezTo>
                <a:cubicBezTo>
                  <a:pt x="16269" y="16217"/>
                  <a:pt x="16258" y="16254"/>
                  <a:pt x="16248" y="16291"/>
                </a:cubicBezTo>
                <a:cubicBezTo>
                  <a:pt x="16246" y="16324"/>
                  <a:pt x="16245" y="16357"/>
                  <a:pt x="16243" y="16390"/>
                </a:cubicBezTo>
                <a:cubicBezTo>
                  <a:pt x="16240" y="16418"/>
                  <a:pt x="16236" y="16446"/>
                  <a:pt x="16233" y="16474"/>
                </a:cubicBezTo>
                <a:cubicBezTo>
                  <a:pt x="16228" y="16487"/>
                  <a:pt x="16222" y="16499"/>
                  <a:pt x="16217" y="16512"/>
                </a:cubicBezTo>
                <a:cubicBezTo>
                  <a:pt x="16212" y="16544"/>
                  <a:pt x="16206" y="16576"/>
                  <a:pt x="16201" y="16608"/>
                </a:cubicBezTo>
                <a:cubicBezTo>
                  <a:pt x="16205" y="16625"/>
                  <a:pt x="16208" y="16641"/>
                  <a:pt x="16212" y="16658"/>
                </a:cubicBezTo>
                <a:lnTo>
                  <a:pt x="16212" y="16707"/>
                </a:lnTo>
                <a:lnTo>
                  <a:pt x="16227" y="16830"/>
                </a:lnTo>
                <a:cubicBezTo>
                  <a:pt x="16225" y="16858"/>
                  <a:pt x="16224" y="16886"/>
                  <a:pt x="16222" y="16914"/>
                </a:cubicBezTo>
                <a:cubicBezTo>
                  <a:pt x="16219" y="16894"/>
                  <a:pt x="16215" y="16873"/>
                  <a:pt x="16212" y="16853"/>
                </a:cubicBezTo>
                <a:cubicBezTo>
                  <a:pt x="16203" y="16836"/>
                  <a:pt x="16195" y="16820"/>
                  <a:pt x="16186" y="16803"/>
                </a:cubicBezTo>
                <a:cubicBezTo>
                  <a:pt x="16188" y="16853"/>
                  <a:pt x="16189" y="16902"/>
                  <a:pt x="16191" y="16952"/>
                </a:cubicBezTo>
                <a:cubicBezTo>
                  <a:pt x="16184" y="16932"/>
                  <a:pt x="16177" y="16911"/>
                  <a:pt x="16170" y="16891"/>
                </a:cubicBezTo>
                <a:cubicBezTo>
                  <a:pt x="16172" y="16911"/>
                  <a:pt x="16173" y="16932"/>
                  <a:pt x="16175" y="16952"/>
                </a:cubicBezTo>
                <a:cubicBezTo>
                  <a:pt x="16180" y="16997"/>
                  <a:pt x="16186" y="17041"/>
                  <a:pt x="16191" y="17086"/>
                </a:cubicBezTo>
                <a:cubicBezTo>
                  <a:pt x="16189" y="17127"/>
                  <a:pt x="16188" y="17167"/>
                  <a:pt x="16186" y="17208"/>
                </a:cubicBezTo>
                <a:cubicBezTo>
                  <a:pt x="16193" y="17232"/>
                  <a:pt x="16200" y="17257"/>
                  <a:pt x="16207" y="17281"/>
                </a:cubicBezTo>
                <a:cubicBezTo>
                  <a:pt x="16205" y="17294"/>
                  <a:pt x="16203" y="17306"/>
                  <a:pt x="16201" y="17319"/>
                </a:cubicBezTo>
                <a:cubicBezTo>
                  <a:pt x="16205" y="17356"/>
                  <a:pt x="16208" y="17393"/>
                  <a:pt x="16212" y="17430"/>
                </a:cubicBezTo>
                <a:cubicBezTo>
                  <a:pt x="16207" y="17462"/>
                  <a:pt x="16201" y="17493"/>
                  <a:pt x="16196" y="17525"/>
                </a:cubicBezTo>
                <a:cubicBezTo>
                  <a:pt x="16194" y="17554"/>
                  <a:pt x="16193" y="17584"/>
                  <a:pt x="16191" y="17613"/>
                </a:cubicBezTo>
                <a:cubicBezTo>
                  <a:pt x="16194" y="17669"/>
                  <a:pt x="16198" y="17725"/>
                  <a:pt x="16201" y="17781"/>
                </a:cubicBezTo>
                <a:cubicBezTo>
                  <a:pt x="16199" y="17810"/>
                  <a:pt x="16198" y="17840"/>
                  <a:pt x="16196" y="17869"/>
                </a:cubicBezTo>
                <a:cubicBezTo>
                  <a:pt x="16187" y="17910"/>
                  <a:pt x="16179" y="17951"/>
                  <a:pt x="16170" y="17992"/>
                </a:cubicBezTo>
                <a:cubicBezTo>
                  <a:pt x="16168" y="18008"/>
                  <a:pt x="16167" y="18025"/>
                  <a:pt x="16165" y="18041"/>
                </a:cubicBezTo>
                <a:cubicBezTo>
                  <a:pt x="16160" y="18053"/>
                  <a:pt x="16154" y="18064"/>
                  <a:pt x="16149" y="18076"/>
                </a:cubicBezTo>
                <a:lnTo>
                  <a:pt x="16113" y="18103"/>
                </a:lnTo>
                <a:cubicBezTo>
                  <a:pt x="16108" y="18135"/>
                  <a:pt x="16102" y="18166"/>
                  <a:pt x="16097" y="18198"/>
                </a:cubicBezTo>
                <a:cubicBezTo>
                  <a:pt x="16106" y="18207"/>
                  <a:pt x="16114" y="18216"/>
                  <a:pt x="16123" y="18225"/>
                </a:cubicBezTo>
                <a:cubicBezTo>
                  <a:pt x="16139" y="18261"/>
                  <a:pt x="16154" y="18296"/>
                  <a:pt x="16170" y="18332"/>
                </a:cubicBezTo>
                <a:lnTo>
                  <a:pt x="16207" y="18332"/>
                </a:lnTo>
                <a:lnTo>
                  <a:pt x="16248" y="18332"/>
                </a:lnTo>
                <a:lnTo>
                  <a:pt x="16285" y="18286"/>
                </a:lnTo>
                <a:cubicBezTo>
                  <a:pt x="16297" y="18269"/>
                  <a:pt x="16309" y="18253"/>
                  <a:pt x="16321" y="18236"/>
                </a:cubicBezTo>
                <a:cubicBezTo>
                  <a:pt x="16326" y="18240"/>
                  <a:pt x="16332" y="18244"/>
                  <a:pt x="16337" y="18248"/>
                </a:cubicBezTo>
                <a:lnTo>
                  <a:pt x="16382" y="18164"/>
                </a:lnTo>
                <a:cubicBezTo>
                  <a:pt x="16396" y="18159"/>
                  <a:pt x="16410" y="18153"/>
                  <a:pt x="16424" y="18148"/>
                </a:cubicBezTo>
                <a:cubicBezTo>
                  <a:pt x="16440" y="18144"/>
                  <a:pt x="16455" y="18141"/>
                  <a:pt x="16471" y="18137"/>
                </a:cubicBezTo>
                <a:cubicBezTo>
                  <a:pt x="16487" y="18146"/>
                  <a:pt x="16502" y="18155"/>
                  <a:pt x="16518" y="18164"/>
                </a:cubicBezTo>
                <a:cubicBezTo>
                  <a:pt x="16530" y="18159"/>
                  <a:pt x="16542" y="18153"/>
                  <a:pt x="16554" y="18148"/>
                </a:cubicBezTo>
                <a:lnTo>
                  <a:pt x="16606" y="18148"/>
                </a:lnTo>
                <a:lnTo>
                  <a:pt x="16636" y="18076"/>
                </a:lnTo>
                <a:cubicBezTo>
                  <a:pt x="16645" y="18048"/>
                  <a:pt x="16653" y="18020"/>
                  <a:pt x="16662" y="17992"/>
                </a:cubicBezTo>
                <a:lnTo>
                  <a:pt x="16719" y="17953"/>
                </a:lnTo>
                <a:cubicBezTo>
                  <a:pt x="16743" y="17929"/>
                  <a:pt x="16768" y="17905"/>
                  <a:pt x="16792" y="17881"/>
                </a:cubicBezTo>
                <a:lnTo>
                  <a:pt x="16844" y="17881"/>
                </a:lnTo>
                <a:lnTo>
                  <a:pt x="16921" y="17831"/>
                </a:lnTo>
                <a:cubicBezTo>
                  <a:pt x="16949" y="17811"/>
                  <a:pt x="16976" y="17790"/>
                  <a:pt x="17004" y="17770"/>
                </a:cubicBezTo>
                <a:lnTo>
                  <a:pt x="17108" y="17759"/>
                </a:lnTo>
                <a:cubicBezTo>
                  <a:pt x="17124" y="17783"/>
                  <a:pt x="17139" y="17807"/>
                  <a:pt x="17155" y="17831"/>
                </a:cubicBezTo>
                <a:lnTo>
                  <a:pt x="17192" y="17843"/>
                </a:lnTo>
                <a:lnTo>
                  <a:pt x="17249" y="17942"/>
                </a:lnTo>
                <a:cubicBezTo>
                  <a:pt x="17243" y="17955"/>
                  <a:pt x="17238" y="17967"/>
                  <a:pt x="17232" y="17980"/>
                </a:cubicBezTo>
                <a:cubicBezTo>
                  <a:pt x="17239" y="18000"/>
                  <a:pt x="17246" y="18021"/>
                  <a:pt x="17253" y="18041"/>
                </a:cubicBezTo>
                <a:cubicBezTo>
                  <a:pt x="17259" y="18082"/>
                  <a:pt x="17264" y="18123"/>
                  <a:pt x="17270" y="18164"/>
                </a:cubicBezTo>
                <a:lnTo>
                  <a:pt x="17249" y="18248"/>
                </a:lnTo>
                <a:cubicBezTo>
                  <a:pt x="17259" y="18268"/>
                  <a:pt x="17269" y="18289"/>
                  <a:pt x="17279" y="18309"/>
                </a:cubicBezTo>
                <a:cubicBezTo>
                  <a:pt x="17295" y="18264"/>
                  <a:pt x="17310" y="18220"/>
                  <a:pt x="17326" y="18175"/>
                </a:cubicBezTo>
                <a:lnTo>
                  <a:pt x="17373" y="18125"/>
                </a:lnTo>
                <a:cubicBezTo>
                  <a:pt x="17397" y="18081"/>
                  <a:pt x="17421" y="18036"/>
                  <a:pt x="17445" y="17992"/>
                </a:cubicBezTo>
                <a:lnTo>
                  <a:pt x="17430" y="18103"/>
                </a:lnTo>
                <a:cubicBezTo>
                  <a:pt x="17418" y="18131"/>
                  <a:pt x="17405" y="18159"/>
                  <a:pt x="17393" y="18187"/>
                </a:cubicBezTo>
                <a:cubicBezTo>
                  <a:pt x="17383" y="18220"/>
                  <a:pt x="17372" y="18253"/>
                  <a:pt x="17362" y="18286"/>
                </a:cubicBezTo>
                <a:cubicBezTo>
                  <a:pt x="17346" y="18314"/>
                  <a:pt x="17331" y="18342"/>
                  <a:pt x="17315" y="18370"/>
                </a:cubicBezTo>
                <a:cubicBezTo>
                  <a:pt x="17334" y="18362"/>
                  <a:pt x="17354" y="18355"/>
                  <a:pt x="17373" y="18347"/>
                </a:cubicBezTo>
                <a:cubicBezTo>
                  <a:pt x="17390" y="18306"/>
                  <a:pt x="17408" y="18266"/>
                  <a:pt x="17425" y="18225"/>
                </a:cubicBezTo>
                <a:cubicBezTo>
                  <a:pt x="17421" y="18266"/>
                  <a:pt x="17418" y="18306"/>
                  <a:pt x="17414" y="18347"/>
                </a:cubicBezTo>
                <a:lnTo>
                  <a:pt x="17378" y="18431"/>
                </a:lnTo>
                <a:lnTo>
                  <a:pt x="17430" y="18443"/>
                </a:lnTo>
                <a:lnTo>
                  <a:pt x="17445" y="18515"/>
                </a:lnTo>
                <a:cubicBezTo>
                  <a:pt x="17443" y="18541"/>
                  <a:pt x="17442" y="18566"/>
                  <a:pt x="17440" y="18592"/>
                </a:cubicBezTo>
                <a:cubicBezTo>
                  <a:pt x="17435" y="18633"/>
                  <a:pt x="17430" y="18673"/>
                  <a:pt x="17425" y="18714"/>
                </a:cubicBezTo>
                <a:lnTo>
                  <a:pt x="17440" y="18810"/>
                </a:lnTo>
                <a:cubicBezTo>
                  <a:pt x="17454" y="18826"/>
                  <a:pt x="17468" y="18843"/>
                  <a:pt x="17482" y="18859"/>
                </a:cubicBezTo>
                <a:cubicBezTo>
                  <a:pt x="17492" y="18863"/>
                  <a:pt x="17503" y="18867"/>
                  <a:pt x="17513" y="18871"/>
                </a:cubicBezTo>
                <a:cubicBezTo>
                  <a:pt x="17522" y="18880"/>
                  <a:pt x="17530" y="18889"/>
                  <a:pt x="17539" y="18898"/>
                </a:cubicBezTo>
                <a:cubicBezTo>
                  <a:pt x="17551" y="18913"/>
                  <a:pt x="17562" y="18928"/>
                  <a:pt x="17574" y="18943"/>
                </a:cubicBezTo>
                <a:cubicBezTo>
                  <a:pt x="17600" y="18902"/>
                  <a:pt x="17626" y="18862"/>
                  <a:pt x="17652" y="18821"/>
                </a:cubicBezTo>
                <a:cubicBezTo>
                  <a:pt x="17664" y="18813"/>
                  <a:pt x="17677" y="18806"/>
                  <a:pt x="17689" y="18798"/>
                </a:cubicBezTo>
                <a:cubicBezTo>
                  <a:pt x="17680" y="18826"/>
                  <a:pt x="17672" y="18854"/>
                  <a:pt x="17663" y="18882"/>
                </a:cubicBezTo>
                <a:cubicBezTo>
                  <a:pt x="17672" y="18891"/>
                  <a:pt x="17680" y="18900"/>
                  <a:pt x="17689" y="18909"/>
                </a:cubicBezTo>
                <a:cubicBezTo>
                  <a:pt x="17699" y="18933"/>
                  <a:pt x="17710" y="18958"/>
                  <a:pt x="17720" y="18982"/>
                </a:cubicBezTo>
                <a:lnTo>
                  <a:pt x="17772" y="18909"/>
                </a:lnTo>
                <a:cubicBezTo>
                  <a:pt x="17786" y="18889"/>
                  <a:pt x="17800" y="18868"/>
                  <a:pt x="17814" y="18848"/>
                </a:cubicBezTo>
                <a:cubicBezTo>
                  <a:pt x="17836" y="18828"/>
                  <a:pt x="17858" y="18807"/>
                  <a:pt x="17880" y="18787"/>
                </a:cubicBezTo>
                <a:lnTo>
                  <a:pt x="17943" y="18775"/>
                </a:lnTo>
                <a:lnTo>
                  <a:pt x="17989" y="18726"/>
                </a:lnTo>
                <a:cubicBezTo>
                  <a:pt x="17993" y="18705"/>
                  <a:pt x="17996" y="18685"/>
                  <a:pt x="18000" y="18664"/>
                </a:cubicBezTo>
                <a:cubicBezTo>
                  <a:pt x="18010" y="18627"/>
                  <a:pt x="18021" y="18591"/>
                  <a:pt x="18031" y="18554"/>
                </a:cubicBezTo>
                <a:lnTo>
                  <a:pt x="18073" y="18431"/>
                </a:lnTo>
                <a:cubicBezTo>
                  <a:pt x="18086" y="18407"/>
                  <a:pt x="18100" y="18383"/>
                  <a:pt x="18113" y="18359"/>
                </a:cubicBezTo>
                <a:cubicBezTo>
                  <a:pt x="18129" y="18309"/>
                  <a:pt x="18144" y="18260"/>
                  <a:pt x="18160" y="18210"/>
                </a:cubicBezTo>
                <a:cubicBezTo>
                  <a:pt x="18172" y="18186"/>
                  <a:pt x="18184" y="18161"/>
                  <a:pt x="18196" y="18137"/>
                </a:cubicBezTo>
                <a:cubicBezTo>
                  <a:pt x="18212" y="18096"/>
                  <a:pt x="18227" y="18056"/>
                  <a:pt x="18243" y="18015"/>
                </a:cubicBezTo>
                <a:lnTo>
                  <a:pt x="18300" y="17931"/>
                </a:lnTo>
                <a:cubicBezTo>
                  <a:pt x="18319" y="17881"/>
                  <a:pt x="18339" y="17831"/>
                  <a:pt x="18358" y="17781"/>
                </a:cubicBezTo>
                <a:cubicBezTo>
                  <a:pt x="18368" y="17740"/>
                  <a:pt x="18379" y="17700"/>
                  <a:pt x="18389" y="17659"/>
                </a:cubicBezTo>
                <a:cubicBezTo>
                  <a:pt x="18394" y="17631"/>
                  <a:pt x="18398" y="17603"/>
                  <a:pt x="18403" y="17575"/>
                </a:cubicBezTo>
                <a:cubicBezTo>
                  <a:pt x="18417" y="17527"/>
                  <a:pt x="18431" y="17478"/>
                  <a:pt x="18445" y="17430"/>
                </a:cubicBezTo>
                <a:cubicBezTo>
                  <a:pt x="18452" y="17404"/>
                  <a:pt x="18460" y="17379"/>
                  <a:pt x="18467" y="17353"/>
                </a:cubicBezTo>
                <a:cubicBezTo>
                  <a:pt x="18475" y="17305"/>
                  <a:pt x="18484" y="17256"/>
                  <a:pt x="18492" y="17208"/>
                </a:cubicBezTo>
                <a:cubicBezTo>
                  <a:pt x="18491" y="17163"/>
                  <a:pt x="18489" y="17119"/>
                  <a:pt x="18488" y="17074"/>
                </a:cubicBezTo>
                <a:cubicBezTo>
                  <a:pt x="18494" y="17041"/>
                  <a:pt x="18501" y="17008"/>
                  <a:pt x="18507" y="16975"/>
                </a:cubicBezTo>
                <a:cubicBezTo>
                  <a:pt x="18511" y="16943"/>
                  <a:pt x="18514" y="16911"/>
                  <a:pt x="18518" y="16879"/>
                </a:cubicBezTo>
                <a:lnTo>
                  <a:pt x="18518" y="16742"/>
                </a:lnTo>
                <a:cubicBezTo>
                  <a:pt x="18508" y="16701"/>
                  <a:pt x="18498" y="16661"/>
                  <a:pt x="18488" y="16620"/>
                </a:cubicBezTo>
                <a:cubicBezTo>
                  <a:pt x="18481" y="16599"/>
                  <a:pt x="18474" y="16579"/>
                  <a:pt x="18467" y="16558"/>
                </a:cubicBezTo>
                <a:cubicBezTo>
                  <a:pt x="18457" y="16522"/>
                  <a:pt x="18446" y="16487"/>
                  <a:pt x="18436" y="16451"/>
                </a:cubicBezTo>
                <a:cubicBezTo>
                  <a:pt x="18439" y="16394"/>
                  <a:pt x="18442" y="16336"/>
                  <a:pt x="18445" y="16279"/>
                </a:cubicBezTo>
                <a:cubicBezTo>
                  <a:pt x="18438" y="16287"/>
                  <a:pt x="18431" y="16294"/>
                  <a:pt x="18424" y="16302"/>
                </a:cubicBezTo>
                <a:cubicBezTo>
                  <a:pt x="18419" y="16282"/>
                  <a:pt x="18415" y="16261"/>
                  <a:pt x="18410" y="16241"/>
                </a:cubicBezTo>
                <a:cubicBezTo>
                  <a:pt x="18401" y="16254"/>
                  <a:pt x="18393" y="16266"/>
                  <a:pt x="18384" y="16279"/>
                </a:cubicBezTo>
                <a:cubicBezTo>
                  <a:pt x="18382" y="16218"/>
                  <a:pt x="18379" y="16157"/>
                  <a:pt x="18377" y="16096"/>
                </a:cubicBezTo>
                <a:cubicBezTo>
                  <a:pt x="18369" y="16063"/>
                  <a:pt x="18360" y="16029"/>
                  <a:pt x="18352" y="15996"/>
                </a:cubicBezTo>
                <a:cubicBezTo>
                  <a:pt x="18356" y="15985"/>
                  <a:pt x="18359" y="15973"/>
                  <a:pt x="18363" y="15962"/>
                </a:cubicBezTo>
                <a:cubicBezTo>
                  <a:pt x="18353" y="15937"/>
                  <a:pt x="18342" y="15911"/>
                  <a:pt x="18332" y="15886"/>
                </a:cubicBezTo>
                <a:cubicBezTo>
                  <a:pt x="18320" y="15862"/>
                  <a:pt x="18307" y="15837"/>
                  <a:pt x="18295" y="15813"/>
                </a:cubicBezTo>
                <a:lnTo>
                  <a:pt x="18238" y="15729"/>
                </a:lnTo>
                <a:cubicBezTo>
                  <a:pt x="18235" y="15692"/>
                  <a:pt x="18231" y="15655"/>
                  <a:pt x="18228" y="15618"/>
                </a:cubicBezTo>
                <a:lnTo>
                  <a:pt x="18243" y="15534"/>
                </a:lnTo>
                <a:cubicBezTo>
                  <a:pt x="18241" y="15488"/>
                  <a:pt x="18240" y="15442"/>
                  <a:pt x="18238" y="15396"/>
                </a:cubicBezTo>
                <a:cubicBezTo>
                  <a:pt x="18235" y="15388"/>
                  <a:pt x="18231" y="15381"/>
                  <a:pt x="18228" y="15373"/>
                </a:cubicBezTo>
                <a:lnTo>
                  <a:pt x="18222" y="15289"/>
                </a:lnTo>
                <a:lnTo>
                  <a:pt x="18222" y="15152"/>
                </a:lnTo>
                <a:cubicBezTo>
                  <a:pt x="18226" y="15128"/>
                  <a:pt x="18229" y="15103"/>
                  <a:pt x="18233" y="15079"/>
                </a:cubicBezTo>
                <a:cubicBezTo>
                  <a:pt x="18224" y="15059"/>
                  <a:pt x="18216" y="15038"/>
                  <a:pt x="18207" y="15018"/>
                </a:cubicBezTo>
                <a:cubicBezTo>
                  <a:pt x="18202" y="14994"/>
                  <a:pt x="18196" y="14969"/>
                  <a:pt x="18191" y="14945"/>
                </a:cubicBezTo>
                <a:cubicBezTo>
                  <a:pt x="18178" y="14965"/>
                  <a:pt x="18164" y="14986"/>
                  <a:pt x="18151" y="15006"/>
                </a:cubicBezTo>
                <a:cubicBezTo>
                  <a:pt x="18146" y="14965"/>
                  <a:pt x="18140" y="14925"/>
                  <a:pt x="18135" y="14884"/>
                </a:cubicBezTo>
                <a:cubicBezTo>
                  <a:pt x="18136" y="14864"/>
                  <a:pt x="18138" y="14843"/>
                  <a:pt x="18139" y="14823"/>
                </a:cubicBezTo>
                <a:cubicBezTo>
                  <a:pt x="18141" y="14795"/>
                  <a:pt x="18142" y="14767"/>
                  <a:pt x="18144" y="14739"/>
                </a:cubicBezTo>
                <a:cubicBezTo>
                  <a:pt x="18138" y="14710"/>
                  <a:pt x="18131" y="14680"/>
                  <a:pt x="18125" y="14651"/>
                </a:cubicBezTo>
                <a:cubicBezTo>
                  <a:pt x="18127" y="14627"/>
                  <a:pt x="18128" y="14602"/>
                  <a:pt x="18130" y="14578"/>
                </a:cubicBezTo>
                <a:cubicBezTo>
                  <a:pt x="18124" y="14574"/>
                  <a:pt x="18119" y="14571"/>
                  <a:pt x="18113" y="14567"/>
                </a:cubicBezTo>
                <a:lnTo>
                  <a:pt x="18113" y="14456"/>
                </a:lnTo>
                <a:cubicBezTo>
                  <a:pt x="18110" y="14432"/>
                  <a:pt x="18107" y="14407"/>
                  <a:pt x="18104" y="14383"/>
                </a:cubicBezTo>
                <a:close/>
                <a:moveTo>
                  <a:pt x="12460" y="14601"/>
                </a:moveTo>
                <a:cubicBezTo>
                  <a:pt x="12453" y="14627"/>
                  <a:pt x="12446" y="14652"/>
                  <a:pt x="12439" y="14678"/>
                </a:cubicBezTo>
                <a:lnTo>
                  <a:pt x="12439" y="14773"/>
                </a:lnTo>
                <a:lnTo>
                  <a:pt x="12403" y="14884"/>
                </a:lnTo>
                <a:cubicBezTo>
                  <a:pt x="12394" y="14880"/>
                  <a:pt x="12386" y="14877"/>
                  <a:pt x="12377" y="14873"/>
                </a:cubicBezTo>
                <a:cubicBezTo>
                  <a:pt x="12379" y="14893"/>
                  <a:pt x="12380" y="14914"/>
                  <a:pt x="12382" y="14934"/>
                </a:cubicBezTo>
                <a:lnTo>
                  <a:pt x="12361" y="15018"/>
                </a:lnTo>
                <a:cubicBezTo>
                  <a:pt x="12345" y="15051"/>
                  <a:pt x="12330" y="15084"/>
                  <a:pt x="12314" y="15117"/>
                </a:cubicBezTo>
                <a:cubicBezTo>
                  <a:pt x="12300" y="15149"/>
                  <a:pt x="12287" y="15181"/>
                  <a:pt x="12273" y="15213"/>
                </a:cubicBezTo>
                <a:lnTo>
                  <a:pt x="12247" y="15213"/>
                </a:lnTo>
                <a:lnTo>
                  <a:pt x="12226" y="15240"/>
                </a:lnTo>
                <a:cubicBezTo>
                  <a:pt x="12214" y="15251"/>
                  <a:pt x="12203" y="15263"/>
                  <a:pt x="12191" y="15274"/>
                </a:cubicBezTo>
                <a:lnTo>
                  <a:pt x="12165" y="15274"/>
                </a:lnTo>
                <a:lnTo>
                  <a:pt x="12153" y="15385"/>
                </a:lnTo>
                <a:cubicBezTo>
                  <a:pt x="12145" y="15414"/>
                  <a:pt x="12136" y="15444"/>
                  <a:pt x="12128" y="15473"/>
                </a:cubicBezTo>
                <a:lnTo>
                  <a:pt x="12128" y="15618"/>
                </a:lnTo>
                <a:cubicBezTo>
                  <a:pt x="12132" y="15655"/>
                  <a:pt x="12135" y="15692"/>
                  <a:pt x="12139" y="15729"/>
                </a:cubicBezTo>
                <a:cubicBezTo>
                  <a:pt x="12142" y="15753"/>
                  <a:pt x="12146" y="15778"/>
                  <a:pt x="12149" y="15802"/>
                </a:cubicBezTo>
                <a:cubicBezTo>
                  <a:pt x="12146" y="15839"/>
                  <a:pt x="12142" y="15875"/>
                  <a:pt x="12139" y="15912"/>
                </a:cubicBezTo>
                <a:cubicBezTo>
                  <a:pt x="12128" y="15953"/>
                  <a:pt x="12118" y="15994"/>
                  <a:pt x="12107" y="16035"/>
                </a:cubicBezTo>
                <a:lnTo>
                  <a:pt x="12107" y="16084"/>
                </a:lnTo>
                <a:lnTo>
                  <a:pt x="12081" y="16107"/>
                </a:lnTo>
                <a:lnTo>
                  <a:pt x="12066" y="16230"/>
                </a:lnTo>
                <a:lnTo>
                  <a:pt x="12066" y="16340"/>
                </a:lnTo>
                <a:cubicBezTo>
                  <a:pt x="12071" y="16385"/>
                  <a:pt x="12076" y="16429"/>
                  <a:pt x="12081" y="16474"/>
                </a:cubicBezTo>
                <a:lnTo>
                  <a:pt x="12081" y="16620"/>
                </a:lnTo>
                <a:cubicBezTo>
                  <a:pt x="12086" y="16649"/>
                  <a:pt x="12092" y="16678"/>
                  <a:pt x="12097" y="16707"/>
                </a:cubicBezTo>
                <a:lnTo>
                  <a:pt x="12144" y="16757"/>
                </a:lnTo>
                <a:cubicBezTo>
                  <a:pt x="12154" y="16772"/>
                  <a:pt x="12165" y="16788"/>
                  <a:pt x="12175" y="16803"/>
                </a:cubicBezTo>
                <a:cubicBezTo>
                  <a:pt x="12192" y="16779"/>
                  <a:pt x="12209" y="16754"/>
                  <a:pt x="12226" y="16730"/>
                </a:cubicBezTo>
                <a:lnTo>
                  <a:pt x="12278" y="16696"/>
                </a:lnTo>
                <a:cubicBezTo>
                  <a:pt x="12288" y="16635"/>
                  <a:pt x="12299" y="16573"/>
                  <a:pt x="12309" y="16512"/>
                </a:cubicBezTo>
                <a:cubicBezTo>
                  <a:pt x="12319" y="16434"/>
                  <a:pt x="12330" y="16357"/>
                  <a:pt x="12340" y="16279"/>
                </a:cubicBezTo>
                <a:cubicBezTo>
                  <a:pt x="12356" y="16177"/>
                  <a:pt x="12371" y="16076"/>
                  <a:pt x="12387" y="15974"/>
                </a:cubicBezTo>
                <a:cubicBezTo>
                  <a:pt x="12399" y="15900"/>
                  <a:pt x="12412" y="15826"/>
                  <a:pt x="12424" y="15752"/>
                </a:cubicBezTo>
                <a:cubicBezTo>
                  <a:pt x="12434" y="15687"/>
                  <a:pt x="12445" y="15622"/>
                  <a:pt x="12455" y="15557"/>
                </a:cubicBezTo>
                <a:cubicBezTo>
                  <a:pt x="12457" y="15512"/>
                  <a:pt x="12458" y="15468"/>
                  <a:pt x="12460" y="15423"/>
                </a:cubicBezTo>
                <a:cubicBezTo>
                  <a:pt x="12467" y="15410"/>
                  <a:pt x="12474" y="15398"/>
                  <a:pt x="12481" y="15385"/>
                </a:cubicBezTo>
                <a:cubicBezTo>
                  <a:pt x="12483" y="15365"/>
                  <a:pt x="12484" y="15344"/>
                  <a:pt x="12486" y="15324"/>
                </a:cubicBezTo>
                <a:cubicBezTo>
                  <a:pt x="12483" y="15283"/>
                  <a:pt x="12479" y="15242"/>
                  <a:pt x="12476" y="15201"/>
                </a:cubicBezTo>
                <a:cubicBezTo>
                  <a:pt x="12481" y="15185"/>
                  <a:pt x="12485" y="15168"/>
                  <a:pt x="12490" y="15152"/>
                </a:cubicBezTo>
                <a:cubicBezTo>
                  <a:pt x="12496" y="15185"/>
                  <a:pt x="12501" y="15218"/>
                  <a:pt x="12507" y="15251"/>
                </a:cubicBezTo>
                <a:cubicBezTo>
                  <a:pt x="12512" y="15234"/>
                  <a:pt x="12516" y="15218"/>
                  <a:pt x="12521" y="15201"/>
                </a:cubicBezTo>
                <a:cubicBezTo>
                  <a:pt x="12523" y="15173"/>
                  <a:pt x="12526" y="15145"/>
                  <a:pt x="12528" y="15117"/>
                </a:cubicBezTo>
                <a:lnTo>
                  <a:pt x="12516" y="15045"/>
                </a:lnTo>
                <a:cubicBezTo>
                  <a:pt x="12514" y="14979"/>
                  <a:pt x="12513" y="14912"/>
                  <a:pt x="12511" y="14846"/>
                </a:cubicBezTo>
                <a:cubicBezTo>
                  <a:pt x="12506" y="14810"/>
                  <a:pt x="12500" y="14775"/>
                  <a:pt x="12495" y="14739"/>
                </a:cubicBezTo>
                <a:cubicBezTo>
                  <a:pt x="12490" y="14719"/>
                  <a:pt x="12486" y="14698"/>
                  <a:pt x="12481" y="14678"/>
                </a:cubicBezTo>
                <a:cubicBezTo>
                  <a:pt x="12474" y="14652"/>
                  <a:pt x="12467" y="14627"/>
                  <a:pt x="12460" y="14601"/>
                </a:cubicBezTo>
                <a:close/>
                <a:moveTo>
                  <a:pt x="19513" y="15018"/>
                </a:moveTo>
                <a:cubicBezTo>
                  <a:pt x="19510" y="15059"/>
                  <a:pt x="19506" y="15099"/>
                  <a:pt x="19503" y="15140"/>
                </a:cubicBezTo>
                <a:cubicBezTo>
                  <a:pt x="19505" y="15157"/>
                  <a:pt x="19506" y="15173"/>
                  <a:pt x="19508" y="15190"/>
                </a:cubicBezTo>
                <a:cubicBezTo>
                  <a:pt x="19513" y="15186"/>
                  <a:pt x="19519" y="15182"/>
                  <a:pt x="19524" y="15178"/>
                </a:cubicBezTo>
                <a:cubicBezTo>
                  <a:pt x="19529" y="15186"/>
                  <a:pt x="19534" y="15193"/>
                  <a:pt x="19539" y="15201"/>
                </a:cubicBezTo>
                <a:lnTo>
                  <a:pt x="19539" y="15068"/>
                </a:lnTo>
                <a:cubicBezTo>
                  <a:pt x="19530" y="15051"/>
                  <a:pt x="19522" y="15035"/>
                  <a:pt x="19513" y="15018"/>
                </a:cubicBezTo>
                <a:close/>
                <a:moveTo>
                  <a:pt x="19534" y="15228"/>
                </a:moveTo>
                <a:cubicBezTo>
                  <a:pt x="19532" y="15243"/>
                  <a:pt x="19531" y="15259"/>
                  <a:pt x="19529" y="15274"/>
                </a:cubicBezTo>
                <a:cubicBezTo>
                  <a:pt x="19532" y="15294"/>
                  <a:pt x="19536" y="15315"/>
                  <a:pt x="19539" y="15335"/>
                </a:cubicBezTo>
                <a:cubicBezTo>
                  <a:pt x="19546" y="15331"/>
                  <a:pt x="19553" y="15328"/>
                  <a:pt x="19560" y="15324"/>
                </a:cubicBezTo>
                <a:cubicBezTo>
                  <a:pt x="19551" y="15292"/>
                  <a:pt x="19543" y="15260"/>
                  <a:pt x="19534" y="15228"/>
                </a:cubicBezTo>
                <a:close/>
                <a:moveTo>
                  <a:pt x="20295" y="15251"/>
                </a:moveTo>
                <a:cubicBezTo>
                  <a:pt x="20282" y="15271"/>
                  <a:pt x="20268" y="15292"/>
                  <a:pt x="20255" y="15312"/>
                </a:cubicBezTo>
                <a:lnTo>
                  <a:pt x="20238" y="15312"/>
                </a:lnTo>
                <a:lnTo>
                  <a:pt x="20203" y="15350"/>
                </a:lnTo>
                <a:cubicBezTo>
                  <a:pt x="20205" y="15371"/>
                  <a:pt x="20206" y="15391"/>
                  <a:pt x="20208" y="15412"/>
                </a:cubicBezTo>
                <a:lnTo>
                  <a:pt x="20250" y="15373"/>
                </a:lnTo>
                <a:cubicBezTo>
                  <a:pt x="20263" y="15360"/>
                  <a:pt x="20277" y="15348"/>
                  <a:pt x="20290" y="15335"/>
                </a:cubicBezTo>
                <a:cubicBezTo>
                  <a:pt x="20292" y="15307"/>
                  <a:pt x="20293" y="15279"/>
                  <a:pt x="20295" y="15251"/>
                </a:cubicBezTo>
                <a:close/>
                <a:moveTo>
                  <a:pt x="20177" y="15458"/>
                </a:moveTo>
                <a:cubicBezTo>
                  <a:pt x="20172" y="15471"/>
                  <a:pt x="20166" y="15483"/>
                  <a:pt x="20161" y="15496"/>
                </a:cubicBezTo>
                <a:lnTo>
                  <a:pt x="20135" y="15473"/>
                </a:lnTo>
                <a:cubicBezTo>
                  <a:pt x="20126" y="15488"/>
                  <a:pt x="20118" y="15504"/>
                  <a:pt x="20109" y="15519"/>
                </a:cubicBezTo>
                <a:cubicBezTo>
                  <a:pt x="20107" y="15544"/>
                  <a:pt x="20106" y="15570"/>
                  <a:pt x="20104" y="15595"/>
                </a:cubicBezTo>
                <a:cubicBezTo>
                  <a:pt x="20114" y="15603"/>
                  <a:pt x="20125" y="15610"/>
                  <a:pt x="20135" y="15618"/>
                </a:cubicBezTo>
                <a:cubicBezTo>
                  <a:pt x="20149" y="15610"/>
                  <a:pt x="20163" y="15603"/>
                  <a:pt x="20177" y="15595"/>
                </a:cubicBezTo>
                <a:cubicBezTo>
                  <a:pt x="20182" y="15566"/>
                  <a:pt x="20186" y="15536"/>
                  <a:pt x="20191" y="15507"/>
                </a:cubicBezTo>
                <a:cubicBezTo>
                  <a:pt x="20186" y="15491"/>
                  <a:pt x="20182" y="15474"/>
                  <a:pt x="20177" y="15458"/>
                </a:cubicBezTo>
                <a:close/>
                <a:moveTo>
                  <a:pt x="19275" y="15912"/>
                </a:moveTo>
                <a:lnTo>
                  <a:pt x="19275" y="15962"/>
                </a:lnTo>
                <a:cubicBezTo>
                  <a:pt x="19284" y="16003"/>
                  <a:pt x="19292" y="16043"/>
                  <a:pt x="19301" y="16084"/>
                </a:cubicBezTo>
                <a:lnTo>
                  <a:pt x="19331" y="16168"/>
                </a:lnTo>
                <a:cubicBezTo>
                  <a:pt x="19344" y="16192"/>
                  <a:pt x="19356" y="16217"/>
                  <a:pt x="19369" y="16241"/>
                </a:cubicBezTo>
                <a:cubicBezTo>
                  <a:pt x="19378" y="16254"/>
                  <a:pt x="19386" y="16266"/>
                  <a:pt x="19395" y="16279"/>
                </a:cubicBezTo>
                <a:cubicBezTo>
                  <a:pt x="19403" y="16266"/>
                  <a:pt x="19412" y="16254"/>
                  <a:pt x="19420" y="16241"/>
                </a:cubicBezTo>
                <a:cubicBezTo>
                  <a:pt x="19413" y="16217"/>
                  <a:pt x="19406" y="16192"/>
                  <a:pt x="19399" y="16168"/>
                </a:cubicBezTo>
                <a:cubicBezTo>
                  <a:pt x="19387" y="16135"/>
                  <a:pt x="19374" y="16102"/>
                  <a:pt x="19362" y="16069"/>
                </a:cubicBezTo>
                <a:cubicBezTo>
                  <a:pt x="19357" y="16054"/>
                  <a:pt x="19353" y="16038"/>
                  <a:pt x="19348" y="16023"/>
                </a:cubicBezTo>
                <a:cubicBezTo>
                  <a:pt x="19341" y="16007"/>
                  <a:pt x="19334" y="15990"/>
                  <a:pt x="19327" y="15974"/>
                </a:cubicBezTo>
                <a:cubicBezTo>
                  <a:pt x="19318" y="15953"/>
                  <a:pt x="19310" y="15933"/>
                  <a:pt x="19301" y="15912"/>
                </a:cubicBezTo>
                <a:lnTo>
                  <a:pt x="19275" y="15912"/>
                </a:lnTo>
                <a:close/>
                <a:moveTo>
                  <a:pt x="19420" y="18236"/>
                </a:moveTo>
                <a:cubicBezTo>
                  <a:pt x="19412" y="18240"/>
                  <a:pt x="19403" y="18244"/>
                  <a:pt x="19395" y="18248"/>
                </a:cubicBezTo>
                <a:cubicBezTo>
                  <a:pt x="19393" y="18289"/>
                  <a:pt x="19390" y="18329"/>
                  <a:pt x="19388" y="18370"/>
                </a:cubicBezTo>
                <a:cubicBezTo>
                  <a:pt x="19392" y="18415"/>
                  <a:pt x="19395" y="18459"/>
                  <a:pt x="19399" y="18504"/>
                </a:cubicBezTo>
                <a:cubicBezTo>
                  <a:pt x="19401" y="18528"/>
                  <a:pt x="19402" y="18553"/>
                  <a:pt x="19404" y="18577"/>
                </a:cubicBezTo>
                <a:cubicBezTo>
                  <a:pt x="19402" y="18586"/>
                  <a:pt x="19401" y="18594"/>
                  <a:pt x="19399" y="18603"/>
                </a:cubicBezTo>
                <a:cubicBezTo>
                  <a:pt x="19395" y="18640"/>
                  <a:pt x="19392" y="18677"/>
                  <a:pt x="19388" y="18714"/>
                </a:cubicBezTo>
                <a:cubicBezTo>
                  <a:pt x="19379" y="18750"/>
                  <a:pt x="19371" y="18785"/>
                  <a:pt x="19362" y="18821"/>
                </a:cubicBezTo>
                <a:cubicBezTo>
                  <a:pt x="19349" y="18862"/>
                  <a:pt x="19335" y="18902"/>
                  <a:pt x="19322" y="18943"/>
                </a:cubicBezTo>
                <a:cubicBezTo>
                  <a:pt x="19303" y="18960"/>
                  <a:pt x="19284" y="18976"/>
                  <a:pt x="19265" y="18993"/>
                </a:cubicBezTo>
                <a:cubicBezTo>
                  <a:pt x="19258" y="19013"/>
                  <a:pt x="19251" y="19034"/>
                  <a:pt x="19244" y="19054"/>
                </a:cubicBezTo>
                <a:cubicBezTo>
                  <a:pt x="19257" y="19074"/>
                  <a:pt x="19271" y="19095"/>
                  <a:pt x="19284" y="19115"/>
                </a:cubicBezTo>
                <a:cubicBezTo>
                  <a:pt x="19281" y="19148"/>
                  <a:pt x="19278" y="19182"/>
                  <a:pt x="19275" y="19215"/>
                </a:cubicBezTo>
                <a:cubicBezTo>
                  <a:pt x="19251" y="19256"/>
                  <a:pt x="19226" y="19296"/>
                  <a:pt x="19202" y="19337"/>
                </a:cubicBezTo>
                <a:cubicBezTo>
                  <a:pt x="19207" y="19345"/>
                  <a:pt x="19213" y="19352"/>
                  <a:pt x="19218" y="19360"/>
                </a:cubicBezTo>
                <a:cubicBezTo>
                  <a:pt x="19216" y="19377"/>
                  <a:pt x="19215" y="19393"/>
                  <a:pt x="19213" y="19410"/>
                </a:cubicBezTo>
                <a:cubicBezTo>
                  <a:pt x="19234" y="19390"/>
                  <a:pt x="19254" y="19369"/>
                  <a:pt x="19275" y="19349"/>
                </a:cubicBezTo>
                <a:cubicBezTo>
                  <a:pt x="19298" y="19312"/>
                  <a:pt x="19320" y="19275"/>
                  <a:pt x="19343" y="19238"/>
                </a:cubicBezTo>
                <a:lnTo>
                  <a:pt x="19388" y="19142"/>
                </a:lnTo>
                <a:cubicBezTo>
                  <a:pt x="19393" y="19133"/>
                  <a:pt x="19399" y="19124"/>
                  <a:pt x="19404" y="19115"/>
                </a:cubicBezTo>
                <a:cubicBezTo>
                  <a:pt x="19409" y="19091"/>
                  <a:pt x="19415" y="19067"/>
                  <a:pt x="19420" y="19043"/>
                </a:cubicBezTo>
                <a:cubicBezTo>
                  <a:pt x="19430" y="19026"/>
                  <a:pt x="19441" y="19010"/>
                  <a:pt x="19451" y="18993"/>
                </a:cubicBezTo>
                <a:lnTo>
                  <a:pt x="19492" y="19005"/>
                </a:lnTo>
                <a:cubicBezTo>
                  <a:pt x="19508" y="18973"/>
                  <a:pt x="19523" y="18941"/>
                  <a:pt x="19539" y="18909"/>
                </a:cubicBezTo>
                <a:cubicBezTo>
                  <a:pt x="19556" y="18859"/>
                  <a:pt x="19573" y="18810"/>
                  <a:pt x="19590" y="18760"/>
                </a:cubicBezTo>
                <a:cubicBezTo>
                  <a:pt x="19583" y="18756"/>
                  <a:pt x="19576" y="18753"/>
                  <a:pt x="19569" y="18749"/>
                </a:cubicBezTo>
                <a:cubicBezTo>
                  <a:pt x="19552" y="18769"/>
                  <a:pt x="19535" y="18790"/>
                  <a:pt x="19518" y="18810"/>
                </a:cubicBezTo>
                <a:cubicBezTo>
                  <a:pt x="19508" y="18806"/>
                  <a:pt x="19497" y="18802"/>
                  <a:pt x="19487" y="18798"/>
                </a:cubicBezTo>
                <a:cubicBezTo>
                  <a:pt x="19477" y="18778"/>
                  <a:pt x="19466" y="18757"/>
                  <a:pt x="19456" y="18737"/>
                </a:cubicBezTo>
                <a:cubicBezTo>
                  <a:pt x="19465" y="18696"/>
                  <a:pt x="19473" y="18656"/>
                  <a:pt x="19482" y="18615"/>
                </a:cubicBezTo>
                <a:cubicBezTo>
                  <a:pt x="19477" y="18602"/>
                  <a:pt x="19471" y="18590"/>
                  <a:pt x="19466" y="18577"/>
                </a:cubicBezTo>
                <a:cubicBezTo>
                  <a:pt x="19456" y="18614"/>
                  <a:pt x="19445" y="18650"/>
                  <a:pt x="19435" y="18687"/>
                </a:cubicBezTo>
                <a:cubicBezTo>
                  <a:pt x="19437" y="18630"/>
                  <a:pt x="19438" y="18572"/>
                  <a:pt x="19440" y="18515"/>
                </a:cubicBezTo>
                <a:cubicBezTo>
                  <a:pt x="19447" y="18467"/>
                  <a:pt x="19454" y="18418"/>
                  <a:pt x="19461" y="18370"/>
                </a:cubicBezTo>
                <a:cubicBezTo>
                  <a:pt x="19449" y="18357"/>
                  <a:pt x="19437" y="18345"/>
                  <a:pt x="19425" y="18332"/>
                </a:cubicBezTo>
                <a:cubicBezTo>
                  <a:pt x="19423" y="18300"/>
                  <a:pt x="19422" y="18268"/>
                  <a:pt x="19420" y="18236"/>
                </a:cubicBezTo>
                <a:close/>
                <a:moveTo>
                  <a:pt x="19140" y="19215"/>
                </a:moveTo>
                <a:lnTo>
                  <a:pt x="19077" y="19287"/>
                </a:lnTo>
                <a:cubicBezTo>
                  <a:pt x="19065" y="19315"/>
                  <a:pt x="19053" y="19344"/>
                  <a:pt x="19041" y="19372"/>
                </a:cubicBezTo>
                <a:cubicBezTo>
                  <a:pt x="19029" y="19388"/>
                  <a:pt x="19018" y="19405"/>
                  <a:pt x="19006" y="19421"/>
                </a:cubicBezTo>
                <a:lnTo>
                  <a:pt x="18943" y="19544"/>
                </a:lnTo>
                <a:cubicBezTo>
                  <a:pt x="18922" y="19568"/>
                  <a:pt x="18902" y="19592"/>
                  <a:pt x="18881" y="19616"/>
                </a:cubicBezTo>
                <a:lnTo>
                  <a:pt x="18808" y="19704"/>
                </a:lnTo>
                <a:lnTo>
                  <a:pt x="18747" y="19765"/>
                </a:lnTo>
                <a:lnTo>
                  <a:pt x="18700" y="19800"/>
                </a:lnTo>
                <a:cubicBezTo>
                  <a:pt x="18658" y="19853"/>
                  <a:pt x="18617" y="19907"/>
                  <a:pt x="18575" y="19960"/>
                </a:cubicBezTo>
                <a:cubicBezTo>
                  <a:pt x="18552" y="19997"/>
                  <a:pt x="18530" y="20034"/>
                  <a:pt x="18507" y="20071"/>
                </a:cubicBezTo>
                <a:cubicBezTo>
                  <a:pt x="18504" y="20091"/>
                  <a:pt x="18500" y="20112"/>
                  <a:pt x="18497" y="20132"/>
                </a:cubicBezTo>
                <a:lnTo>
                  <a:pt x="18549" y="20144"/>
                </a:lnTo>
                <a:cubicBezTo>
                  <a:pt x="18554" y="20160"/>
                  <a:pt x="18560" y="20177"/>
                  <a:pt x="18565" y="20193"/>
                </a:cubicBezTo>
                <a:lnTo>
                  <a:pt x="18617" y="20193"/>
                </a:lnTo>
                <a:lnTo>
                  <a:pt x="18658" y="20155"/>
                </a:lnTo>
                <a:cubicBezTo>
                  <a:pt x="18681" y="20131"/>
                  <a:pt x="18703" y="20107"/>
                  <a:pt x="18726" y="20083"/>
                </a:cubicBezTo>
                <a:cubicBezTo>
                  <a:pt x="18755" y="20029"/>
                  <a:pt x="18784" y="19976"/>
                  <a:pt x="18813" y="19922"/>
                </a:cubicBezTo>
                <a:cubicBezTo>
                  <a:pt x="18830" y="19886"/>
                  <a:pt x="18848" y="19851"/>
                  <a:pt x="18865" y="19815"/>
                </a:cubicBezTo>
                <a:cubicBezTo>
                  <a:pt x="18888" y="19795"/>
                  <a:pt x="18910" y="19774"/>
                  <a:pt x="18933" y="19754"/>
                </a:cubicBezTo>
                <a:lnTo>
                  <a:pt x="18973" y="19754"/>
                </a:lnTo>
                <a:cubicBezTo>
                  <a:pt x="18977" y="19728"/>
                  <a:pt x="18981" y="19703"/>
                  <a:pt x="18985" y="19677"/>
                </a:cubicBezTo>
                <a:cubicBezTo>
                  <a:pt x="19001" y="19657"/>
                  <a:pt x="19016" y="19636"/>
                  <a:pt x="19032" y="19616"/>
                </a:cubicBezTo>
                <a:lnTo>
                  <a:pt x="19109" y="19494"/>
                </a:lnTo>
                <a:cubicBezTo>
                  <a:pt x="19124" y="19470"/>
                  <a:pt x="19140" y="19445"/>
                  <a:pt x="19155" y="19421"/>
                </a:cubicBezTo>
                <a:lnTo>
                  <a:pt x="19176" y="19349"/>
                </a:lnTo>
                <a:cubicBezTo>
                  <a:pt x="19178" y="19328"/>
                  <a:pt x="19179" y="19308"/>
                  <a:pt x="19181" y="19287"/>
                </a:cubicBezTo>
                <a:lnTo>
                  <a:pt x="19119" y="19349"/>
                </a:lnTo>
                <a:cubicBezTo>
                  <a:pt x="19122" y="19328"/>
                  <a:pt x="19126" y="19308"/>
                  <a:pt x="19129" y="19287"/>
                </a:cubicBezTo>
                <a:cubicBezTo>
                  <a:pt x="19133" y="19263"/>
                  <a:pt x="19136" y="19239"/>
                  <a:pt x="19140" y="19215"/>
                </a:cubicBezTo>
                <a:close/>
                <a:moveTo>
                  <a:pt x="17564" y="19249"/>
                </a:moveTo>
                <a:cubicBezTo>
                  <a:pt x="17557" y="19275"/>
                  <a:pt x="17550" y="19300"/>
                  <a:pt x="17543" y="19326"/>
                </a:cubicBezTo>
                <a:cubicBezTo>
                  <a:pt x="17542" y="19370"/>
                  <a:pt x="17540" y="19415"/>
                  <a:pt x="17539" y="19459"/>
                </a:cubicBezTo>
                <a:cubicBezTo>
                  <a:pt x="17532" y="19496"/>
                  <a:pt x="17524" y="19533"/>
                  <a:pt x="17517" y="19570"/>
                </a:cubicBezTo>
                <a:cubicBezTo>
                  <a:pt x="17514" y="19615"/>
                  <a:pt x="17511" y="19659"/>
                  <a:pt x="17508" y="19704"/>
                </a:cubicBezTo>
                <a:lnTo>
                  <a:pt x="17543" y="19716"/>
                </a:lnTo>
                <a:lnTo>
                  <a:pt x="17548" y="19716"/>
                </a:lnTo>
                <a:cubicBezTo>
                  <a:pt x="17572" y="19679"/>
                  <a:pt x="17597" y="19642"/>
                  <a:pt x="17621" y="19605"/>
                </a:cubicBezTo>
                <a:cubicBezTo>
                  <a:pt x="17623" y="19621"/>
                  <a:pt x="17624" y="19638"/>
                  <a:pt x="17626" y="19654"/>
                </a:cubicBezTo>
                <a:cubicBezTo>
                  <a:pt x="17642" y="19610"/>
                  <a:pt x="17657" y="19565"/>
                  <a:pt x="17673" y="19521"/>
                </a:cubicBezTo>
                <a:cubicBezTo>
                  <a:pt x="17683" y="19504"/>
                  <a:pt x="17694" y="19488"/>
                  <a:pt x="17704" y="19471"/>
                </a:cubicBezTo>
                <a:cubicBezTo>
                  <a:pt x="17721" y="19406"/>
                  <a:pt x="17739" y="19341"/>
                  <a:pt x="17756" y="19276"/>
                </a:cubicBezTo>
                <a:cubicBezTo>
                  <a:pt x="17746" y="19272"/>
                  <a:pt x="17735" y="19269"/>
                  <a:pt x="17725" y="19265"/>
                </a:cubicBezTo>
                <a:lnTo>
                  <a:pt x="17673" y="19299"/>
                </a:lnTo>
                <a:lnTo>
                  <a:pt x="17637" y="19326"/>
                </a:lnTo>
                <a:cubicBezTo>
                  <a:pt x="17623" y="19306"/>
                  <a:pt x="17609" y="19285"/>
                  <a:pt x="17595" y="19265"/>
                </a:cubicBezTo>
                <a:cubicBezTo>
                  <a:pt x="17585" y="19260"/>
                  <a:pt x="17574" y="19254"/>
                  <a:pt x="17564" y="19249"/>
                </a:cubicBezTo>
                <a:close/>
                <a:moveTo>
                  <a:pt x="13159" y="20511"/>
                </a:moveTo>
                <a:cubicBezTo>
                  <a:pt x="13157" y="20524"/>
                  <a:pt x="13156" y="20536"/>
                  <a:pt x="13154" y="20549"/>
                </a:cubicBezTo>
                <a:cubicBezTo>
                  <a:pt x="13147" y="20569"/>
                  <a:pt x="13140" y="20590"/>
                  <a:pt x="13133" y="20610"/>
                </a:cubicBezTo>
                <a:lnTo>
                  <a:pt x="13124" y="20694"/>
                </a:lnTo>
                <a:cubicBezTo>
                  <a:pt x="13151" y="20690"/>
                  <a:pt x="13179" y="20687"/>
                  <a:pt x="13206" y="20683"/>
                </a:cubicBezTo>
                <a:cubicBezTo>
                  <a:pt x="13215" y="20659"/>
                  <a:pt x="13223" y="20634"/>
                  <a:pt x="13232" y="20610"/>
                </a:cubicBezTo>
                <a:cubicBezTo>
                  <a:pt x="13234" y="20601"/>
                  <a:pt x="13235" y="20592"/>
                  <a:pt x="13237" y="20583"/>
                </a:cubicBezTo>
                <a:cubicBezTo>
                  <a:pt x="13220" y="20575"/>
                  <a:pt x="13202" y="20568"/>
                  <a:pt x="13185" y="20560"/>
                </a:cubicBezTo>
                <a:cubicBezTo>
                  <a:pt x="13176" y="20544"/>
                  <a:pt x="13168" y="20527"/>
                  <a:pt x="13159" y="20511"/>
                </a:cubicBezTo>
                <a:close/>
                <a:moveTo>
                  <a:pt x="6432" y="20901"/>
                </a:moveTo>
                <a:cubicBezTo>
                  <a:pt x="6425" y="20921"/>
                  <a:pt x="6419" y="20942"/>
                  <a:pt x="6412" y="20962"/>
                </a:cubicBezTo>
                <a:lnTo>
                  <a:pt x="6365" y="20927"/>
                </a:lnTo>
                <a:cubicBezTo>
                  <a:pt x="6348" y="20955"/>
                  <a:pt x="6330" y="20983"/>
                  <a:pt x="6313" y="21011"/>
                </a:cubicBezTo>
                <a:cubicBezTo>
                  <a:pt x="6325" y="21035"/>
                  <a:pt x="6337" y="21060"/>
                  <a:pt x="6349" y="21084"/>
                </a:cubicBezTo>
                <a:cubicBezTo>
                  <a:pt x="6361" y="21060"/>
                  <a:pt x="6374" y="21035"/>
                  <a:pt x="6386" y="21011"/>
                </a:cubicBezTo>
                <a:cubicBezTo>
                  <a:pt x="6396" y="21032"/>
                  <a:pt x="6407" y="21052"/>
                  <a:pt x="6417" y="21073"/>
                </a:cubicBezTo>
                <a:lnTo>
                  <a:pt x="6479" y="21023"/>
                </a:lnTo>
                <a:cubicBezTo>
                  <a:pt x="6480" y="21008"/>
                  <a:pt x="6482" y="20992"/>
                  <a:pt x="6483" y="20977"/>
                </a:cubicBezTo>
                <a:cubicBezTo>
                  <a:pt x="6466" y="20952"/>
                  <a:pt x="6449" y="20926"/>
                  <a:pt x="6432" y="20901"/>
                </a:cubicBezTo>
                <a:close/>
                <a:moveTo>
                  <a:pt x="5908" y="21122"/>
                </a:moveTo>
                <a:cubicBezTo>
                  <a:pt x="5896" y="21142"/>
                  <a:pt x="5885" y="21163"/>
                  <a:pt x="5873" y="21183"/>
                </a:cubicBezTo>
                <a:cubicBezTo>
                  <a:pt x="5875" y="21220"/>
                  <a:pt x="5876" y="21257"/>
                  <a:pt x="5878" y="21294"/>
                </a:cubicBezTo>
                <a:cubicBezTo>
                  <a:pt x="5873" y="21318"/>
                  <a:pt x="5867" y="21343"/>
                  <a:pt x="5862" y="21367"/>
                </a:cubicBezTo>
                <a:cubicBezTo>
                  <a:pt x="5836" y="21347"/>
                  <a:pt x="5810" y="21326"/>
                  <a:pt x="5784" y="21306"/>
                </a:cubicBezTo>
                <a:cubicBezTo>
                  <a:pt x="5753" y="21273"/>
                  <a:pt x="5722" y="21239"/>
                  <a:pt x="5691" y="21206"/>
                </a:cubicBezTo>
                <a:lnTo>
                  <a:pt x="5645" y="21172"/>
                </a:lnTo>
                <a:lnTo>
                  <a:pt x="5748" y="21344"/>
                </a:lnTo>
                <a:cubicBezTo>
                  <a:pt x="5771" y="21372"/>
                  <a:pt x="5793" y="21400"/>
                  <a:pt x="5816" y="21428"/>
                </a:cubicBezTo>
                <a:cubicBezTo>
                  <a:pt x="5844" y="21456"/>
                  <a:pt x="5871" y="21484"/>
                  <a:pt x="5899" y="21512"/>
                </a:cubicBezTo>
                <a:lnTo>
                  <a:pt x="5955" y="21539"/>
                </a:lnTo>
                <a:cubicBezTo>
                  <a:pt x="5971" y="21550"/>
                  <a:pt x="5986" y="21562"/>
                  <a:pt x="6002" y="21573"/>
                </a:cubicBezTo>
                <a:lnTo>
                  <a:pt x="6059" y="21600"/>
                </a:lnTo>
                <a:cubicBezTo>
                  <a:pt x="6071" y="21583"/>
                  <a:pt x="6083" y="21567"/>
                  <a:pt x="6095" y="21550"/>
                </a:cubicBezTo>
                <a:cubicBezTo>
                  <a:pt x="6097" y="21530"/>
                  <a:pt x="6099" y="21509"/>
                  <a:pt x="6101" y="21489"/>
                </a:cubicBezTo>
                <a:cubicBezTo>
                  <a:pt x="6111" y="21506"/>
                  <a:pt x="6122" y="21522"/>
                  <a:pt x="6132" y="21539"/>
                </a:cubicBezTo>
                <a:lnTo>
                  <a:pt x="6179" y="21539"/>
                </a:lnTo>
                <a:cubicBezTo>
                  <a:pt x="6182" y="21510"/>
                  <a:pt x="6186" y="21480"/>
                  <a:pt x="6189" y="21451"/>
                </a:cubicBezTo>
                <a:cubicBezTo>
                  <a:pt x="6163" y="21440"/>
                  <a:pt x="6137" y="21428"/>
                  <a:pt x="6111" y="21417"/>
                </a:cubicBezTo>
                <a:cubicBezTo>
                  <a:pt x="6083" y="21388"/>
                  <a:pt x="6056" y="21358"/>
                  <a:pt x="6028" y="21329"/>
                </a:cubicBezTo>
                <a:cubicBezTo>
                  <a:pt x="6012" y="21288"/>
                  <a:pt x="5997" y="21247"/>
                  <a:pt x="5981" y="21206"/>
                </a:cubicBezTo>
                <a:lnTo>
                  <a:pt x="5951" y="21134"/>
                </a:lnTo>
                <a:lnTo>
                  <a:pt x="5908" y="21122"/>
                </a:lnTo>
                <a:close/>
              </a:path>
            </a:pathLst>
          </a:custGeom>
          <a:solidFill>
            <a:srgbClr val="DDE9DC"/>
          </a:solidFill>
          <a:ln w="3175">
            <a:noFill/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1623101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2E85C3B8-13D8-F2EF-C9BD-A00469DD5520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824213250"/>
              </p:ext>
            </p:extLst>
          </p:nvPr>
        </p:nvGraphicFramePr>
        <p:xfrm>
          <a:off x="382476" y="1670110"/>
          <a:ext cx="11476248" cy="4434185"/>
        </p:xfrm>
        <a:graphic>
          <a:graphicData uri="http://schemas.openxmlformats.org/drawingml/2006/table">
            <a:tbl>
              <a:tblPr/>
              <a:tblGrid>
                <a:gridCol w="631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3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3881323508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2325871372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3624637712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3743777903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747028394"/>
                    </a:ext>
                  </a:extLst>
                </a:gridCol>
                <a:gridCol w="982313">
                  <a:extLst>
                    <a:ext uri="{9D8B030D-6E8A-4147-A177-3AD203B41FA5}">
                      <a16:colId xmlns:a16="http://schemas.microsoft.com/office/drawing/2014/main" val="3254891165"/>
                    </a:ext>
                  </a:extLst>
                </a:gridCol>
              </a:tblGrid>
              <a:tr h="522005"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anchor="ctr" horzOverflow="overflow">
                    <a:lnL w="0">
                      <a:miter lim="400000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defRPr sz="1800"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  <a:endParaRPr sz="11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  <a:endParaRPr kumimoji="0" 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  <a:endParaRPr kumimoji="0" 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  <a:endParaRPr kumimoji="0" 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  <a:endParaRPr kumimoji="0" 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  <a:endParaRPr kumimoji="0" 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Subhead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2">
                <a:tc rowSpan="3"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lang="en-US" sz="1100" b="0" i="0" dirty="0">
                          <a:solidFill>
                            <a:srgbClr val="000000"/>
                          </a:solidFill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Category</a:t>
                      </a:r>
                      <a:endParaRPr sz="11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27432" marR="27432" marT="27432" marB="27432" anchor="ctr" horzOverflow="overflow">
                    <a:lnL w="0">
                      <a:miter lim="400000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3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3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3429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Category</a:t>
                      </a:r>
                      <a:endParaRPr kumimoji="0" 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marL="27432" marR="27432" marT="27432" marB="27432" anchor="ctr" horzOverflow="overflow">
                    <a:lnL w="0">
                      <a:miter lim="400000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3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3429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rPr>
                        <a:t>Category</a:t>
                      </a:r>
                    </a:p>
                  </a:txBody>
                  <a:tcPr marL="27432" marR="27432" marT="27432" marB="27432" anchor="ctr" horzOverflow="overflow">
                    <a:lnL w="0">
                      <a:miter lim="400000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sz="1000" b="0" i="0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endParaRPr lang="en-US" sz="1000" b="0" i="0" spc="-11" dirty="0">
                        <a:solidFill>
                          <a:srgbClr val="000000"/>
                        </a:solidFill>
                        <a:latin typeface="Cliniques Helvetica Neue Lt" panose="020B0403020202020204" pitchFamily="34" charset="77"/>
                        <a:ea typeface="Cliniques Helvetica Neue"/>
                        <a:cs typeface="Cliniques Helvetica Neue"/>
                        <a:sym typeface="Cliniques Helvetica Neue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marR="0" indent="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1pPr>
                      <a:lvl2pPr marL="0" marR="0" indent="457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2pPr>
                      <a:lvl3pPr marL="0" marR="0" indent="914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3pPr>
                      <a:lvl4pPr marL="0" marR="0" indent="1371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4pPr>
                      <a:lvl5pPr marL="0" marR="0" indent="18288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5pPr>
                      <a:lvl6pPr marL="0" marR="0" indent="22860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6pPr>
                      <a:lvl7pPr marL="0" marR="0" indent="27432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7pPr>
                      <a:lvl8pPr marL="0" marR="0" indent="32004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8pPr>
                      <a:lvl9pPr marL="0" marR="0" indent="3657600" algn="ctr" defTabSz="2921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900" b="0" i="0" u="none" strike="noStrike" cap="none" spc="0" baseline="0">
                          <a:solidFill>
                            <a:schemeClr val="tx1"/>
                          </a:solidFill>
                          <a:uFillTx/>
                          <a:latin typeface="Calibri" panose="020F0502020204030204"/>
                          <a:sym typeface="Helvetica Neue"/>
                        </a:defRPr>
                      </a:lvl9pPr>
                    </a:lstStyle>
                    <a:p>
                      <a:pPr marL="27432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ADDDB7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sym typeface="Cliniques Helvetica Neue"/>
                        </a:rPr>
                        <a:t>+ X</a:t>
                      </a:r>
                    </a:p>
                  </a:txBody>
                  <a:tcPr marL="45720" marR="45720"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defRPr>
                      </a:pPr>
                      <a:endParaRPr sz="1100" b="0" i="0" dirty="0">
                        <a:latin typeface="Cliniques Helvetica Neue Lt" panose="020B0403020202020204" pitchFamily="34" charset="77"/>
                      </a:endParaRPr>
                    </a:p>
                  </a:txBody>
                  <a:tcPr marL="45720" marR="4572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Oval 9">
            <a:extLst>
              <a:ext uri="{FF2B5EF4-FFF2-40B4-BE49-F238E27FC236}">
                <a16:creationId xmlns:a16="http://schemas.microsoft.com/office/drawing/2014/main" id="{173AAEB2-080A-E072-B74A-C762AEF31AC8}"/>
              </a:ext>
            </a:extLst>
          </p:cNvPr>
          <p:cNvSpPr/>
          <p:nvPr/>
        </p:nvSpPr>
        <p:spPr>
          <a:xfrm>
            <a:off x="385901" y="1850812"/>
            <a:ext cx="127104" cy="126391"/>
          </a:xfrm>
          <a:prstGeom prst="ellipse">
            <a:avLst/>
          </a:prstGeom>
          <a:solidFill>
            <a:srgbClr val="929292"/>
          </a:solidFill>
          <a:ln w="3175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14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trong">
            <a:extLst>
              <a:ext uri="{FF2B5EF4-FFF2-40B4-BE49-F238E27FC236}">
                <a16:creationId xmlns:a16="http://schemas.microsoft.com/office/drawing/2014/main" id="{89BB4DEE-F8A4-55F7-779B-414176879B00}"/>
              </a:ext>
            </a:extLst>
          </p:cNvPr>
          <p:cNvSpPr txBox="1"/>
          <p:nvPr/>
        </p:nvSpPr>
        <p:spPr>
          <a:xfrm>
            <a:off x="552432" y="1825598"/>
            <a:ext cx="496931" cy="20518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 defTabSz="914400">
              <a:defRPr sz="10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marL="0" marR="0" lvl="0" indent="0" algn="l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Cliniques Helvetica Neue"/>
              </a:rPr>
              <a:t>Series 1</a:t>
            </a:r>
            <a:endParaRPr kumimoji="0" sz="10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sym typeface="Cliniques Helvetica Neue"/>
            </a:endParaRPr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id="{54E0BF6C-6049-0DDC-2C03-5D1DDEB674F0}"/>
              </a:ext>
            </a:extLst>
          </p:cNvPr>
          <p:cNvSpPr/>
          <p:nvPr/>
        </p:nvSpPr>
        <p:spPr>
          <a:xfrm>
            <a:off x="1078598" y="1850812"/>
            <a:ext cx="127104" cy="126391"/>
          </a:xfrm>
          <a:prstGeom prst="ellipse">
            <a:avLst/>
          </a:prstGeom>
          <a:solidFill>
            <a:srgbClr val="D5D5D5"/>
          </a:solidFill>
          <a:ln w="3175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14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trong">
            <a:extLst>
              <a:ext uri="{FF2B5EF4-FFF2-40B4-BE49-F238E27FC236}">
                <a16:creationId xmlns:a16="http://schemas.microsoft.com/office/drawing/2014/main" id="{9336263A-EAA9-E77E-6836-6516857847D5}"/>
              </a:ext>
            </a:extLst>
          </p:cNvPr>
          <p:cNvSpPr txBox="1"/>
          <p:nvPr/>
        </p:nvSpPr>
        <p:spPr>
          <a:xfrm>
            <a:off x="1245129" y="1825598"/>
            <a:ext cx="496931" cy="20518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 defTabSz="914400">
              <a:defRPr sz="10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marL="0" marR="0" lvl="0" indent="0" algn="l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Cliniques Helvetica Neue"/>
              </a:rPr>
              <a:t>Series 2</a:t>
            </a:r>
          </a:p>
        </p:txBody>
      </p:sp>
      <p:sp>
        <p:nvSpPr>
          <p:cNvPr id="16" name="Oval 9">
            <a:extLst>
              <a:ext uri="{FF2B5EF4-FFF2-40B4-BE49-F238E27FC236}">
                <a16:creationId xmlns:a16="http://schemas.microsoft.com/office/drawing/2014/main" id="{7AB68B73-6619-2A5C-6EE9-FA761D996CA3}"/>
              </a:ext>
            </a:extLst>
          </p:cNvPr>
          <p:cNvSpPr/>
          <p:nvPr/>
        </p:nvSpPr>
        <p:spPr>
          <a:xfrm>
            <a:off x="1829980" y="1850812"/>
            <a:ext cx="127104" cy="126391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400000"/>
          </a:ln>
        </p:spPr>
        <p:txBody>
          <a:bodyPr lIns="45719" rIns="45719" anchor="ctr"/>
          <a:lstStyle/>
          <a:p>
            <a:pPr marL="0" marR="0" lvl="0" indent="0" algn="ctr" defTabSz="91440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14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Strong">
            <a:extLst>
              <a:ext uri="{FF2B5EF4-FFF2-40B4-BE49-F238E27FC236}">
                <a16:creationId xmlns:a16="http://schemas.microsoft.com/office/drawing/2014/main" id="{0FC7D361-9EDB-09EE-53A3-27D51CAB5885}"/>
              </a:ext>
            </a:extLst>
          </p:cNvPr>
          <p:cNvSpPr txBox="1"/>
          <p:nvPr/>
        </p:nvSpPr>
        <p:spPr>
          <a:xfrm>
            <a:off x="1996511" y="1825598"/>
            <a:ext cx="496931" cy="20518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 defTabSz="914400">
              <a:defRPr sz="10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marL="0" marR="0" lvl="0" indent="0" algn="l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Cliniques Helvetica Neue"/>
              </a:rPr>
              <a:t>Series 3</a:t>
            </a:r>
          </a:p>
        </p:txBody>
      </p:sp>
      <p:sp>
        <p:nvSpPr>
          <p:cNvPr id="118" name="Text Placeholder 48">
            <a:extLst>
              <a:ext uri="{FF2B5EF4-FFF2-40B4-BE49-F238E27FC236}">
                <a16:creationId xmlns:a16="http://schemas.microsoft.com/office/drawing/2014/main" id="{65DAEE6D-6ED3-0F72-B4C4-9AEB56F3F7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78564" y="1333675"/>
            <a:ext cx="2834640" cy="308426"/>
          </a:xfrm>
          <a:noFill/>
          <a:ln w="3175">
            <a:noFill/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19" name="Text Placeholder 48">
            <a:extLst>
              <a:ext uri="{FF2B5EF4-FFF2-40B4-BE49-F238E27FC236}">
                <a16:creationId xmlns:a16="http://schemas.microsoft.com/office/drawing/2014/main" id="{179C437B-939B-90B2-BF90-20E1E3ECCE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27461" y="1333675"/>
            <a:ext cx="2834640" cy="308426"/>
          </a:xfrm>
          <a:noFill/>
          <a:ln w="3175">
            <a:noFill/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20" name="Text Placeholder 48">
            <a:extLst>
              <a:ext uri="{FF2B5EF4-FFF2-40B4-BE49-F238E27FC236}">
                <a16:creationId xmlns:a16="http://schemas.microsoft.com/office/drawing/2014/main" id="{CA8662AD-AA7D-00FE-68A1-BF52671639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76358" y="1333675"/>
            <a:ext cx="2834640" cy="308426"/>
          </a:xfrm>
          <a:noFill/>
          <a:ln w="3175">
            <a:noFill/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22" name="Text Placeholder 34">
            <a:extLst>
              <a:ext uri="{FF2B5EF4-FFF2-40B4-BE49-F238E27FC236}">
                <a16:creationId xmlns:a16="http://schemas.microsoft.com/office/drawing/2014/main" id="{DF492C8A-C2CB-70D0-EEC1-1BBD32D3D68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7825" y="6097884"/>
            <a:ext cx="9318625" cy="164039"/>
          </a:xfr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00"/>
            </a:lvl1pPr>
            <a:lvl2pPr marL="609600" indent="0">
              <a:buNone/>
              <a:defRPr sz="700"/>
            </a:lvl2pPr>
            <a:lvl3pPr marL="1219200" indent="0">
              <a:buNone/>
              <a:defRPr sz="700"/>
            </a:lvl3pPr>
            <a:lvl4pPr marL="1828800" indent="0">
              <a:buNone/>
              <a:defRPr sz="700"/>
            </a:lvl4pPr>
            <a:lvl5pPr marL="2438400" indent="0">
              <a:buNone/>
              <a:defRPr sz="700"/>
            </a:lvl5pPr>
          </a:lstStyle>
          <a:p>
            <a:r>
              <a:rPr lang="en-US" dirty="0"/>
              <a:t>*Footer copy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AB4609-0929-18BB-A051-2975A487C675}"/>
              </a:ext>
            </a:extLst>
          </p:cNvPr>
          <p:cNvSpPr txBox="1"/>
          <p:nvPr userDrawn="1"/>
        </p:nvSpPr>
        <p:spPr>
          <a:xfrm>
            <a:off x="4009751" y="2938260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2315890394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BA9A9DC3-5B24-8F4C-D854-2E91E55A35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noFill/>
        </p:spPr>
        <p:txBody>
          <a:bodyPr lIns="914400" rIns="2743200" anchor="ctr"/>
          <a:lstStyle>
            <a:lvl1pPr marL="0" indent="0" algn="r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4E1CF-CE65-9F5F-1614-837918A8DC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53135" y="2525089"/>
            <a:ext cx="6745287" cy="1913102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7200"/>
            </a:lvl1pPr>
          </a:lstStyle>
          <a:p>
            <a:pPr lvl="0"/>
            <a:r>
              <a:rPr lang="en-US" dirty="0"/>
              <a:t>Section </a:t>
            </a:r>
            <a:br>
              <a:rPr lang="en-US" dirty="0"/>
            </a:br>
            <a:r>
              <a:rPr lang="en-US" dirty="0"/>
              <a:t>Divider Slide</a:t>
            </a:r>
          </a:p>
        </p:txBody>
      </p:sp>
    </p:spTree>
    <p:extLst>
      <p:ext uri="{BB962C8B-B14F-4D97-AF65-F5344CB8AC3E}">
        <p14:creationId xmlns:p14="http://schemas.microsoft.com/office/powerpoint/2010/main" val="519603895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10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1253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he new Derm innovations address top subcategories with a focus in Serums, Moisturizers, Cleansers, and new formats.">
            <a:extLst>
              <a:ext uri="{FF2B5EF4-FFF2-40B4-BE49-F238E27FC236}">
                <a16:creationId xmlns:a16="http://schemas.microsoft.com/office/drawing/2014/main" id="{FD74FA88-6E15-BFB5-3E02-DDD51D9255DC}"/>
              </a:ext>
            </a:extLst>
          </p:cNvPr>
          <p:cNvSpPr txBox="1"/>
          <p:nvPr userDrawn="1"/>
        </p:nvSpPr>
        <p:spPr>
          <a:xfrm>
            <a:off x="475503" y="5990749"/>
            <a:ext cx="11400927" cy="2492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 algn="l" defTabSz="914400">
              <a:lnSpc>
                <a:spcPct val="90000"/>
              </a:lnSpc>
              <a:defRPr sz="2600" b="1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algn="ctr"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Md" panose="020B0604020202020204" pitchFamily="34" charset="77"/>
              <a:sym typeface="Cliniques Helvetica Neue"/>
            </a:endParaRPr>
          </a:p>
        </p:txBody>
      </p:sp>
      <p:sp>
        <p:nvSpPr>
          <p:cNvPr id="9" name="Picture Placeholder 10">
            <a:extLst>
              <a:ext uri="{FF2B5EF4-FFF2-40B4-BE49-F238E27FC236}">
                <a16:creationId xmlns:a16="http://schemas.microsoft.com/office/drawing/2014/main" id="{6251EC6B-174A-F12D-D848-E44D65967B49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907317" y="1844660"/>
            <a:ext cx="1196543" cy="1900387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0F8995D5-ED68-E213-4CBE-F9FE9ED5B78E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3605284" y="1844660"/>
            <a:ext cx="1196543" cy="1900387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B845845-C180-CA09-7D22-3C378ED47EE0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5303251" y="1844660"/>
            <a:ext cx="1196543" cy="1900387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E4FAF1F2-7AC3-7863-6ABA-0EF27E27CEDD}"/>
              </a:ext>
            </a:extLst>
          </p:cNvPr>
          <p:cNvSpPr>
            <a:spLocks noGrp="1"/>
          </p:cNvSpPr>
          <p:nvPr userDrawn="1">
            <p:ph type="pic" sz="quarter" idx="17"/>
          </p:nvPr>
        </p:nvSpPr>
        <p:spPr>
          <a:xfrm>
            <a:off x="7001218" y="1844660"/>
            <a:ext cx="1196543" cy="1900387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47B7D6F9-6449-D4CD-182F-2B1579B0F012}"/>
              </a:ext>
            </a:extLst>
          </p:cNvPr>
          <p:cNvSpPr>
            <a:spLocks noGrp="1"/>
          </p:cNvSpPr>
          <p:nvPr userDrawn="1">
            <p:ph type="pic" sz="quarter" idx="18"/>
          </p:nvPr>
        </p:nvSpPr>
        <p:spPr>
          <a:xfrm>
            <a:off x="8699185" y="1844660"/>
            <a:ext cx="1196543" cy="1900387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5DBDDB27-B71A-3B0C-983E-D2954BFE4B70}"/>
              </a:ext>
            </a:extLst>
          </p:cNvPr>
          <p:cNvSpPr>
            <a:spLocks noGrp="1"/>
          </p:cNvSpPr>
          <p:nvPr userDrawn="1">
            <p:ph type="pic" sz="quarter" idx="19"/>
          </p:nvPr>
        </p:nvSpPr>
        <p:spPr>
          <a:xfrm>
            <a:off x="10397151" y="1844660"/>
            <a:ext cx="1196543" cy="1900387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graphicFrame>
        <p:nvGraphicFramePr>
          <p:cNvPr id="16" name="Table 3">
            <a:extLst>
              <a:ext uri="{FF2B5EF4-FFF2-40B4-BE49-F238E27FC236}">
                <a16:creationId xmlns:a16="http://schemas.microsoft.com/office/drawing/2014/main" id="{5608679D-CA7E-5277-F827-EE2E9747C489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895015826"/>
              </p:ext>
            </p:extLst>
          </p:nvPr>
        </p:nvGraphicFramePr>
        <p:xfrm>
          <a:off x="382459" y="3746523"/>
          <a:ext cx="11430102" cy="2038496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263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44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44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44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44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44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944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1468">
                <a:tc>
                  <a:txBody>
                    <a:bodyPr/>
                    <a:lstStyle/>
                    <a:p>
                      <a:pPr indent="63500" algn="l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Category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Subhead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marL="0" marR="0" lvl="0" indent="6350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marL="0" marR="0" lvl="0" indent="6350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marL="0" marR="0" lvl="0" indent="6350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marL="0" marR="0" lvl="0" indent="6350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Text Placeholder 34">
            <a:extLst>
              <a:ext uri="{FF2B5EF4-FFF2-40B4-BE49-F238E27FC236}">
                <a16:creationId xmlns:a16="http://schemas.microsoft.com/office/drawing/2014/main" id="{F8524040-F9F9-D85F-4C89-0AD13A5E85AD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377825" y="6097884"/>
            <a:ext cx="9318625" cy="164039"/>
          </a:xfr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00"/>
            </a:lvl1pPr>
            <a:lvl2pPr marL="609600" indent="0">
              <a:buNone/>
              <a:defRPr sz="700"/>
            </a:lvl2pPr>
            <a:lvl3pPr marL="1219200" indent="0">
              <a:buNone/>
              <a:defRPr sz="700"/>
            </a:lvl3pPr>
            <a:lvl4pPr marL="1828800" indent="0">
              <a:buNone/>
              <a:defRPr sz="700"/>
            </a:lvl4pPr>
            <a:lvl5pPr marL="2438400" indent="0">
              <a:buNone/>
              <a:defRPr sz="700"/>
            </a:lvl5pPr>
          </a:lstStyle>
          <a:p>
            <a:r>
              <a:rPr lang="en-US" dirty="0"/>
              <a:t>*Footer copy here</a:t>
            </a:r>
          </a:p>
        </p:txBody>
      </p:sp>
      <p:sp>
        <p:nvSpPr>
          <p:cNvPr id="18" name="Text Placeholder 50">
            <a:extLst>
              <a:ext uri="{FF2B5EF4-FFF2-40B4-BE49-F238E27FC236}">
                <a16:creationId xmlns:a16="http://schemas.microsoft.com/office/drawing/2014/main" id="{35CBAA71-31AD-4471-F933-20F42E7036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5503" y="2400946"/>
            <a:ext cx="982837" cy="607353"/>
          </a:xfrm>
        </p:spPr>
        <p:txBody>
          <a:bodyPr anchor="t"/>
          <a:lstStyle>
            <a:lvl1pPr marL="0" indent="0" algn="l">
              <a:spcBef>
                <a:spcPts val="400"/>
              </a:spcBef>
              <a:buNone/>
              <a:defRPr sz="1000"/>
            </a:lvl1pPr>
          </a:lstStyle>
          <a:p>
            <a:pPr lvl="0"/>
            <a:r>
              <a:rPr lang="en-US" dirty="0"/>
              <a:t>Add copy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BC44A6-07CC-221B-35F9-A14489875B4B}"/>
              </a:ext>
            </a:extLst>
          </p:cNvPr>
          <p:cNvSpPr txBox="1"/>
          <p:nvPr userDrawn="1"/>
        </p:nvSpPr>
        <p:spPr>
          <a:xfrm>
            <a:off x="4296951" y="3873219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2683043920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3648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CE14B7-F048-0F4A-5E57-7EF21CBC09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9753" y="2248693"/>
            <a:ext cx="3784600" cy="322152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FA61F621-ADF5-137E-4AAF-C87CA2DD60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26401" y="2248693"/>
            <a:ext cx="3784600" cy="322152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10">
            <a:extLst>
              <a:ext uri="{FF2B5EF4-FFF2-40B4-BE49-F238E27FC236}">
                <a16:creationId xmlns:a16="http://schemas.microsoft.com/office/drawing/2014/main" id="{3A6318F3-7BE7-BDEF-7154-E042FAE438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2248693"/>
            <a:ext cx="3784600" cy="322152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Text Placeholder 48">
            <a:extLst>
              <a:ext uri="{FF2B5EF4-FFF2-40B4-BE49-F238E27FC236}">
                <a16:creationId xmlns:a16="http://schemas.microsoft.com/office/drawing/2014/main" id="{096AA037-3C9D-60AE-06F1-D94FC23ECE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6"/>
            <a:ext cx="3784600" cy="853757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90B6A7DA-28F0-7E65-E276-78A9C645CF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7057" y="5466490"/>
            <a:ext cx="11433941" cy="63139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6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Add copy here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57E6AA72-B7F1-53B0-5AA8-9B3BD286E6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2588" y="1716599"/>
            <a:ext cx="3779068" cy="532095"/>
          </a:xfrm>
        </p:spPr>
        <p:txBody>
          <a:bodyPr lIns="182880" tIns="91440" rIns="182880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1B74F8D6-0D6C-CE4A-2EFA-56F5D0A644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9752" y="1394936"/>
            <a:ext cx="3784600" cy="853757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6" name="Text Placeholder 29">
            <a:extLst>
              <a:ext uri="{FF2B5EF4-FFF2-40B4-BE49-F238E27FC236}">
                <a16:creationId xmlns:a16="http://schemas.microsoft.com/office/drawing/2014/main" id="{7912411F-4747-4C86-5718-DD04B0ED9E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05284" y="1716599"/>
            <a:ext cx="3779068" cy="532095"/>
          </a:xfrm>
        </p:spPr>
        <p:txBody>
          <a:bodyPr lIns="182880" tIns="91440" rIns="182880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C4E61074-78E7-7C80-C977-06E931CB7B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26401" y="1394936"/>
            <a:ext cx="3784600" cy="853757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9" name="Text Placeholder 29">
            <a:extLst>
              <a:ext uri="{FF2B5EF4-FFF2-40B4-BE49-F238E27FC236}">
                <a16:creationId xmlns:a16="http://schemas.microsoft.com/office/drawing/2014/main" id="{F4CC2268-F352-43C0-847A-8AC13A82303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31933" y="1716599"/>
            <a:ext cx="3779068" cy="532095"/>
          </a:xfrm>
        </p:spPr>
        <p:txBody>
          <a:bodyPr lIns="182880" tIns="91440" rIns="182880" bIns="128016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43" name="Text Placeholder 29">
            <a:extLst>
              <a:ext uri="{FF2B5EF4-FFF2-40B4-BE49-F238E27FC236}">
                <a16:creationId xmlns:a16="http://schemas.microsoft.com/office/drawing/2014/main" id="{3FE91B5E-5111-99CA-3D10-9B1F885A20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37596" y="5223445"/>
            <a:ext cx="7323747" cy="239088"/>
          </a:xfrm>
          <a:solidFill>
            <a:schemeClr val="accent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/>
            </a:lvl1pPr>
          </a:lstStyle>
          <a:p>
            <a:pPr lvl="0"/>
            <a:r>
              <a:rPr lang="en-US" dirty="0"/>
              <a:t>Add copy here</a:t>
            </a:r>
          </a:p>
        </p:txBody>
      </p:sp>
    </p:spTree>
    <p:extLst>
      <p:ext uri="{BB962C8B-B14F-4D97-AF65-F5344CB8AC3E}">
        <p14:creationId xmlns:p14="http://schemas.microsoft.com/office/powerpoint/2010/main" val="1672085272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CE14B7-F048-0F4A-5E57-7EF21CBC09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9753" y="1864733"/>
            <a:ext cx="3784600" cy="423282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FA61F621-ADF5-137E-4AAF-C87CA2DD60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26401" y="1864733"/>
            <a:ext cx="3784600" cy="423282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10">
            <a:extLst>
              <a:ext uri="{FF2B5EF4-FFF2-40B4-BE49-F238E27FC236}">
                <a16:creationId xmlns:a16="http://schemas.microsoft.com/office/drawing/2014/main" id="{3A6318F3-7BE7-BDEF-7154-E042FAE438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64733"/>
            <a:ext cx="3784600" cy="423282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Text Placeholder 48">
            <a:extLst>
              <a:ext uri="{FF2B5EF4-FFF2-40B4-BE49-F238E27FC236}">
                <a16:creationId xmlns:a16="http://schemas.microsoft.com/office/drawing/2014/main" id="{096AA037-3C9D-60AE-06F1-D94FC23ECE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1B74F8D6-0D6C-CE4A-2EFA-56F5D0A644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9752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C4E61074-78E7-7C80-C977-06E931CB7B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26401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40542451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(Default)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30222" cy="81253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683580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52DB917-BDCD-0D34-D0BA-830F7B0752F6}"/>
              </a:ext>
            </a:extLst>
          </p:cNvPr>
          <p:cNvGrpSpPr/>
          <p:nvPr userDrawn="1"/>
        </p:nvGrpSpPr>
        <p:grpSpPr>
          <a:xfrm>
            <a:off x="379508" y="1254471"/>
            <a:ext cx="11537346" cy="2782907"/>
            <a:chOff x="379508" y="1249972"/>
            <a:chExt cx="11537346" cy="2782907"/>
          </a:xfrm>
        </p:grpSpPr>
        <p:graphicFrame>
          <p:nvGraphicFramePr>
            <p:cNvPr id="3" name="Chart 2">
              <a:extLst>
                <a:ext uri="{FF2B5EF4-FFF2-40B4-BE49-F238E27FC236}">
                  <a16:creationId xmlns:a16="http://schemas.microsoft.com/office/drawing/2014/main" id="{1E2765B8-D764-8B7F-EBF0-A1DFEF34F878}"/>
                </a:ext>
              </a:extLst>
            </p:cNvPr>
            <p:cNvGraphicFramePr/>
            <p:nvPr>
              <p:custDataLst>
                <p:tags r:id="rId1"/>
              </p:custDataLst>
              <p:extLst>
                <p:ext uri="{D42A27DB-BD31-4B8C-83A1-F6EECF244321}">
                  <p14:modId xmlns:p14="http://schemas.microsoft.com/office/powerpoint/2010/main" val="2261174923"/>
                </p:ext>
              </p:extLst>
            </p:nvPr>
          </p:nvGraphicFramePr>
          <p:xfrm>
            <a:off x="379667" y="1473037"/>
            <a:ext cx="11429856" cy="23288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7C325DFC-7E99-4461-4183-7798504BEB27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 bwMode="auto">
            <a:xfrm>
              <a:off x="1649055" y="2953503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D73526F-3183-FACB-9E97-94B538125815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 bwMode="auto">
            <a:xfrm>
              <a:off x="3278235" y="2405066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2E203FEE-EEB4-651E-F24D-3F87F1D6121F}"/>
                </a:ext>
              </a:extLst>
            </p:cNvPr>
            <p:cNvCxnSpPr>
              <a:cxnSpLocks/>
            </p:cNvCxnSpPr>
            <p:nvPr>
              <p:custDataLst>
                <p:tags r:id="rId4"/>
              </p:custDataLst>
            </p:nvPr>
          </p:nvCxnSpPr>
          <p:spPr bwMode="auto">
            <a:xfrm>
              <a:off x="4920967" y="2135003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F1AEA63-4BF9-24BA-69C2-B3ECF0AE2C7E}"/>
                </a:ext>
              </a:extLst>
            </p:cNvPr>
            <p:cNvCxnSpPr>
              <a:cxnSpLocks/>
            </p:cNvCxnSpPr>
            <p:nvPr>
              <p:custDataLst>
                <p:tags r:id="rId5"/>
              </p:custDataLst>
            </p:nvPr>
          </p:nvCxnSpPr>
          <p:spPr bwMode="auto">
            <a:xfrm>
              <a:off x="6553533" y="1904775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23EAE88-AC2C-21C9-6158-5CF378BA7C64}"/>
                </a:ext>
              </a:extLst>
            </p:cNvPr>
            <p:cNvCxnSpPr>
              <a:cxnSpLocks/>
            </p:cNvCxnSpPr>
            <p:nvPr>
              <p:custDataLst>
                <p:tags r:id="rId6"/>
              </p:custDataLst>
            </p:nvPr>
          </p:nvCxnSpPr>
          <p:spPr bwMode="auto">
            <a:xfrm>
              <a:off x="8185315" y="1718425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D562CE1-0B8D-B7D5-C83F-43BF51E88117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 bwMode="auto">
            <a:xfrm>
              <a:off x="9823608" y="1562169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 Placeholder 290">
              <a:extLst>
                <a:ext uri="{FF2B5EF4-FFF2-40B4-BE49-F238E27FC236}">
                  <a16:creationId xmlns:a16="http://schemas.microsoft.com/office/drawing/2014/main" id="{D3AA0C16-4B45-6AC2-3982-9925C9230D2C}"/>
                </a:ext>
              </a:extLst>
            </p:cNvPr>
            <p:cNvSpPr txBox="1">
              <a:spLocks/>
            </p:cNvSpPr>
            <p:nvPr/>
          </p:nvSpPr>
          <p:spPr>
            <a:xfrm>
              <a:off x="4088971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7EC1289-8857-AC5A-1CA8-5E6BFB3D57C9}"/>
                </a:ext>
              </a:extLst>
            </p:cNvPr>
            <p:cNvSpPr txBox="1"/>
            <p:nvPr/>
          </p:nvSpPr>
          <p:spPr>
            <a:xfrm>
              <a:off x="4067351" y="1851589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16" name="Text Placeholder 290">
              <a:extLst>
                <a:ext uri="{FF2B5EF4-FFF2-40B4-BE49-F238E27FC236}">
                  <a16:creationId xmlns:a16="http://schemas.microsoft.com/office/drawing/2014/main" id="{BC4627E1-ACCC-E30C-4634-8BAF3DC56E3B}"/>
                </a:ext>
              </a:extLst>
            </p:cNvPr>
            <p:cNvSpPr txBox="1">
              <a:spLocks/>
            </p:cNvSpPr>
            <p:nvPr/>
          </p:nvSpPr>
          <p:spPr>
            <a:xfrm>
              <a:off x="7357829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A9A20F-1DAF-6E90-F4B5-55D3599C0CB9}"/>
                </a:ext>
              </a:extLst>
            </p:cNvPr>
            <p:cNvSpPr txBox="1"/>
            <p:nvPr/>
          </p:nvSpPr>
          <p:spPr>
            <a:xfrm>
              <a:off x="7334731" y="1461746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18" name="Text Placeholder 290">
              <a:extLst>
                <a:ext uri="{FF2B5EF4-FFF2-40B4-BE49-F238E27FC236}">
                  <a16:creationId xmlns:a16="http://schemas.microsoft.com/office/drawing/2014/main" id="{78928C1D-1768-2BB6-7A27-9A8EF6472192}"/>
                </a:ext>
              </a:extLst>
            </p:cNvPr>
            <p:cNvSpPr txBox="1">
              <a:spLocks/>
            </p:cNvSpPr>
            <p:nvPr/>
          </p:nvSpPr>
          <p:spPr>
            <a:xfrm>
              <a:off x="2432249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A07AC0D-F313-F1EB-801B-9513828E12DD}"/>
                </a:ext>
              </a:extLst>
            </p:cNvPr>
            <p:cNvSpPr txBox="1"/>
            <p:nvPr/>
          </p:nvSpPr>
          <p:spPr>
            <a:xfrm>
              <a:off x="2447914" y="2111822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21" name="Text Placeholder 290">
              <a:extLst>
                <a:ext uri="{FF2B5EF4-FFF2-40B4-BE49-F238E27FC236}">
                  <a16:creationId xmlns:a16="http://schemas.microsoft.com/office/drawing/2014/main" id="{AEC48BF3-F4D5-2F11-5192-0C34289399BD}"/>
                </a:ext>
              </a:extLst>
            </p:cNvPr>
            <p:cNvSpPr txBox="1">
              <a:spLocks/>
            </p:cNvSpPr>
            <p:nvPr/>
          </p:nvSpPr>
          <p:spPr>
            <a:xfrm>
              <a:off x="8762604" y="3710989"/>
              <a:ext cx="1098572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BB9707A-B25C-12FA-DC6E-EBAE8D6B89B0}"/>
                </a:ext>
              </a:extLst>
            </p:cNvPr>
            <p:cNvSpPr txBox="1"/>
            <p:nvPr/>
          </p:nvSpPr>
          <p:spPr>
            <a:xfrm>
              <a:off x="8965341" y="1301111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23" name="Text Placeholder 290">
              <a:extLst>
                <a:ext uri="{FF2B5EF4-FFF2-40B4-BE49-F238E27FC236}">
                  <a16:creationId xmlns:a16="http://schemas.microsoft.com/office/drawing/2014/main" id="{7153C8E8-8530-C72B-F69D-58E3A75B80E7}"/>
                </a:ext>
              </a:extLst>
            </p:cNvPr>
            <p:cNvSpPr txBox="1">
              <a:spLocks/>
            </p:cNvSpPr>
            <p:nvPr/>
          </p:nvSpPr>
          <p:spPr>
            <a:xfrm>
              <a:off x="5667274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EA3AE7-78F9-A6CB-DA02-3AEEB536E3DB}"/>
                </a:ext>
              </a:extLst>
            </p:cNvPr>
            <p:cNvSpPr txBox="1"/>
            <p:nvPr/>
          </p:nvSpPr>
          <p:spPr>
            <a:xfrm>
              <a:off x="5696534" y="1655790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28" name="Text Placeholder 290">
              <a:extLst>
                <a:ext uri="{FF2B5EF4-FFF2-40B4-BE49-F238E27FC236}">
                  <a16:creationId xmlns:a16="http://schemas.microsoft.com/office/drawing/2014/main" id="{5EA16576-D64D-DBA7-251D-CCA410A91A45}"/>
                </a:ext>
              </a:extLst>
            </p:cNvPr>
            <p:cNvSpPr txBox="1">
              <a:spLocks/>
            </p:cNvSpPr>
            <p:nvPr/>
          </p:nvSpPr>
          <p:spPr>
            <a:xfrm>
              <a:off x="738076" y="3710989"/>
              <a:ext cx="95239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A14B738-B1B8-BDBD-12D8-FE76A0EDD083}"/>
                </a:ext>
              </a:extLst>
            </p:cNvPr>
            <p:cNvSpPr txBox="1"/>
            <p:nvPr/>
          </p:nvSpPr>
          <p:spPr>
            <a:xfrm>
              <a:off x="795329" y="3441495"/>
              <a:ext cx="798226" cy="1538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E266A80-DCD9-B9FE-F167-30EBAF7B9369}"/>
                </a:ext>
              </a:extLst>
            </p:cNvPr>
            <p:cNvSpPr txBox="1"/>
            <p:nvPr/>
          </p:nvSpPr>
          <p:spPr>
            <a:xfrm>
              <a:off x="795329" y="3062894"/>
              <a:ext cx="798226" cy="1538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A9DC343-F7D9-9BAC-FB0C-E12FF5D593D9}"/>
                </a:ext>
              </a:extLst>
            </p:cNvPr>
            <p:cNvSpPr txBox="1"/>
            <p:nvPr/>
          </p:nvSpPr>
          <p:spPr>
            <a:xfrm>
              <a:off x="795329" y="2709309"/>
              <a:ext cx="798226" cy="21544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AF2F98F-3391-7C32-6102-C81456AD5ED9}"/>
                </a:ext>
              </a:extLst>
            </p:cNvPr>
            <p:cNvSpPr txBox="1"/>
            <p:nvPr/>
          </p:nvSpPr>
          <p:spPr>
            <a:xfrm>
              <a:off x="379512" y="3048705"/>
              <a:ext cx="358568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7387E78-46F5-8BD2-32A4-9E9382FCA28D}"/>
                </a:ext>
              </a:extLst>
            </p:cNvPr>
            <p:cNvSpPr txBox="1"/>
            <p:nvPr/>
          </p:nvSpPr>
          <p:spPr>
            <a:xfrm>
              <a:off x="379508" y="3403029"/>
              <a:ext cx="358568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44" name="Text Placeholder 290">
              <a:extLst>
                <a:ext uri="{FF2B5EF4-FFF2-40B4-BE49-F238E27FC236}">
                  <a16:creationId xmlns:a16="http://schemas.microsoft.com/office/drawing/2014/main" id="{1811C391-2938-2E00-05D0-4AED983ED767}"/>
                </a:ext>
              </a:extLst>
            </p:cNvPr>
            <p:cNvSpPr txBox="1">
              <a:spLocks/>
            </p:cNvSpPr>
            <p:nvPr/>
          </p:nvSpPr>
          <p:spPr>
            <a:xfrm>
              <a:off x="10430753" y="3710989"/>
              <a:ext cx="1127074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DEE4469-7974-431F-75BE-3A13ACA5540E}"/>
                </a:ext>
              </a:extLst>
            </p:cNvPr>
            <p:cNvSpPr txBox="1"/>
            <p:nvPr/>
          </p:nvSpPr>
          <p:spPr>
            <a:xfrm>
              <a:off x="10586766" y="2036697"/>
              <a:ext cx="822960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43BBEDD-692C-40B7-F70E-16FB8BDDD724}"/>
                </a:ext>
              </a:extLst>
            </p:cNvPr>
            <p:cNvSpPr txBox="1"/>
            <p:nvPr/>
          </p:nvSpPr>
          <p:spPr>
            <a:xfrm>
              <a:off x="10599133" y="1249972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8F36B7F-DEF3-F495-3BCB-28D93797157E}"/>
                </a:ext>
              </a:extLst>
            </p:cNvPr>
            <p:cNvSpPr txBox="1"/>
            <p:nvPr/>
          </p:nvSpPr>
          <p:spPr>
            <a:xfrm>
              <a:off x="11514120" y="2048519"/>
              <a:ext cx="40273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B1A009C-E806-31C1-E44F-64C1FBF5885B}"/>
                </a:ext>
              </a:extLst>
            </p:cNvPr>
            <p:cNvSpPr txBox="1"/>
            <p:nvPr/>
          </p:nvSpPr>
          <p:spPr>
            <a:xfrm>
              <a:off x="11514120" y="3065931"/>
              <a:ext cx="40273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82713A7-FD04-1951-697E-BD8CFA9D2AA9}"/>
                </a:ext>
              </a:extLst>
            </p:cNvPr>
            <p:cNvSpPr txBox="1"/>
            <p:nvPr/>
          </p:nvSpPr>
          <p:spPr>
            <a:xfrm>
              <a:off x="10586766" y="3065931"/>
              <a:ext cx="822960" cy="205185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</p:grp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Text Placeholder 34">
            <a:extLst>
              <a:ext uri="{FF2B5EF4-FFF2-40B4-BE49-F238E27FC236}">
                <a16:creationId xmlns:a16="http://schemas.microsoft.com/office/drawing/2014/main" id="{27E5B2E8-E452-5978-49A0-20D2018C9F1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7825" y="5883358"/>
            <a:ext cx="9318625" cy="378565"/>
          </a:xfr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00"/>
            </a:lvl1pPr>
            <a:lvl2pPr marL="609600" indent="0">
              <a:buNone/>
              <a:defRPr sz="700"/>
            </a:lvl2pPr>
            <a:lvl3pPr marL="1219200" indent="0">
              <a:buNone/>
              <a:defRPr sz="700"/>
            </a:lvl3pPr>
            <a:lvl4pPr marL="1828800" indent="0">
              <a:buNone/>
              <a:defRPr sz="700"/>
            </a:lvl4pPr>
            <a:lvl5pPr marL="2438400" indent="0">
              <a:buNone/>
              <a:defRPr sz="700"/>
            </a:lvl5pPr>
          </a:lstStyle>
          <a:p>
            <a:pPr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Footer copy here</a:t>
            </a:r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C33F24-D6F5-D3CD-B4FF-CD43E26B5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8" y="4389962"/>
            <a:ext cx="2266387" cy="411284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6" name="Text Placeholder 48">
            <a:extLst>
              <a:ext uri="{FF2B5EF4-FFF2-40B4-BE49-F238E27FC236}">
                <a16:creationId xmlns:a16="http://schemas.microsoft.com/office/drawing/2014/main" id="{3E73CC0D-A2F8-F9F0-15DA-585A6A6A3A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7058" y="4137817"/>
            <a:ext cx="6855680" cy="253671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Cliniques Helvetica Neue Lt"/>
                <a:ea typeface="Helvetica Neue"/>
                <a:cs typeface="Helvetica Neue"/>
                <a:sym typeface="Helvetica Neue"/>
              </a:rPr>
              <a:t>Add copy here</a:t>
            </a:r>
          </a:p>
        </p:txBody>
      </p:sp>
      <p:sp>
        <p:nvSpPr>
          <p:cNvPr id="27" name="Text Placeholder 48">
            <a:extLst>
              <a:ext uri="{FF2B5EF4-FFF2-40B4-BE49-F238E27FC236}">
                <a16:creationId xmlns:a16="http://schemas.microsoft.com/office/drawing/2014/main" id="{7C2449BF-2C8D-4D0C-6687-9FEC94F71F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58726" y="4137817"/>
            <a:ext cx="4561213" cy="253671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40404"/>
                </a:solidFill>
                <a:effectLst/>
                <a:uLnTx/>
                <a:uFillTx/>
                <a:latin typeface="Cliniques Helvetica Neue Lt"/>
                <a:ea typeface="Helvetica Neue"/>
                <a:cs typeface="Helvetica Neue"/>
                <a:sym typeface="Helvetica Neue"/>
              </a:rPr>
              <a:t>Add copy here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C621A578-A4DA-6B36-3C60-B5C4C4B9F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7058" y="4801246"/>
            <a:ext cx="2266387" cy="982725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182880" tIns="128016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+XXM</a:t>
            </a:r>
          </a:p>
          <a:p>
            <a:r>
              <a:rPr lang="en-US" dirty="0"/>
              <a:t>+XX pts</a:t>
            </a:r>
          </a:p>
        </p:txBody>
      </p:sp>
      <p:sp>
        <p:nvSpPr>
          <p:cNvPr id="31" name="Text Placeholder 48">
            <a:extLst>
              <a:ext uri="{FF2B5EF4-FFF2-40B4-BE49-F238E27FC236}">
                <a16:creationId xmlns:a16="http://schemas.microsoft.com/office/drawing/2014/main" id="{BADB687E-0D80-4159-1543-588F066058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66351" y="4389962"/>
            <a:ext cx="2266387" cy="411284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2" name="Text Placeholder 48">
            <a:extLst>
              <a:ext uri="{FF2B5EF4-FFF2-40B4-BE49-F238E27FC236}">
                <a16:creationId xmlns:a16="http://schemas.microsoft.com/office/drawing/2014/main" id="{0EBDBC62-8696-4752-0B6E-BF45EBC12B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66351" y="4801246"/>
            <a:ext cx="2266387" cy="982725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182880" tIns="128016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+XXM</a:t>
            </a:r>
          </a:p>
          <a:p>
            <a:r>
              <a:rPr lang="en-US" dirty="0"/>
              <a:t>+XX pts</a:t>
            </a:r>
          </a:p>
        </p:txBody>
      </p:sp>
      <p:sp>
        <p:nvSpPr>
          <p:cNvPr id="33" name="Text Placeholder 48">
            <a:extLst>
              <a:ext uri="{FF2B5EF4-FFF2-40B4-BE49-F238E27FC236}">
                <a16:creationId xmlns:a16="http://schemas.microsoft.com/office/drawing/2014/main" id="{13B9BF8C-DE18-6F90-360F-EF346195D1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9434" y="4389962"/>
            <a:ext cx="2266387" cy="411284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6" name="Text Placeholder 48">
            <a:extLst>
              <a:ext uri="{FF2B5EF4-FFF2-40B4-BE49-F238E27FC236}">
                <a16:creationId xmlns:a16="http://schemas.microsoft.com/office/drawing/2014/main" id="{1B96FA9B-9887-C413-7927-9D0C1A3319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669434" y="4801246"/>
            <a:ext cx="2266387" cy="982725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182880" tIns="128016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+XXM</a:t>
            </a:r>
          </a:p>
          <a:p>
            <a:r>
              <a:rPr lang="en-US" dirty="0"/>
              <a:t>+XX pts</a:t>
            </a:r>
          </a:p>
        </p:txBody>
      </p:sp>
      <p:sp>
        <p:nvSpPr>
          <p:cNvPr id="39" name="Text Placeholder 48">
            <a:extLst>
              <a:ext uri="{FF2B5EF4-FFF2-40B4-BE49-F238E27FC236}">
                <a16:creationId xmlns:a16="http://schemas.microsoft.com/office/drawing/2014/main" id="{1E8571F7-A3B8-C697-EF11-F4279B0BA2C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53552" y="4389962"/>
            <a:ext cx="2266387" cy="411284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40" name="Text Placeholder 48">
            <a:extLst>
              <a:ext uri="{FF2B5EF4-FFF2-40B4-BE49-F238E27FC236}">
                <a16:creationId xmlns:a16="http://schemas.microsoft.com/office/drawing/2014/main" id="{416A8EF3-A1BD-407B-5FF9-349DA666ED6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53552" y="4801246"/>
            <a:ext cx="2266387" cy="982725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182880" tIns="128016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+XXM</a:t>
            </a:r>
          </a:p>
          <a:p>
            <a:r>
              <a:rPr lang="en-US" dirty="0"/>
              <a:t>+XX pts</a:t>
            </a:r>
          </a:p>
        </p:txBody>
      </p:sp>
      <p:sp>
        <p:nvSpPr>
          <p:cNvPr id="41" name="Text Placeholder 48">
            <a:extLst>
              <a:ext uri="{FF2B5EF4-FFF2-40B4-BE49-F238E27FC236}">
                <a16:creationId xmlns:a16="http://schemas.microsoft.com/office/drawing/2014/main" id="{1D2E93AD-9BB7-1478-8474-AC3C1923A92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58726" y="4389962"/>
            <a:ext cx="2266387" cy="411284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182880" tIns="128016"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42" name="Text Placeholder 48">
            <a:extLst>
              <a:ext uri="{FF2B5EF4-FFF2-40B4-BE49-F238E27FC236}">
                <a16:creationId xmlns:a16="http://schemas.microsoft.com/office/drawing/2014/main" id="{E2469E31-8E1C-C7B6-AF47-78163CBFCE7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58726" y="4801246"/>
            <a:ext cx="2266387" cy="982725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182880" tIns="128016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+XXM</a:t>
            </a:r>
          </a:p>
          <a:p>
            <a:r>
              <a:rPr lang="en-US" dirty="0"/>
              <a:t>+XX pts</a:t>
            </a: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902AD02-4A7D-8B55-101C-F050E9EE82D6}"/>
              </a:ext>
            </a:extLst>
          </p:cNvPr>
          <p:cNvGrpSpPr/>
          <p:nvPr userDrawn="1"/>
        </p:nvGrpSpPr>
        <p:grpSpPr>
          <a:xfrm>
            <a:off x="382477" y="1298067"/>
            <a:ext cx="1593170" cy="432551"/>
            <a:chOff x="382477" y="1298067"/>
            <a:chExt cx="1593170" cy="432551"/>
          </a:xfrm>
        </p:grpSpPr>
        <p:sp>
          <p:nvSpPr>
            <p:cNvPr id="94" name="Text Placeholder 32">
              <a:extLst>
                <a:ext uri="{FF2B5EF4-FFF2-40B4-BE49-F238E27FC236}">
                  <a16:creationId xmlns:a16="http://schemas.microsoft.com/office/drawing/2014/main" id="{52372385-11F1-DBDE-D917-FE6B8D96AE5E}"/>
                </a:ext>
              </a:extLst>
            </p:cNvPr>
            <p:cNvSpPr txBox="1">
              <a:spLocks/>
            </p:cNvSpPr>
            <p:nvPr/>
          </p:nvSpPr>
          <p:spPr>
            <a:xfrm>
              <a:off x="561757" y="1298067"/>
              <a:ext cx="1035296" cy="176964"/>
            </a:xfrm>
            <a:prstGeom prst="rect">
              <a:avLst/>
            </a:prstGeom>
          </p:spPr>
          <p:txBody>
            <a:bodyPr lIns="27432" tIns="27432" rIns="27432" bIns="27432">
              <a:noAutofit/>
            </a:bodyPr>
            <a:lstStyle>
              <a:lvl1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 sz="800" b="0" i="0" u="none" strike="noStrike" cap="none" spc="0" baseline="0">
                  <a:solidFill>
                    <a:srgbClr val="000000"/>
                  </a:solidFill>
                  <a:uFillTx/>
                  <a:latin typeface="Cliniques Helvetica Neue" panose="020B0604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50000"/>
                <a:buFont typeface="Arial" panose="020B0604020202020204" pitchFamily="34" charset="0"/>
                <a:buNone/>
                <a:tabLst/>
                <a:defRPr sz="7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/>
              </a:pPr>
              <a:r>
                <a:rPr kumimoji="0" lang="en-US" sz="100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sym typeface="Helvetica Neue"/>
                </a:rPr>
                <a:t>Series 1</a:t>
              </a:r>
            </a:p>
          </p:txBody>
        </p:sp>
        <p:sp>
          <p:nvSpPr>
            <p:cNvPr id="95" name="Content Placeholder 181">
              <a:extLst>
                <a:ext uri="{FF2B5EF4-FFF2-40B4-BE49-F238E27FC236}">
                  <a16:creationId xmlns:a16="http://schemas.microsoft.com/office/drawing/2014/main" id="{CD151E04-D2BF-E42A-ED21-83598C8CD24B}"/>
                </a:ext>
              </a:extLst>
            </p:cNvPr>
            <p:cNvSpPr txBox="1">
              <a:spLocks/>
            </p:cNvSpPr>
            <p:nvPr/>
          </p:nvSpPr>
          <p:spPr>
            <a:xfrm>
              <a:off x="382477" y="1333530"/>
              <a:ext cx="147227" cy="148906"/>
            </a:xfrm>
            <a:prstGeom prst="rect">
              <a:avLst/>
            </a:prstGeom>
            <a:solidFill>
              <a:srgbClr val="ADDDB7"/>
            </a:solidFill>
            <a:ln w="3175">
              <a:noFill/>
            </a:ln>
          </p:spPr>
          <p:txBody>
            <a:bodyPr lIns="27432" tIns="27432" rIns="27432" bIns="27432"/>
            <a:lstStyle>
              <a:lvl1pPr marL="0" marR="0" indent="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1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 </a:t>
              </a:r>
            </a:p>
          </p:txBody>
        </p:sp>
        <p:sp>
          <p:nvSpPr>
            <p:cNvPr id="96" name="Text Placeholder 32">
              <a:extLst>
                <a:ext uri="{FF2B5EF4-FFF2-40B4-BE49-F238E27FC236}">
                  <a16:creationId xmlns:a16="http://schemas.microsoft.com/office/drawing/2014/main" id="{88283941-FB3D-E415-C04B-8248E54B890A}"/>
                </a:ext>
              </a:extLst>
            </p:cNvPr>
            <p:cNvSpPr txBox="1">
              <a:spLocks/>
            </p:cNvSpPr>
            <p:nvPr/>
          </p:nvSpPr>
          <p:spPr>
            <a:xfrm>
              <a:off x="561757" y="1498438"/>
              <a:ext cx="1413890" cy="232180"/>
            </a:xfrm>
            <a:prstGeom prst="rect">
              <a:avLst/>
            </a:prstGeom>
          </p:spPr>
          <p:txBody>
            <a:bodyPr lIns="27432" tIns="27432" rIns="27432" bIns="27432" anchor="t">
              <a:noAutofit/>
            </a:bodyPr>
            <a:lstStyle>
              <a:lvl1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 sz="800" b="0" i="0" u="none" strike="noStrike" cap="none" spc="0" baseline="0">
                  <a:solidFill>
                    <a:srgbClr val="000000"/>
                  </a:solidFill>
                  <a:uFillTx/>
                  <a:latin typeface="Cliniques Helvetica Neue" panose="020B0604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50000"/>
                <a:buFont typeface="Arial" panose="020B0604020202020204" pitchFamily="34" charset="0"/>
                <a:buNone/>
                <a:tabLst/>
                <a:defRPr sz="7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/>
              </a:pPr>
              <a:r>
                <a:rPr kumimoji="0" lang="en-US" sz="100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sym typeface="Helvetica Neue"/>
                </a:rPr>
                <a:t>Series 2</a:t>
              </a:r>
            </a:p>
          </p:txBody>
        </p:sp>
        <p:sp>
          <p:nvSpPr>
            <p:cNvPr id="97" name="Content Placeholder 181">
              <a:extLst>
                <a:ext uri="{FF2B5EF4-FFF2-40B4-BE49-F238E27FC236}">
                  <a16:creationId xmlns:a16="http://schemas.microsoft.com/office/drawing/2014/main" id="{7D35062F-C6CE-E311-DD25-43179BD5394C}"/>
                </a:ext>
              </a:extLst>
            </p:cNvPr>
            <p:cNvSpPr txBox="1">
              <a:spLocks/>
            </p:cNvSpPr>
            <p:nvPr/>
          </p:nvSpPr>
          <p:spPr>
            <a:xfrm>
              <a:off x="382477" y="1522857"/>
              <a:ext cx="147227" cy="148906"/>
            </a:xfrm>
            <a:prstGeom prst="rect">
              <a:avLst/>
            </a:prstGeom>
            <a:solidFill>
              <a:srgbClr val="F2F2F2"/>
            </a:solidFill>
            <a:ln w="3175">
              <a:noFill/>
            </a:ln>
          </p:spPr>
          <p:txBody>
            <a:bodyPr lIns="27432" tIns="27432" rIns="27432" bIns="27432"/>
            <a:lstStyle>
              <a:lvl1pPr marL="0" marR="0" indent="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1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 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15F804A-311F-B69B-E43C-22358BEF4687}"/>
              </a:ext>
            </a:extLst>
          </p:cNvPr>
          <p:cNvSpPr txBox="1"/>
          <p:nvPr userDrawn="1"/>
        </p:nvSpPr>
        <p:spPr>
          <a:xfrm>
            <a:off x="4240565" y="1651504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3764465434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" name="Table 3">
            <a:extLst>
              <a:ext uri="{FF2B5EF4-FFF2-40B4-BE49-F238E27FC236}">
                <a16:creationId xmlns:a16="http://schemas.microsoft.com/office/drawing/2014/main" id="{5B862CD7-61A9-448A-8A51-93C4A448314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037385071"/>
              </p:ext>
            </p:extLst>
          </p:nvPr>
        </p:nvGraphicFramePr>
        <p:xfrm>
          <a:off x="382460" y="1391285"/>
          <a:ext cx="11421364" cy="4391217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989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1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5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5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52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52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2715">
                <a:tc>
                  <a:txBody>
                    <a:bodyPr/>
                    <a:lstStyle/>
                    <a:p>
                      <a:pPr indent="0" algn="l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Category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64008" marR="25400" marT="27432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</a:p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Ages XX-XX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noFill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</a:p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Ages XX-XX</a:t>
                      </a:r>
                      <a:endParaRPr kumimoji="0" 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noFill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</a:p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Ages XX-XX</a:t>
                      </a:r>
                      <a:endParaRPr kumimoji="0" 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noFill/>
                    </a:lnL>
                    <a:lnR w="3175">
                      <a:noFill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</a:p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Ages XX-XX</a:t>
                      </a:r>
                      <a:endParaRPr kumimoji="0" 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noFill/>
                    </a:lnL>
                    <a:lnR w="3175">
                      <a:noFill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</a:p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Ages XX-XX</a:t>
                      </a:r>
                    </a:p>
                  </a:txBody>
                  <a:tcPr marL="25400" marR="25400" marT="25400" marB="25400" anchor="ctr" horzOverflow="overflow">
                    <a:lnL w="3175">
                      <a:noFill/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6386">
                <a:tc>
                  <a:txBody>
                    <a:bodyPr/>
                    <a:lstStyle/>
                    <a:p>
                      <a:pPr indent="0" algn="l" defTabSz="292100">
                        <a:defRPr sz="1000">
                          <a:sym typeface="Cliniques Helvetica Neue Lt"/>
                        </a:defRPr>
                      </a:pPr>
                      <a:endParaRPr sz="1000" baseline="31999" dirty="0"/>
                    </a:p>
                  </a:txBody>
                  <a:tcPr marL="64008" marR="25400" marT="27432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0529">
                <a:tc>
                  <a:txBody>
                    <a:bodyPr/>
                    <a:lstStyle/>
                    <a:p>
                      <a:pPr marL="0" marR="0" lvl="0" indent="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</a:p>
                  </a:txBody>
                  <a:tcPr marL="64008" marR="25400" marT="27432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529">
                <a:tc>
                  <a:txBody>
                    <a:bodyPr/>
                    <a:lstStyle/>
                    <a:p>
                      <a:pPr marL="0" marR="0" lvl="0" indent="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64008" marR="25400" marT="27432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0529">
                <a:tc>
                  <a:txBody>
                    <a:bodyPr/>
                    <a:lstStyle/>
                    <a:p>
                      <a:pPr marL="0" marR="0" lvl="0" indent="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64008" marR="25400" marT="27432" marB="25400" anchor="ctr" horzOverflow="overflow">
                    <a:lnL w="3175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64008" marR="25400" marT="27432" marB="2540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64008" marR="25400" marT="27432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529">
                <a:tc>
                  <a:txBody>
                    <a:bodyPr/>
                    <a:lstStyle/>
                    <a:p>
                      <a:pPr marL="0" marR="0" lvl="0" indent="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Category</a:t>
                      </a:r>
                    </a:p>
                  </a:txBody>
                  <a:tcPr marL="64008" marR="25400" marT="27432" marB="25400" anchor="ctr" horzOverflow="overflow">
                    <a:lnL w="3175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 defTabSz="292100">
                        <a:defRPr sz="1000">
                          <a:sym typeface="Cliniques Helvetica Neue Lt"/>
                        </a:defRPr>
                      </a:pPr>
                      <a:endParaRPr sz="800" baseline="31999" dirty="0"/>
                    </a:p>
                  </a:txBody>
                  <a:tcPr marL="64008" marR="25400" marT="27432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 defTabSz="292100">
                        <a:defRPr sz="1000">
                          <a:sym typeface="Cliniques Helvetica Neue Lt"/>
                        </a:defRPr>
                      </a:pPr>
                      <a:endParaRPr sz="800" baseline="31999" dirty="0"/>
                    </a:p>
                  </a:txBody>
                  <a:tcPr marL="64008" marR="25400" marT="27432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578457"/>
                  </a:ext>
                </a:extLst>
              </a:tr>
            </a:tbl>
          </a:graphicData>
        </a:graphic>
      </p:graphicFrame>
      <p:sp>
        <p:nvSpPr>
          <p:cNvPr id="76" name="Picture Placeholder 10">
            <a:extLst>
              <a:ext uri="{FF2B5EF4-FFF2-40B4-BE49-F238E27FC236}">
                <a16:creationId xmlns:a16="http://schemas.microsoft.com/office/drawing/2014/main" id="{B84DD518-E3E7-4ED8-4185-8D5DB86BB52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374646" y="1798377"/>
            <a:ext cx="2158532" cy="234010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77" name="Picture Placeholder 10">
            <a:extLst>
              <a:ext uri="{FF2B5EF4-FFF2-40B4-BE49-F238E27FC236}">
                <a16:creationId xmlns:a16="http://schemas.microsoft.com/office/drawing/2014/main" id="{9579B4E9-12DB-D01F-6F69-D2A6C0D80D7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533178" y="1798377"/>
            <a:ext cx="2067662" cy="234010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78" name="Picture Placeholder 10">
            <a:extLst>
              <a:ext uri="{FF2B5EF4-FFF2-40B4-BE49-F238E27FC236}">
                <a16:creationId xmlns:a16="http://schemas.microsoft.com/office/drawing/2014/main" id="{105DCA59-4BBA-5FA8-CD45-FFB61BA93CD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600840" y="1798377"/>
            <a:ext cx="2067662" cy="234010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79" name="Picture Placeholder 10">
            <a:extLst>
              <a:ext uri="{FF2B5EF4-FFF2-40B4-BE49-F238E27FC236}">
                <a16:creationId xmlns:a16="http://schemas.microsoft.com/office/drawing/2014/main" id="{5939FBE6-A6AD-4CD9-4287-F3B03642CA3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668502" y="1798377"/>
            <a:ext cx="2067662" cy="234010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0" name="Picture Placeholder 10">
            <a:extLst>
              <a:ext uri="{FF2B5EF4-FFF2-40B4-BE49-F238E27FC236}">
                <a16:creationId xmlns:a16="http://schemas.microsoft.com/office/drawing/2014/main" id="{C93C930C-4F56-B86F-A991-2B6281345250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9736165" y="1798377"/>
            <a:ext cx="2067659" cy="2340104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8" name="Text Placeholder 34">
            <a:extLst>
              <a:ext uri="{FF2B5EF4-FFF2-40B4-BE49-F238E27FC236}">
                <a16:creationId xmlns:a16="http://schemas.microsoft.com/office/drawing/2014/main" id="{65E3F4F2-BC2C-A973-7D8B-4852FCD830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7825" y="5991080"/>
            <a:ext cx="9318625" cy="270843"/>
          </a:xfr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00"/>
            </a:lvl1pPr>
            <a:lvl2pPr marL="609600" indent="0">
              <a:buNone/>
              <a:defRPr sz="700"/>
            </a:lvl2pPr>
            <a:lvl3pPr marL="1219200" indent="0">
              <a:buNone/>
              <a:defRPr sz="700"/>
            </a:lvl3pPr>
            <a:lvl4pPr marL="1828800" indent="0">
              <a:buNone/>
              <a:defRPr sz="700"/>
            </a:lvl4pPr>
            <a:lvl5pPr marL="2438400" indent="0">
              <a:buNone/>
              <a:defRPr sz="700"/>
            </a:lvl5pPr>
          </a:lstStyle>
          <a:p>
            <a:r>
              <a:rPr lang="en-US" dirty="0"/>
              <a:t>*Footer copy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926841-93F0-20AF-D428-3E81A71CD0C9}"/>
              </a:ext>
            </a:extLst>
          </p:cNvPr>
          <p:cNvSpPr txBox="1"/>
          <p:nvPr userDrawn="1"/>
        </p:nvSpPr>
        <p:spPr>
          <a:xfrm>
            <a:off x="4254016" y="3844963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3665883130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E8078942-007F-4728-06BF-8AD2148EB6F0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BB2050F-A1C5-D51B-F5F1-A8DB838927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5" y="1394937"/>
            <a:ext cx="4543261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wrap="square"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6" name="Text Placeholder 48">
            <a:extLst>
              <a:ext uri="{FF2B5EF4-FFF2-40B4-BE49-F238E27FC236}">
                <a16:creationId xmlns:a16="http://schemas.microsoft.com/office/drawing/2014/main" id="{7022DBDC-D25C-B3FD-AB73-D3115D475F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7245" y="1394937"/>
            <a:ext cx="4535424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wrap="square"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7" name="Text Placeholder 48">
            <a:extLst>
              <a:ext uri="{FF2B5EF4-FFF2-40B4-BE49-F238E27FC236}">
                <a16:creationId xmlns:a16="http://schemas.microsoft.com/office/drawing/2014/main" id="{B5B1F2CC-810C-CE2F-3D46-928417AFDFF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526282" y="1394937"/>
            <a:ext cx="2284716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wrap="square"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109E28-6ED7-1848-4D66-3F1C539DE74C}"/>
              </a:ext>
            </a:extLst>
          </p:cNvPr>
          <p:cNvSpPr/>
          <p:nvPr userDrawn="1"/>
        </p:nvSpPr>
        <p:spPr>
          <a:xfrm>
            <a:off x="377055" y="1864732"/>
            <a:ext cx="2254395" cy="4232757"/>
          </a:xfrm>
          <a:prstGeom prst="rect">
            <a:avLst/>
          </a:prstGeom>
          <a:solidFill>
            <a:schemeClr val="bg1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rm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6017CB-41B5-28B9-E72F-105DB9B70AD9}"/>
              </a:ext>
            </a:extLst>
          </p:cNvPr>
          <p:cNvSpPr/>
          <p:nvPr userDrawn="1"/>
        </p:nvSpPr>
        <p:spPr>
          <a:xfrm>
            <a:off x="2631450" y="1864732"/>
            <a:ext cx="2283153" cy="4232757"/>
          </a:xfrm>
          <a:prstGeom prst="rect">
            <a:avLst/>
          </a:prstGeom>
          <a:solidFill>
            <a:schemeClr val="bg1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rm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888BD0-8DD2-04D8-025D-DB636E828C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369" y="1899004"/>
            <a:ext cx="2223940" cy="384573"/>
          </a:xfrm>
        </p:spPr>
        <p:txBody>
          <a:bodyPr wrap="square" lIns="182880" tIns="182880" rIns="18288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D3F2B13-32BF-C736-C324-AA525E5143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47950" y="1899004"/>
            <a:ext cx="2265918" cy="384573"/>
          </a:xfrm>
        </p:spPr>
        <p:txBody>
          <a:bodyPr wrap="square" lIns="182880" tIns="182880" rIns="18288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994C7B9-33E8-D7E6-98A9-7E8DDA1AA38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47950" y="2289358"/>
            <a:ext cx="2266950" cy="922337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AF154CEB-9520-86CF-915E-945A625F30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81368" y="2289358"/>
            <a:ext cx="2223941" cy="922337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21" name="Text Placeholder 49">
            <a:extLst>
              <a:ext uri="{FF2B5EF4-FFF2-40B4-BE49-F238E27FC236}">
                <a16:creationId xmlns:a16="http://schemas.microsoft.com/office/drawing/2014/main" id="{D0467C53-CC0E-9E4D-0F3A-4C61ED2D37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7056" y="3280966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40107A44-EECE-F213-0839-95E2D215E3C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81368" y="3660958"/>
            <a:ext cx="2223941" cy="1027391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marL="0" marR="0" lvl="0" indent="0" algn="l" defTabSz="1217612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n-US" dirty="0"/>
              <a:t>Body Copy here. </a:t>
            </a:r>
          </a:p>
        </p:txBody>
      </p:sp>
      <p:sp>
        <p:nvSpPr>
          <p:cNvPr id="24" name="Text Placeholder 49">
            <a:extLst>
              <a:ext uri="{FF2B5EF4-FFF2-40B4-BE49-F238E27FC236}">
                <a16:creationId xmlns:a16="http://schemas.microsoft.com/office/drawing/2014/main" id="{C8E50047-AD6C-828E-A7C2-157F50D40C8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77056" y="4688350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28" name="Text Placeholder 66">
            <a:extLst>
              <a:ext uri="{FF2B5EF4-FFF2-40B4-BE49-F238E27FC236}">
                <a16:creationId xmlns:a16="http://schemas.microsoft.com/office/drawing/2014/main" id="{35C47DFF-8941-21A0-F301-648D4906DB8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2069" y="5071850"/>
            <a:ext cx="2243668" cy="1030980"/>
          </a:xfrm>
        </p:spPr>
        <p:txBody>
          <a:bodyPr wrap="square"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29" name="Text Placeholder 49">
            <a:extLst>
              <a:ext uri="{FF2B5EF4-FFF2-40B4-BE49-F238E27FC236}">
                <a16:creationId xmlns:a16="http://schemas.microsoft.com/office/drawing/2014/main" id="{28CC8F34-7D40-42B3-6B78-10897EFF7A9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47950" y="3280966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30" name="Text Placeholder 17">
            <a:extLst>
              <a:ext uri="{FF2B5EF4-FFF2-40B4-BE49-F238E27FC236}">
                <a16:creationId xmlns:a16="http://schemas.microsoft.com/office/drawing/2014/main" id="{201C4D5A-ED14-DE2D-67A4-B2CCC335B63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47950" y="3660958"/>
            <a:ext cx="2223941" cy="1027391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marL="0" marR="0" lvl="0" indent="0" algn="l" defTabSz="1217612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n-US" dirty="0"/>
              <a:t>Body Copy here. </a:t>
            </a:r>
          </a:p>
        </p:txBody>
      </p:sp>
      <p:sp>
        <p:nvSpPr>
          <p:cNvPr id="31" name="Text Placeholder 49">
            <a:extLst>
              <a:ext uri="{FF2B5EF4-FFF2-40B4-BE49-F238E27FC236}">
                <a16:creationId xmlns:a16="http://schemas.microsoft.com/office/drawing/2014/main" id="{6FC450F8-A6F3-EAC6-C523-ABCF2882277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47950" y="4688350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32" name="Text Placeholder 66">
            <a:extLst>
              <a:ext uri="{FF2B5EF4-FFF2-40B4-BE49-F238E27FC236}">
                <a16:creationId xmlns:a16="http://schemas.microsoft.com/office/drawing/2014/main" id="{B87010B1-7C7E-AAAD-CE9E-B1808EF8D6F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647950" y="5071850"/>
            <a:ext cx="2243668" cy="1030980"/>
          </a:xfrm>
        </p:spPr>
        <p:txBody>
          <a:bodyPr wrap="square"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D7E36E7-539A-82BC-1277-EC4CDEA00C16}"/>
              </a:ext>
            </a:extLst>
          </p:cNvPr>
          <p:cNvSpPr/>
          <p:nvPr userDrawn="1"/>
        </p:nvSpPr>
        <p:spPr>
          <a:xfrm>
            <a:off x="4956550" y="1864732"/>
            <a:ext cx="2254395" cy="4232757"/>
          </a:xfrm>
          <a:prstGeom prst="rect">
            <a:avLst/>
          </a:prstGeom>
          <a:solidFill>
            <a:schemeClr val="bg1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rm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74B1BB6-31A9-E8D2-8A22-64E5983CB306}"/>
              </a:ext>
            </a:extLst>
          </p:cNvPr>
          <p:cNvSpPr/>
          <p:nvPr userDrawn="1"/>
        </p:nvSpPr>
        <p:spPr>
          <a:xfrm>
            <a:off x="7210945" y="1864732"/>
            <a:ext cx="2283153" cy="4232757"/>
          </a:xfrm>
          <a:prstGeom prst="rect">
            <a:avLst/>
          </a:prstGeom>
          <a:solidFill>
            <a:schemeClr val="bg1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rm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584AE572-CED0-A422-7C93-EA286FA0F6D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960864" y="1899004"/>
            <a:ext cx="2223940" cy="384573"/>
          </a:xfrm>
        </p:spPr>
        <p:txBody>
          <a:bodyPr wrap="square" lIns="182880" tIns="182880" rIns="18288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B2E2A1AA-1C2E-79A2-B8CC-5063B657E56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227445" y="1899004"/>
            <a:ext cx="2265918" cy="384573"/>
          </a:xfrm>
        </p:spPr>
        <p:txBody>
          <a:bodyPr wrap="square" lIns="182880" tIns="182880" rIns="18288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40" name="Text Placeholder 17">
            <a:extLst>
              <a:ext uri="{FF2B5EF4-FFF2-40B4-BE49-F238E27FC236}">
                <a16:creationId xmlns:a16="http://schemas.microsoft.com/office/drawing/2014/main" id="{34EBA594-E611-84DD-844C-5F5BC0CC235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227445" y="2289358"/>
            <a:ext cx="2266950" cy="922337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41" name="Text Placeholder 17">
            <a:extLst>
              <a:ext uri="{FF2B5EF4-FFF2-40B4-BE49-F238E27FC236}">
                <a16:creationId xmlns:a16="http://schemas.microsoft.com/office/drawing/2014/main" id="{F4E0405A-2313-1606-2B68-2D415E2D9D7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960863" y="2289358"/>
            <a:ext cx="2223941" cy="922337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42" name="Text Placeholder 49">
            <a:extLst>
              <a:ext uri="{FF2B5EF4-FFF2-40B4-BE49-F238E27FC236}">
                <a16:creationId xmlns:a16="http://schemas.microsoft.com/office/drawing/2014/main" id="{4A1D55D4-F0A0-C2AF-6F9A-02D4B2B82A7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56551" y="3280966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43" name="Text Placeholder 17">
            <a:extLst>
              <a:ext uri="{FF2B5EF4-FFF2-40B4-BE49-F238E27FC236}">
                <a16:creationId xmlns:a16="http://schemas.microsoft.com/office/drawing/2014/main" id="{D457EEB5-BF5C-D7CD-AB08-621896E999F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960863" y="3660958"/>
            <a:ext cx="2223941" cy="1027391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marL="0" marR="0" lvl="0" indent="0" algn="l" defTabSz="1217612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n-US" dirty="0"/>
              <a:t>Body Copy here. </a:t>
            </a:r>
          </a:p>
        </p:txBody>
      </p:sp>
      <p:sp>
        <p:nvSpPr>
          <p:cNvPr id="48" name="Text Placeholder 49">
            <a:extLst>
              <a:ext uri="{FF2B5EF4-FFF2-40B4-BE49-F238E27FC236}">
                <a16:creationId xmlns:a16="http://schemas.microsoft.com/office/drawing/2014/main" id="{E5115AF2-99B9-DBC6-272D-40AE88B946D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956551" y="4688350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49" name="Text Placeholder 66">
            <a:extLst>
              <a:ext uri="{FF2B5EF4-FFF2-40B4-BE49-F238E27FC236}">
                <a16:creationId xmlns:a16="http://schemas.microsoft.com/office/drawing/2014/main" id="{C1546994-A76F-252E-F18E-4D6A742149B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961564" y="5071850"/>
            <a:ext cx="2243668" cy="1030980"/>
          </a:xfrm>
        </p:spPr>
        <p:txBody>
          <a:bodyPr wrap="square"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902094DB-F802-0015-30F1-51981F60EAF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227445" y="3280966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51" name="Text Placeholder 17">
            <a:extLst>
              <a:ext uri="{FF2B5EF4-FFF2-40B4-BE49-F238E27FC236}">
                <a16:creationId xmlns:a16="http://schemas.microsoft.com/office/drawing/2014/main" id="{213A8E6F-9E56-861E-474A-6EB9CAE8807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227445" y="3660958"/>
            <a:ext cx="2223941" cy="1027391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marL="0" marR="0" lvl="0" indent="0" algn="l" defTabSz="1217612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n-US" dirty="0"/>
              <a:t>Body Copy here. 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7A60F84D-6673-F0FC-C85C-13BBDB93155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227445" y="4688350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53" name="Text Placeholder 66">
            <a:extLst>
              <a:ext uri="{FF2B5EF4-FFF2-40B4-BE49-F238E27FC236}">
                <a16:creationId xmlns:a16="http://schemas.microsoft.com/office/drawing/2014/main" id="{A4796504-7B73-B425-C20B-1DF88799F23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27445" y="5071850"/>
            <a:ext cx="2243668" cy="1030980"/>
          </a:xfrm>
        </p:spPr>
        <p:txBody>
          <a:bodyPr wrap="square"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EC7FAB1-A389-EDFF-EC70-337D5AFCF929}"/>
              </a:ext>
            </a:extLst>
          </p:cNvPr>
          <p:cNvSpPr/>
          <p:nvPr userDrawn="1"/>
        </p:nvSpPr>
        <p:spPr>
          <a:xfrm>
            <a:off x="9526282" y="1864732"/>
            <a:ext cx="2283153" cy="4232757"/>
          </a:xfrm>
          <a:prstGeom prst="rect">
            <a:avLst/>
          </a:prstGeom>
          <a:solidFill>
            <a:schemeClr val="bg1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rm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55" name="Text Placeholder 4">
            <a:extLst>
              <a:ext uri="{FF2B5EF4-FFF2-40B4-BE49-F238E27FC236}">
                <a16:creationId xmlns:a16="http://schemas.microsoft.com/office/drawing/2014/main" id="{E8B359C0-A84A-65B9-C95F-47FB32F26E0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526282" y="1899004"/>
            <a:ext cx="2265918" cy="384573"/>
          </a:xfrm>
        </p:spPr>
        <p:txBody>
          <a:bodyPr wrap="square" lIns="182880" tIns="182880" rIns="18288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56" name="Text Placeholder 17">
            <a:extLst>
              <a:ext uri="{FF2B5EF4-FFF2-40B4-BE49-F238E27FC236}">
                <a16:creationId xmlns:a16="http://schemas.microsoft.com/office/drawing/2014/main" id="{51BAEA08-437A-36D1-35F2-1CB77B28E516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526282" y="2289358"/>
            <a:ext cx="2266950" cy="922337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57" name="Text Placeholder 49">
            <a:extLst>
              <a:ext uri="{FF2B5EF4-FFF2-40B4-BE49-F238E27FC236}">
                <a16:creationId xmlns:a16="http://schemas.microsoft.com/office/drawing/2014/main" id="{C1CD768C-1207-E8AE-7367-44044B57B495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526282" y="3280966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58" name="Text Placeholder 17">
            <a:extLst>
              <a:ext uri="{FF2B5EF4-FFF2-40B4-BE49-F238E27FC236}">
                <a16:creationId xmlns:a16="http://schemas.microsoft.com/office/drawing/2014/main" id="{A7C0DD12-E5A3-A731-167A-C7F1FCF5060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526282" y="3660958"/>
            <a:ext cx="2223941" cy="1027391"/>
          </a:xfrm>
        </p:spPr>
        <p:txBody>
          <a:bodyPr wrap="square" lIns="182880" rIns="91440">
            <a:normAutofit/>
          </a:bodyPr>
          <a:lstStyle>
            <a:lvl1pPr marL="0" indent="0">
              <a:spcBef>
                <a:spcPts val="400"/>
              </a:spcBef>
              <a:buFontTx/>
              <a:buNone/>
              <a:defRPr sz="1000"/>
            </a:lvl1pPr>
            <a:lvl2pPr marL="609600" indent="0">
              <a:spcBef>
                <a:spcPts val="400"/>
              </a:spcBef>
              <a:buFontTx/>
              <a:buNone/>
              <a:defRPr sz="1000"/>
            </a:lvl2pPr>
            <a:lvl3pPr marL="1219200" indent="0">
              <a:spcBef>
                <a:spcPts val="400"/>
              </a:spcBef>
              <a:buFontTx/>
              <a:buNone/>
              <a:defRPr sz="1000"/>
            </a:lvl3pPr>
            <a:lvl4pPr marL="1828800" indent="0">
              <a:spcBef>
                <a:spcPts val="400"/>
              </a:spcBef>
              <a:buFontTx/>
              <a:buNone/>
              <a:defRPr sz="1000"/>
            </a:lvl4pPr>
            <a:lvl5pPr marL="2438400" indent="0">
              <a:spcBef>
                <a:spcPts val="400"/>
              </a:spcBef>
              <a:buFontTx/>
              <a:buNone/>
              <a:defRPr sz="1000"/>
            </a:lvl5pPr>
          </a:lstStyle>
          <a:p>
            <a:pPr marL="0" marR="0" lvl="0" indent="0" algn="l" defTabSz="1217612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n-US" dirty="0"/>
              <a:t>Body Copy here. </a:t>
            </a:r>
          </a:p>
        </p:txBody>
      </p:sp>
      <p:sp>
        <p:nvSpPr>
          <p:cNvPr id="59" name="Text Placeholder 49">
            <a:extLst>
              <a:ext uri="{FF2B5EF4-FFF2-40B4-BE49-F238E27FC236}">
                <a16:creationId xmlns:a16="http://schemas.microsoft.com/office/drawing/2014/main" id="{367A6C4C-D76D-3FA5-8C86-9C67AF0C4B2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526282" y="4688350"/>
            <a:ext cx="2232566" cy="374651"/>
          </a:xfrm>
        </p:spPr>
        <p:txBody>
          <a:bodyPr wrap="square" lIns="182880" tIns="91440" rIns="182880" bIns="91440" anchor="b" anchorCtr="0">
            <a:normAutofit/>
          </a:bodyPr>
          <a:lstStyle>
            <a:lvl1pPr marL="0" indent="0">
              <a:spcBef>
                <a:spcPts val="0"/>
              </a:spcBef>
              <a:buNone/>
              <a:defRPr sz="1000" b="0" i="0">
                <a:latin typeface="Cliniques Helvetica Neue Md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60" name="Text Placeholder 66">
            <a:extLst>
              <a:ext uri="{FF2B5EF4-FFF2-40B4-BE49-F238E27FC236}">
                <a16:creationId xmlns:a16="http://schemas.microsoft.com/office/drawing/2014/main" id="{446877F0-E63B-DBC9-EF8C-E7BCB62B53DB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526282" y="5071850"/>
            <a:ext cx="2243668" cy="1030980"/>
          </a:xfrm>
        </p:spPr>
        <p:txBody>
          <a:bodyPr wrap="square"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grpSp>
        <p:nvGrpSpPr>
          <p:cNvPr id="35" name="Group 90">
            <a:extLst>
              <a:ext uri="{FF2B5EF4-FFF2-40B4-BE49-F238E27FC236}">
                <a16:creationId xmlns:a16="http://schemas.microsoft.com/office/drawing/2014/main" id="{E6F5E243-01D6-C8B7-762B-56A4863557C9}"/>
              </a:ext>
            </a:extLst>
          </p:cNvPr>
          <p:cNvGrpSpPr/>
          <p:nvPr userDrawn="1"/>
        </p:nvGrpSpPr>
        <p:grpSpPr>
          <a:xfrm>
            <a:off x="381000" y="3074415"/>
            <a:ext cx="11710253" cy="333608"/>
            <a:chOff x="0" y="25804"/>
            <a:chExt cx="11710251" cy="333606"/>
          </a:xfrm>
        </p:grpSpPr>
        <p:sp>
          <p:nvSpPr>
            <p:cNvPr id="36" name="Straight Arrow Connector 91">
              <a:extLst>
                <a:ext uri="{FF2B5EF4-FFF2-40B4-BE49-F238E27FC236}">
                  <a16:creationId xmlns:a16="http://schemas.microsoft.com/office/drawing/2014/main" id="{8B37FD02-E5A5-B31D-B8A8-EE0DC75E8B3B}"/>
                </a:ext>
              </a:extLst>
            </p:cNvPr>
            <p:cNvSpPr/>
            <p:nvPr/>
          </p:nvSpPr>
          <p:spPr>
            <a:xfrm flipV="1">
              <a:off x="-1" y="193213"/>
              <a:ext cx="11707020" cy="606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  <p:sp>
          <p:nvSpPr>
            <p:cNvPr id="37" name="Triangle 92">
              <a:extLst>
                <a:ext uri="{FF2B5EF4-FFF2-40B4-BE49-F238E27FC236}">
                  <a16:creationId xmlns:a16="http://schemas.microsoft.com/office/drawing/2014/main" id="{03A6D989-4EA2-2BF9-4C98-FC760DD0C264}"/>
                </a:ext>
              </a:extLst>
            </p:cNvPr>
            <p:cNvSpPr/>
            <p:nvPr/>
          </p:nvSpPr>
          <p:spPr>
            <a:xfrm rot="5400000">
              <a:off x="11399652" y="48811"/>
              <a:ext cx="333608" cy="287594"/>
            </a:xfrm>
            <a:prstGeom prst="triangl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solidFill>
                    <a:srgbClr val="FFFFFF"/>
                  </a:solidFill>
                  <a:latin typeface="Cliniques Helvetica Neue"/>
                  <a:ea typeface="Cliniques Helvetica Neue"/>
                  <a:cs typeface="Cliniques Helvetica Neue"/>
                  <a:sym typeface="Cliniques Helvetica Neue"/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95952541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94B0939-2764-42E7-007F-5B0E7478B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6" name="Text Placeholder 48">
            <a:extLst>
              <a:ext uri="{FF2B5EF4-FFF2-40B4-BE49-F238E27FC236}">
                <a16:creationId xmlns:a16="http://schemas.microsoft.com/office/drawing/2014/main" id="{D2A7F426-D8BB-ECAD-461F-6683DD95C9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9752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7" name="Text Placeholder 48">
            <a:extLst>
              <a:ext uri="{FF2B5EF4-FFF2-40B4-BE49-F238E27FC236}">
                <a16:creationId xmlns:a16="http://schemas.microsoft.com/office/drawing/2014/main" id="{2AEF640E-D151-4A9B-9717-624B66B175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26401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2959C81-2121-9363-0DBF-4ADFC26037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9753" y="1864733"/>
            <a:ext cx="3784600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35880B2C-AAFE-9510-5BC6-3195BA7A36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26401" y="1864733"/>
            <a:ext cx="3784600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6B0EB355-DF50-5D17-8ABA-3D617B189F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64733"/>
            <a:ext cx="3784600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E9F4A375-BA3E-644A-EFA4-21B4619BB7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2588" y="1864734"/>
            <a:ext cx="1026371" cy="423045"/>
          </a:xfrm>
        </p:spPr>
        <p:txBody>
          <a:bodyPr lIns="219456" tIns="219456" rIns="128016" bIns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D5E84B18-13DB-DDEE-E2C4-0ECF26FAD8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056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5C4DAEC3-72A4-F080-1692-11513E45C2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4857" y="5352404"/>
            <a:ext cx="3273339" cy="577220"/>
          </a:xfrm>
        </p:spPr>
        <p:txBody>
          <a:bodyPr>
            <a:normAutofit/>
          </a:bodyPr>
          <a:lstStyle>
            <a:lvl1pPr marL="0" indent="-128016">
              <a:spcBef>
                <a:spcPts val="400"/>
              </a:spcBef>
              <a:buSzPct val="70000"/>
              <a:defRPr sz="1000"/>
            </a:lvl1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  <a:p>
            <a:pPr lvl="0"/>
            <a:r>
              <a:rPr lang="en-US" dirty="0"/>
              <a:t>Bullet 3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900D4ED9-D979-693D-AEDC-280DED8F111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204268" y="1864734"/>
            <a:ext cx="1026371" cy="423045"/>
          </a:xfrm>
        </p:spPr>
        <p:txBody>
          <a:bodyPr lIns="219456" tIns="219456" rIns="128016" bIns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29" name="Text Placeholder 13">
            <a:extLst>
              <a:ext uri="{FF2B5EF4-FFF2-40B4-BE49-F238E27FC236}">
                <a16:creationId xmlns:a16="http://schemas.microsoft.com/office/drawing/2014/main" id="{F0D3AA76-4419-D16C-48C5-ACB6D048A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98736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78F64E38-2628-DAE7-F60B-2894B9BD7A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26537" y="5352404"/>
            <a:ext cx="3273339" cy="577220"/>
          </a:xfrm>
        </p:spPr>
        <p:txBody>
          <a:bodyPr>
            <a:normAutofit/>
          </a:bodyPr>
          <a:lstStyle>
            <a:lvl1pPr marL="0" indent="-128016">
              <a:spcBef>
                <a:spcPts val="400"/>
              </a:spcBef>
              <a:buSzPct val="70000"/>
              <a:defRPr sz="1000"/>
            </a:lvl1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  <a:p>
            <a:pPr lvl="0"/>
            <a:r>
              <a:rPr lang="en-US" dirty="0"/>
              <a:t>Bullet 3</a:t>
            </a:r>
          </a:p>
        </p:txBody>
      </p:sp>
      <p:sp>
        <p:nvSpPr>
          <p:cNvPr id="32" name="Text Placeholder 29">
            <a:extLst>
              <a:ext uri="{FF2B5EF4-FFF2-40B4-BE49-F238E27FC236}">
                <a16:creationId xmlns:a16="http://schemas.microsoft.com/office/drawing/2014/main" id="{056A5605-7BDE-0129-A9BC-DD8854C2350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29328" y="1864734"/>
            <a:ext cx="1026371" cy="423045"/>
          </a:xfrm>
        </p:spPr>
        <p:txBody>
          <a:bodyPr lIns="219456" tIns="219456" rIns="128016" bIns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B8C38BCA-86DF-52E1-EBFD-FC1727F0DA2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5385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42" name="Text Placeholder 24">
            <a:extLst>
              <a:ext uri="{FF2B5EF4-FFF2-40B4-BE49-F238E27FC236}">
                <a16:creationId xmlns:a16="http://schemas.microsoft.com/office/drawing/2014/main" id="{E464031D-0FF6-320F-39BB-2B41D63F02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597" y="5352404"/>
            <a:ext cx="3273339" cy="577220"/>
          </a:xfrm>
        </p:spPr>
        <p:txBody>
          <a:bodyPr>
            <a:normAutofit/>
          </a:bodyPr>
          <a:lstStyle>
            <a:lvl1pPr marL="0" indent="-128016">
              <a:spcBef>
                <a:spcPts val="400"/>
              </a:spcBef>
              <a:buSzPct val="70000"/>
              <a:defRPr sz="1000"/>
            </a:lvl1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  <a:p>
            <a:pPr lvl="0"/>
            <a:r>
              <a:rPr lang="en-US" dirty="0"/>
              <a:t>Bullet 3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BB9502BA-D635-00E5-2850-2F6A757E30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82588" y="2303190"/>
            <a:ext cx="1026371" cy="229592"/>
          </a:xfrm>
        </p:spPr>
        <p:txBody>
          <a:bodyPr lIns="219456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  <a:lvl2pPr marL="609600" indent="0">
              <a:buNone/>
              <a:defRPr sz="1000"/>
            </a:lvl2pPr>
            <a:lvl3pPr marL="1219200" indent="0">
              <a:buNone/>
              <a:defRPr sz="1000"/>
            </a:lvl3pPr>
            <a:lvl4pPr marL="1828800" indent="0">
              <a:buNone/>
              <a:defRPr sz="1000"/>
            </a:lvl4pPr>
            <a:lvl5pPr marL="2438400" indent="0">
              <a:buNone/>
              <a:defRPr sz="1000"/>
            </a:lvl5pPr>
          </a:lstStyle>
          <a:p>
            <a:pPr lvl="0"/>
            <a:r>
              <a:rPr lang="en-US" sz="1000" dirty="0"/>
              <a:t>FYXX MOB</a:t>
            </a:r>
          </a:p>
        </p:txBody>
      </p:sp>
      <p:sp>
        <p:nvSpPr>
          <p:cNvPr id="46" name="Text Placeholder 44">
            <a:extLst>
              <a:ext uri="{FF2B5EF4-FFF2-40B4-BE49-F238E27FC236}">
                <a16:creationId xmlns:a16="http://schemas.microsoft.com/office/drawing/2014/main" id="{5076F8C1-18D0-D0F7-DBB1-13DCC9B2C3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4268" y="2303190"/>
            <a:ext cx="1026371" cy="229592"/>
          </a:xfrm>
        </p:spPr>
        <p:txBody>
          <a:bodyPr lIns="219456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  <a:lvl2pPr marL="609600" indent="0">
              <a:buNone/>
              <a:defRPr sz="1000"/>
            </a:lvl2pPr>
            <a:lvl3pPr marL="1219200" indent="0">
              <a:buNone/>
              <a:defRPr sz="1000"/>
            </a:lvl3pPr>
            <a:lvl4pPr marL="1828800" indent="0">
              <a:buNone/>
              <a:defRPr sz="1000"/>
            </a:lvl4pPr>
            <a:lvl5pPr marL="2438400" indent="0">
              <a:buNone/>
              <a:defRPr sz="1000"/>
            </a:lvl5pPr>
          </a:lstStyle>
          <a:p>
            <a:pPr lvl="0"/>
            <a:r>
              <a:rPr lang="en-US" sz="1000" dirty="0"/>
              <a:t>FYXX MOB</a:t>
            </a:r>
          </a:p>
        </p:txBody>
      </p:sp>
      <p:sp>
        <p:nvSpPr>
          <p:cNvPr id="47" name="Text Placeholder 44">
            <a:extLst>
              <a:ext uri="{FF2B5EF4-FFF2-40B4-BE49-F238E27FC236}">
                <a16:creationId xmlns:a16="http://schemas.microsoft.com/office/drawing/2014/main" id="{C3EE1E50-82FC-3925-C13B-302944426D3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029328" y="2303190"/>
            <a:ext cx="1026371" cy="229592"/>
          </a:xfrm>
        </p:spPr>
        <p:txBody>
          <a:bodyPr lIns="219456">
            <a:normAutofit/>
          </a:bodyPr>
          <a:lstStyle>
            <a:lvl1pPr marL="0" indent="0">
              <a:spcBef>
                <a:spcPts val="0"/>
              </a:spcBef>
              <a:buNone/>
              <a:defRPr sz="1000"/>
            </a:lvl1pPr>
            <a:lvl2pPr marL="609600" indent="0">
              <a:buNone/>
              <a:defRPr sz="1000"/>
            </a:lvl2pPr>
            <a:lvl3pPr marL="1219200" indent="0">
              <a:buNone/>
              <a:defRPr sz="1000"/>
            </a:lvl3pPr>
            <a:lvl4pPr marL="1828800" indent="0">
              <a:buNone/>
              <a:defRPr sz="1000"/>
            </a:lvl4pPr>
            <a:lvl5pPr marL="2438400" indent="0">
              <a:buNone/>
              <a:defRPr sz="1000"/>
            </a:lvl5pPr>
          </a:lstStyle>
          <a:p>
            <a:pPr lvl="0"/>
            <a:r>
              <a:rPr lang="en-US" sz="1000" dirty="0"/>
              <a:t>FYXX MOB</a:t>
            </a:r>
          </a:p>
        </p:txBody>
      </p:sp>
    </p:spTree>
    <p:extLst>
      <p:ext uri="{BB962C8B-B14F-4D97-AF65-F5344CB8AC3E}">
        <p14:creationId xmlns:p14="http://schemas.microsoft.com/office/powerpoint/2010/main" val="4215329998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83CE14B7-F048-0F4A-5E57-7EF21CBC09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9753" y="1864733"/>
            <a:ext cx="3784600" cy="423282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FA61F621-ADF5-137E-4AAF-C87CA2DD60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26401" y="1864733"/>
            <a:ext cx="3784600" cy="423282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10">
            <a:extLst>
              <a:ext uri="{FF2B5EF4-FFF2-40B4-BE49-F238E27FC236}">
                <a16:creationId xmlns:a16="http://schemas.microsoft.com/office/drawing/2014/main" id="{3A6318F3-7BE7-BDEF-7154-E042FAE438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64733"/>
            <a:ext cx="3784600" cy="423282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Text Placeholder 48">
            <a:extLst>
              <a:ext uri="{FF2B5EF4-FFF2-40B4-BE49-F238E27FC236}">
                <a16:creationId xmlns:a16="http://schemas.microsoft.com/office/drawing/2014/main" id="{096AA037-3C9D-60AE-06F1-D94FC23ECE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1B74F8D6-0D6C-CE4A-2EFA-56F5D0A644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9752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C4E61074-78E7-7C80-C977-06E931CB7B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26401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222958868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BC469679-2C4A-BCB5-9501-6BD28825F1C2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524799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10">
            <a:extLst>
              <a:ext uri="{FF2B5EF4-FFF2-40B4-BE49-F238E27FC236}">
                <a16:creationId xmlns:a16="http://schemas.microsoft.com/office/drawing/2014/main" id="{FBA25405-06AE-6885-39A2-8B19BCEAFE1A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2830856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287D88B9-7176-8416-32E7-CAC26CF2B240}"/>
              </a:ext>
            </a:extLst>
          </p:cNvPr>
          <p:cNvSpPr>
            <a:spLocks noGrp="1"/>
          </p:cNvSpPr>
          <p:nvPr userDrawn="1">
            <p:ph type="pic" sz="quarter" idx="16"/>
          </p:nvPr>
        </p:nvSpPr>
        <p:spPr>
          <a:xfrm>
            <a:off x="4136913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A1D961B4-11C9-CFF3-2D4B-A7508877BF65}"/>
              </a:ext>
            </a:extLst>
          </p:cNvPr>
          <p:cNvSpPr>
            <a:spLocks noGrp="1"/>
          </p:cNvSpPr>
          <p:nvPr userDrawn="1">
            <p:ph type="pic" sz="quarter" idx="17"/>
          </p:nvPr>
        </p:nvSpPr>
        <p:spPr>
          <a:xfrm>
            <a:off x="5442970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41E1D6AB-2A0F-B7FA-DC94-C17B97BC25A0}"/>
              </a:ext>
            </a:extLst>
          </p:cNvPr>
          <p:cNvSpPr>
            <a:spLocks noGrp="1"/>
          </p:cNvSpPr>
          <p:nvPr userDrawn="1">
            <p:ph type="pic" sz="quarter" idx="18"/>
          </p:nvPr>
        </p:nvSpPr>
        <p:spPr>
          <a:xfrm>
            <a:off x="6749027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A0439B10-2869-A966-1157-CFBE79B739FF}"/>
              </a:ext>
            </a:extLst>
          </p:cNvPr>
          <p:cNvSpPr>
            <a:spLocks noGrp="1"/>
          </p:cNvSpPr>
          <p:nvPr userDrawn="1">
            <p:ph type="pic" sz="quarter" idx="19"/>
          </p:nvPr>
        </p:nvSpPr>
        <p:spPr>
          <a:xfrm>
            <a:off x="8055084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6" name="Picture Placeholder 10">
            <a:extLst>
              <a:ext uri="{FF2B5EF4-FFF2-40B4-BE49-F238E27FC236}">
                <a16:creationId xmlns:a16="http://schemas.microsoft.com/office/drawing/2014/main" id="{6605AEB9-AA95-C8D5-0BCE-98AB57C68201}"/>
              </a:ext>
            </a:extLst>
          </p:cNvPr>
          <p:cNvSpPr>
            <a:spLocks noGrp="1"/>
          </p:cNvSpPr>
          <p:nvPr userDrawn="1">
            <p:ph type="pic" sz="quarter" idx="20"/>
          </p:nvPr>
        </p:nvSpPr>
        <p:spPr>
          <a:xfrm>
            <a:off x="9361141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7" name="Picture Placeholder 10">
            <a:extLst>
              <a:ext uri="{FF2B5EF4-FFF2-40B4-BE49-F238E27FC236}">
                <a16:creationId xmlns:a16="http://schemas.microsoft.com/office/drawing/2014/main" id="{83A4F53A-BFF6-CF84-2266-B68468BAAC2D}"/>
              </a:ext>
            </a:extLst>
          </p:cNvPr>
          <p:cNvSpPr>
            <a:spLocks noGrp="1"/>
          </p:cNvSpPr>
          <p:nvPr userDrawn="1">
            <p:ph type="pic" sz="quarter" idx="21"/>
          </p:nvPr>
        </p:nvSpPr>
        <p:spPr>
          <a:xfrm>
            <a:off x="10667201" y="2025524"/>
            <a:ext cx="963389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Text Placeholder 50">
            <a:extLst>
              <a:ext uri="{FF2B5EF4-FFF2-40B4-BE49-F238E27FC236}">
                <a16:creationId xmlns:a16="http://schemas.microsoft.com/office/drawing/2014/main" id="{80C95BBF-E8A9-29A1-EF17-9D1463D1F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5503" y="2400946"/>
            <a:ext cx="982837" cy="607353"/>
          </a:xfrm>
        </p:spPr>
        <p:txBody>
          <a:bodyPr anchor="t"/>
          <a:lstStyle>
            <a:lvl1pPr marL="0" indent="0" algn="l">
              <a:spcBef>
                <a:spcPts val="400"/>
              </a:spcBef>
              <a:buNone/>
              <a:defRPr sz="1000"/>
            </a:lvl1pPr>
          </a:lstStyle>
          <a:p>
            <a:pPr lvl="0"/>
            <a:r>
              <a:rPr lang="en-US" dirty="0"/>
              <a:t>Add copy</a:t>
            </a:r>
          </a:p>
        </p:txBody>
      </p:sp>
      <p:graphicFrame>
        <p:nvGraphicFramePr>
          <p:cNvPr id="29" name="Table 3">
            <a:extLst>
              <a:ext uri="{FF2B5EF4-FFF2-40B4-BE49-F238E27FC236}">
                <a16:creationId xmlns:a16="http://schemas.microsoft.com/office/drawing/2014/main" id="{00B35E44-1E72-F4D0-C115-4E675A507C8D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246629220"/>
              </p:ext>
            </p:extLst>
          </p:nvPr>
        </p:nvGraphicFramePr>
        <p:xfrm>
          <a:off x="382459" y="3746523"/>
          <a:ext cx="11430102" cy="2039364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964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1936469529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3056945704"/>
                    </a:ext>
                  </a:extLst>
                </a:gridCol>
              </a:tblGrid>
              <a:tr h="406188">
                <a:tc>
                  <a:txBody>
                    <a:bodyPr/>
                    <a:lstStyle/>
                    <a:p>
                      <a:pPr indent="63500" algn="l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Subhead</a:t>
                      </a: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983">
                <a:tc>
                  <a:txBody>
                    <a:bodyPr/>
                    <a:lstStyle/>
                    <a:p>
                      <a:pPr marL="0" marR="0" lvl="0" indent="6350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sym typeface="Cliniques Helvetica Neue Lt"/>
                        </a:defRPr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FYXX</a:t>
                      </a:r>
                      <a:endParaRPr kumimoji="0" lang="en-US" sz="1000" b="0" i="0" u="none" strike="noStrike" kern="0" cap="none" spc="0" normalizeH="0" baseline="31999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230">
                <a:tc>
                  <a:txBody>
                    <a:bodyPr/>
                    <a:lstStyle/>
                    <a:p>
                      <a:pPr marL="0" marR="0" lvl="0" indent="6350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sym typeface="Cliniques Helvetica Neue Lt"/>
                        </a:defRPr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FYXX</a:t>
                      </a:r>
                      <a:endParaRPr kumimoji="0" lang="en-US" sz="1000" b="0" i="0" u="none" strike="noStrike" kern="0" cap="none" spc="0" normalizeH="0" baseline="31999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963">
                <a:tc>
                  <a:txBody>
                    <a:bodyPr/>
                    <a:lstStyle/>
                    <a:p>
                      <a:pPr marL="0" marR="0" lvl="0" indent="6350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000">
                          <a:sym typeface="Cliniques Helvetica Neue Lt"/>
                        </a:defRPr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FYXX</a:t>
                      </a:r>
                      <a:endParaRPr kumimoji="0" lang="en-US" sz="1000" b="0" i="0" u="none" strike="noStrike" kern="0" cap="none" spc="0" normalizeH="0" baseline="31999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Add text</a:t>
                      </a: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BCBA90C-539D-8996-BB97-57CF04CBE20E}"/>
              </a:ext>
            </a:extLst>
          </p:cNvPr>
          <p:cNvSpPr txBox="1"/>
          <p:nvPr userDrawn="1"/>
        </p:nvSpPr>
        <p:spPr>
          <a:xfrm>
            <a:off x="4254016" y="3844963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3725146175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computer with a colorful screen&#10;&#10;Description automatically generated">
            <a:extLst>
              <a:ext uri="{FF2B5EF4-FFF2-40B4-BE49-F238E27FC236}">
                <a16:creationId xmlns:a16="http://schemas.microsoft.com/office/drawing/2014/main" id="{05459078-BF95-9563-628E-D17BB32E5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7486" y="1391286"/>
            <a:ext cx="8137028" cy="4712295"/>
          </a:xfrm>
          <a:prstGeom prst="rect">
            <a:avLst/>
          </a:prstGeom>
        </p:spPr>
      </p:pic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76B41DA2-AF3E-80A9-B37E-854F0EDEC8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46005" y="1690039"/>
            <a:ext cx="6311850" cy="3963586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CABE4D63-0757-60F9-3697-C0A8A7F28B4D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604992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CABE4D63-0757-60F9-3697-C0A8A7F28B4D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46" name="Picture Placeholder 10">
            <a:extLst>
              <a:ext uri="{FF2B5EF4-FFF2-40B4-BE49-F238E27FC236}">
                <a16:creationId xmlns:a16="http://schemas.microsoft.com/office/drawing/2014/main" id="{037C9E19-68AB-A8D8-E23A-65A5FE1731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43448" y="2257863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7" name="Picture Placeholder 10">
            <a:extLst>
              <a:ext uri="{FF2B5EF4-FFF2-40B4-BE49-F238E27FC236}">
                <a16:creationId xmlns:a16="http://schemas.microsoft.com/office/drawing/2014/main" id="{652A8ACD-B3D3-ED2A-2910-38AE92E5D8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20655" y="2255044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8" name="Picture Placeholder 10">
            <a:extLst>
              <a:ext uri="{FF2B5EF4-FFF2-40B4-BE49-F238E27FC236}">
                <a16:creationId xmlns:a16="http://schemas.microsoft.com/office/drawing/2014/main" id="{64A778E7-F66B-1966-2366-CE03220C0B5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397861" y="2255043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9" name="Picture Placeholder 10">
            <a:extLst>
              <a:ext uri="{FF2B5EF4-FFF2-40B4-BE49-F238E27FC236}">
                <a16:creationId xmlns:a16="http://schemas.microsoft.com/office/drawing/2014/main" id="{5F570453-F9CD-686D-BD94-53C5F3354E6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32811" y="2257863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0" name="Picture Placeholder 10">
            <a:extLst>
              <a:ext uri="{FF2B5EF4-FFF2-40B4-BE49-F238E27FC236}">
                <a16:creationId xmlns:a16="http://schemas.microsoft.com/office/drawing/2014/main" id="{9CEF2ED9-C0CE-3032-30E6-1893B0AA6E6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10018" y="2255044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1" name="Picture Placeholder 10">
            <a:extLst>
              <a:ext uri="{FF2B5EF4-FFF2-40B4-BE49-F238E27FC236}">
                <a16:creationId xmlns:a16="http://schemas.microsoft.com/office/drawing/2014/main" id="{DD027E6B-1FF1-E729-D607-14C93CD48D9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87224" y="2255043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2" name="Picture Placeholder 10">
            <a:extLst>
              <a:ext uri="{FF2B5EF4-FFF2-40B4-BE49-F238E27FC236}">
                <a16:creationId xmlns:a16="http://schemas.microsoft.com/office/drawing/2014/main" id="{7080003A-BCE3-9073-4D41-AA74160DA78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974992" y="2257863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3" name="Picture Placeholder 10">
            <a:extLst>
              <a:ext uri="{FF2B5EF4-FFF2-40B4-BE49-F238E27FC236}">
                <a16:creationId xmlns:a16="http://schemas.microsoft.com/office/drawing/2014/main" id="{F664EC9A-407B-8CDC-6520-CA18ED30F03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952047" y="2255044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4" name="Picture Placeholder 10">
            <a:extLst>
              <a:ext uri="{FF2B5EF4-FFF2-40B4-BE49-F238E27FC236}">
                <a16:creationId xmlns:a16="http://schemas.microsoft.com/office/drawing/2014/main" id="{36ED1C8E-42ED-30F8-CCFB-5E0E3952A6F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929102" y="2255043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5" name="Picture Placeholder 10">
            <a:extLst>
              <a:ext uri="{FF2B5EF4-FFF2-40B4-BE49-F238E27FC236}">
                <a16:creationId xmlns:a16="http://schemas.microsoft.com/office/drawing/2014/main" id="{AED11395-EAD1-9451-A56E-C965D440EC1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906156" y="2255044"/>
            <a:ext cx="803464" cy="171952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9C4EC066-1827-E8F5-BDDA-40EA146D22C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93874633"/>
              </p:ext>
            </p:extLst>
          </p:nvPr>
        </p:nvGraphicFramePr>
        <p:xfrm>
          <a:off x="376231" y="3977386"/>
          <a:ext cx="11440762" cy="21464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864">
                  <a:extLst>
                    <a:ext uri="{9D8B030D-6E8A-4147-A177-3AD203B41FA5}">
                      <a16:colId xmlns:a16="http://schemas.microsoft.com/office/drawing/2014/main" val="3565558650"/>
                    </a:ext>
                  </a:extLst>
                </a:gridCol>
                <a:gridCol w="1143755">
                  <a:extLst>
                    <a:ext uri="{9D8B030D-6E8A-4147-A177-3AD203B41FA5}">
                      <a16:colId xmlns:a16="http://schemas.microsoft.com/office/drawing/2014/main" val="1493059380"/>
                    </a:ext>
                  </a:extLst>
                </a:gridCol>
                <a:gridCol w="1083398">
                  <a:extLst>
                    <a:ext uri="{9D8B030D-6E8A-4147-A177-3AD203B41FA5}">
                      <a16:colId xmlns:a16="http://schemas.microsoft.com/office/drawing/2014/main" val="1240339188"/>
                    </a:ext>
                  </a:extLst>
                </a:gridCol>
                <a:gridCol w="1119611">
                  <a:extLst>
                    <a:ext uri="{9D8B030D-6E8A-4147-A177-3AD203B41FA5}">
                      <a16:colId xmlns:a16="http://schemas.microsoft.com/office/drawing/2014/main" val="3659688989"/>
                    </a:ext>
                  </a:extLst>
                </a:gridCol>
                <a:gridCol w="54321">
                  <a:extLst>
                    <a:ext uri="{9D8B030D-6E8A-4147-A177-3AD203B41FA5}">
                      <a16:colId xmlns:a16="http://schemas.microsoft.com/office/drawing/2014/main" val="3308680973"/>
                    </a:ext>
                  </a:extLst>
                </a:gridCol>
                <a:gridCol w="1143755">
                  <a:extLst>
                    <a:ext uri="{9D8B030D-6E8A-4147-A177-3AD203B41FA5}">
                      <a16:colId xmlns:a16="http://schemas.microsoft.com/office/drawing/2014/main" val="2348477193"/>
                    </a:ext>
                  </a:extLst>
                </a:gridCol>
                <a:gridCol w="1068700">
                  <a:extLst>
                    <a:ext uri="{9D8B030D-6E8A-4147-A177-3AD203B41FA5}">
                      <a16:colId xmlns:a16="http://schemas.microsoft.com/office/drawing/2014/main" val="362092831"/>
                    </a:ext>
                  </a:extLst>
                </a:gridCol>
                <a:gridCol w="1146381">
                  <a:extLst>
                    <a:ext uri="{9D8B030D-6E8A-4147-A177-3AD203B41FA5}">
                      <a16:colId xmlns:a16="http://schemas.microsoft.com/office/drawing/2014/main" val="2362099916"/>
                    </a:ext>
                  </a:extLst>
                </a:gridCol>
                <a:gridCol w="63374">
                  <a:extLst>
                    <a:ext uri="{9D8B030D-6E8A-4147-A177-3AD203B41FA5}">
                      <a16:colId xmlns:a16="http://schemas.microsoft.com/office/drawing/2014/main" val="343555417"/>
                    </a:ext>
                  </a:extLst>
                </a:gridCol>
                <a:gridCol w="1023042">
                  <a:extLst>
                    <a:ext uri="{9D8B030D-6E8A-4147-A177-3AD203B41FA5}">
                      <a16:colId xmlns:a16="http://schemas.microsoft.com/office/drawing/2014/main" val="3036565038"/>
                    </a:ext>
                  </a:extLst>
                </a:gridCol>
                <a:gridCol w="959667">
                  <a:extLst>
                    <a:ext uri="{9D8B030D-6E8A-4147-A177-3AD203B41FA5}">
                      <a16:colId xmlns:a16="http://schemas.microsoft.com/office/drawing/2014/main" val="3260503428"/>
                    </a:ext>
                  </a:extLst>
                </a:gridCol>
                <a:gridCol w="978950">
                  <a:extLst>
                    <a:ext uri="{9D8B030D-6E8A-4147-A177-3AD203B41FA5}">
                      <a16:colId xmlns:a16="http://schemas.microsoft.com/office/drawing/2014/main" val="3919014724"/>
                    </a:ext>
                  </a:extLst>
                </a:gridCol>
                <a:gridCol w="999944">
                  <a:extLst>
                    <a:ext uri="{9D8B030D-6E8A-4147-A177-3AD203B41FA5}">
                      <a16:colId xmlns:a16="http://schemas.microsoft.com/office/drawing/2014/main" val="619918394"/>
                    </a:ext>
                  </a:extLst>
                </a:gridCol>
              </a:tblGrid>
              <a:tr h="45132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Category</a:t>
                      </a:r>
                    </a:p>
                  </a:txBody>
                  <a:tcPr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35353">
                            <a:lumMod val="10000"/>
                          </a:srgbClr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Arial" panose="020B0604020202020204" pitchFamily="34" charset="0"/>
                        <a:sym typeface="Cliniques Helvetica Neue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35353">
                            <a:lumMod val="10000"/>
                          </a:srgbClr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Arial" panose="020B0604020202020204" pitchFamily="34" charset="0"/>
                        <a:sym typeface="Cliniques Helvetica Neue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237575"/>
                  </a:ext>
                </a:extLst>
              </a:tr>
              <a:tr h="44550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Category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35353">
                            <a:lumMod val="10000"/>
                          </a:srgbClr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Arial" panose="020B0604020202020204" pitchFamily="34" charset="0"/>
                        <a:sym typeface="Cliniques Helvetica Neue"/>
                      </a:endParaRPr>
                    </a:p>
                  </a:txBody>
                  <a:tcPr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35353">
                            <a:lumMod val="10000"/>
                          </a:srgbClr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Arial" panose="020B0604020202020204" pitchFamily="34" charset="0"/>
                        <a:sym typeface="Cliniques Helvetica Neue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35353">
                            <a:lumMod val="10000"/>
                          </a:srgbClr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Arial" panose="020B0604020202020204" pitchFamily="34" charset="0"/>
                        <a:sym typeface="Cliniques Helvetica Neue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670900"/>
                  </a:ext>
                </a:extLst>
              </a:tr>
              <a:tr h="12496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Category</a:t>
                      </a:r>
                    </a:p>
                  </a:txBody>
                  <a:tcPr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35353">
                            <a:lumMod val="10000"/>
                          </a:srgbClr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Arial" panose="020B0604020202020204" pitchFamily="34" charset="0"/>
                        <a:sym typeface="Cliniques Helvetica Neue"/>
                      </a:endParaRPr>
                    </a:p>
                  </a:txBody>
                  <a:tcPr marL="0" marR="0" marT="13716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35353">
                            <a:lumMod val="10000"/>
                          </a:srgbClr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Arial" panose="020B0604020202020204" pitchFamily="34" charset="0"/>
                        <a:sym typeface="Cliniques Helvetica Neue"/>
                      </a:endParaRPr>
                    </a:p>
                  </a:txBody>
                  <a:tcPr marL="0" marR="0" marT="13716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35353">
                              <a:lumMod val="10000"/>
                            </a:srgbClr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Arial" panose="020B0604020202020204" pitchFamily="34" charset="0"/>
                          <a:sym typeface="Cliniques Helvetica Neue"/>
                        </a:rPr>
                        <a:t>Add copy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076101"/>
                  </a:ext>
                </a:extLst>
              </a:tr>
            </a:tbl>
          </a:graphicData>
        </a:graphic>
      </p:graphicFrame>
      <p:sp>
        <p:nvSpPr>
          <p:cNvPr id="40" name="Rectangle 39">
            <a:extLst>
              <a:ext uri="{FF2B5EF4-FFF2-40B4-BE49-F238E27FC236}">
                <a16:creationId xmlns:a16="http://schemas.microsoft.com/office/drawing/2014/main" id="{A8352AD0-6B16-AFD4-3DE9-15E1C65323EF}"/>
              </a:ext>
            </a:extLst>
          </p:cNvPr>
          <p:cNvSpPr/>
          <p:nvPr userDrawn="1"/>
        </p:nvSpPr>
        <p:spPr>
          <a:xfrm>
            <a:off x="1031376" y="1857267"/>
            <a:ext cx="3343632" cy="2117298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072DD4C-CF73-8639-154D-28CA04B774BC}"/>
              </a:ext>
            </a:extLst>
          </p:cNvPr>
          <p:cNvSpPr/>
          <p:nvPr userDrawn="1"/>
        </p:nvSpPr>
        <p:spPr>
          <a:xfrm>
            <a:off x="4434504" y="1857267"/>
            <a:ext cx="3354830" cy="2117299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9A0BB3C-A653-7257-DE7B-C8494C26F3E6}"/>
              </a:ext>
            </a:extLst>
          </p:cNvPr>
          <p:cNvSpPr/>
          <p:nvPr userDrawn="1"/>
        </p:nvSpPr>
        <p:spPr>
          <a:xfrm>
            <a:off x="7848493" y="1857267"/>
            <a:ext cx="3962505" cy="2117298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6" name="Text Placeholder 48">
            <a:extLst>
              <a:ext uri="{FF2B5EF4-FFF2-40B4-BE49-F238E27FC236}">
                <a16:creationId xmlns:a16="http://schemas.microsoft.com/office/drawing/2014/main" id="{DE6B616A-8364-B349-103C-F50004F638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1376" y="1394937"/>
            <a:ext cx="334397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7" name="Text Placeholder 48">
            <a:extLst>
              <a:ext uri="{FF2B5EF4-FFF2-40B4-BE49-F238E27FC236}">
                <a16:creationId xmlns:a16="http://schemas.microsoft.com/office/drawing/2014/main" id="{0E82DF75-2410-AB61-7E01-004E5187B7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4504" y="1394937"/>
            <a:ext cx="335483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8" name="Text Placeholder 48">
            <a:extLst>
              <a:ext uri="{FF2B5EF4-FFF2-40B4-BE49-F238E27FC236}">
                <a16:creationId xmlns:a16="http://schemas.microsoft.com/office/drawing/2014/main" id="{A9F8A335-5E32-3836-442A-EF2DDE763B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8493" y="1394937"/>
            <a:ext cx="3968496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50E557-5337-A6C5-2BCC-93A46D1CDD8D}"/>
              </a:ext>
            </a:extLst>
          </p:cNvPr>
          <p:cNvSpPr txBox="1"/>
          <p:nvPr userDrawn="1"/>
        </p:nvSpPr>
        <p:spPr>
          <a:xfrm>
            <a:off x="4460481" y="4075019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3565569163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09F24378-6AED-F688-97AD-702B7B300B89}"/>
              </a:ext>
            </a:extLst>
          </p:cNvPr>
          <p:cNvSpPr/>
          <p:nvPr userDrawn="1"/>
        </p:nvSpPr>
        <p:spPr>
          <a:xfrm>
            <a:off x="8617328" y="1391762"/>
            <a:ext cx="3193669" cy="4711726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rm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6" name="Picture Placeholder 10">
            <a:extLst>
              <a:ext uri="{FF2B5EF4-FFF2-40B4-BE49-F238E27FC236}">
                <a16:creationId xmlns:a16="http://schemas.microsoft.com/office/drawing/2014/main" id="{76B8AB25-A2CE-251C-02CD-9908D407CB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890" y="1389088"/>
            <a:ext cx="2300380" cy="4711726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143ECDF4-50DC-7458-BDDF-25FDA9639C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17328" y="1394181"/>
            <a:ext cx="3193669" cy="423995"/>
          </a:xfrm>
        </p:spPr>
        <p:txBody>
          <a:bodyPr lIns="182880" tIns="91440" rIns="182880" bIns="64008" anchor="b">
            <a:normAutofit/>
          </a:bodyPr>
          <a:lstStyle>
            <a:lvl1pPr marL="0" indent="0">
              <a:spcBef>
                <a:spcPts val="0"/>
              </a:spcBef>
              <a:buNone/>
              <a:defRPr sz="1300">
                <a:latin typeface="Cliniques Helvetica Neue" panose="020B0604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88F351E5-332A-078E-EE0C-252DA4C4053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17328" y="1829702"/>
            <a:ext cx="3193669" cy="749144"/>
          </a:xfrm>
        </p:spPr>
        <p:txBody>
          <a:bodyPr lIns="182880" tIns="0" rIns="182880" bIns="182880">
            <a:normAutofit/>
          </a:bodyPr>
          <a:lstStyle>
            <a:lvl1pPr marL="0" indent="0">
              <a:spcBef>
                <a:spcPts val="0"/>
              </a:spcBef>
              <a:buNone/>
              <a:defRPr sz="1300">
                <a:latin typeface="Cliniques Helvetica Neue" panose="020B0604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1"/>
            <a:r>
              <a:rPr lang="en-US" dirty="0"/>
              <a:t>Add copy here</a:t>
            </a:r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9485D883-AB1F-11A9-AE34-0DAEF816420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16947" y="2580492"/>
            <a:ext cx="3193669" cy="423995"/>
          </a:xfrm>
        </p:spPr>
        <p:txBody>
          <a:bodyPr lIns="182880" tIns="91440" rIns="182880" bIns="64008" anchor="b">
            <a:normAutofit/>
          </a:bodyPr>
          <a:lstStyle>
            <a:lvl1pPr marL="0" indent="0">
              <a:spcBef>
                <a:spcPts val="0"/>
              </a:spcBef>
              <a:buNone/>
              <a:defRPr sz="1300">
                <a:latin typeface="Cliniques Helvetica Neue" panose="020B0604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F755B860-EFE2-AE09-940C-571A8621D6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16947" y="3016013"/>
            <a:ext cx="3193669" cy="749144"/>
          </a:xfrm>
        </p:spPr>
        <p:txBody>
          <a:bodyPr lIns="182880" tIns="0" rIns="182880" bIns="182880">
            <a:normAutofit/>
          </a:bodyPr>
          <a:lstStyle>
            <a:lvl1pPr marL="0" indent="0">
              <a:spcBef>
                <a:spcPts val="0"/>
              </a:spcBef>
              <a:buNone/>
              <a:defRPr sz="1300">
                <a:latin typeface="Cliniques Helvetica Neue" panose="020B0604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1"/>
            <a:r>
              <a:rPr lang="en-US" dirty="0"/>
              <a:t>Add copy here</a:t>
            </a:r>
          </a:p>
        </p:txBody>
      </p:sp>
      <p:sp>
        <p:nvSpPr>
          <p:cNvPr id="36" name="Text Placeholder 17">
            <a:extLst>
              <a:ext uri="{FF2B5EF4-FFF2-40B4-BE49-F238E27FC236}">
                <a16:creationId xmlns:a16="http://schemas.microsoft.com/office/drawing/2014/main" id="{35FF06D4-9748-D453-0B37-2EF7422FC58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16947" y="3763521"/>
            <a:ext cx="3193669" cy="1141102"/>
          </a:xfrm>
        </p:spPr>
        <p:txBody>
          <a:bodyPr lIns="182880" tIns="91440" rIns="182880" bIns="182880" anchor="t">
            <a:normAutofit/>
          </a:bodyPr>
          <a:lstStyle>
            <a:lvl1pPr marL="0" indent="0">
              <a:spcBef>
                <a:spcPts val="400"/>
              </a:spcBef>
              <a:buNone/>
              <a:defRPr sz="1300">
                <a:latin typeface="Cliniques Helvetica Neue" panose="020B0604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 1:</a:t>
            </a:r>
          </a:p>
          <a:p>
            <a:pPr lvl="0"/>
            <a:r>
              <a:rPr lang="en-US" dirty="0"/>
              <a:t>Title 2:</a:t>
            </a:r>
          </a:p>
          <a:p>
            <a:pPr lvl="0"/>
            <a:r>
              <a:rPr lang="en-US" dirty="0"/>
              <a:t>Title 3:</a:t>
            </a:r>
          </a:p>
        </p:txBody>
      </p:sp>
      <p:sp>
        <p:nvSpPr>
          <p:cNvPr id="37" name="Text Placeholder 17">
            <a:extLst>
              <a:ext uri="{FF2B5EF4-FFF2-40B4-BE49-F238E27FC236}">
                <a16:creationId xmlns:a16="http://schemas.microsoft.com/office/drawing/2014/main" id="{CBF4FC92-E3D2-2565-B39D-8DA79E3D59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16947" y="4916149"/>
            <a:ext cx="3193669" cy="423995"/>
          </a:xfrm>
        </p:spPr>
        <p:txBody>
          <a:bodyPr lIns="182880" tIns="91440" rIns="182880" bIns="64008" anchor="b">
            <a:normAutofit/>
          </a:bodyPr>
          <a:lstStyle>
            <a:lvl1pPr marL="0" indent="0">
              <a:spcBef>
                <a:spcPts val="0"/>
              </a:spcBef>
              <a:buNone/>
              <a:defRPr sz="1300">
                <a:latin typeface="Cliniques Helvetica Neue" panose="020B0604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38" name="Text Placeholder 17">
            <a:extLst>
              <a:ext uri="{FF2B5EF4-FFF2-40B4-BE49-F238E27FC236}">
                <a16:creationId xmlns:a16="http://schemas.microsoft.com/office/drawing/2014/main" id="{4BF95267-038D-FA07-26FB-51ECB3E7B4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616947" y="5351670"/>
            <a:ext cx="3193669" cy="749144"/>
          </a:xfrm>
        </p:spPr>
        <p:txBody>
          <a:bodyPr lIns="182880" tIns="0" rIns="182880" bIns="182880">
            <a:normAutofit/>
          </a:bodyPr>
          <a:lstStyle>
            <a:lvl1pPr marL="0" indent="0">
              <a:spcBef>
                <a:spcPts val="0"/>
              </a:spcBef>
              <a:buNone/>
              <a:defRPr sz="1300">
                <a:latin typeface="Cliniques Helvetica Neue" panose="020B0604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1"/>
            <a:r>
              <a:rPr lang="en-US" dirty="0"/>
              <a:t>Add copy here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C4CF23B-1247-5CCE-A485-A3B0EC13DCE4}"/>
              </a:ext>
            </a:extLst>
          </p:cNvPr>
          <p:cNvCxnSpPr>
            <a:cxnSpLocks/>
          </p:cNvCxnSpPr>
          <p:nvPr userDrawn="1"/>
        </p:nvCxnSpPr>
        <p:spPr>
          <a:xfrm>
            <a:off x="2981762" y="3136338"/>
            <a:ext cx="4247100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" name="Text Placeholder 49">
            <a:extLst>
              <a:ext uri="{FF2B5EF4-FFF2-40B4-BE49-F238E27FC236}">
                <a16:creationId xmlns:a16="http://schemas.microsoft.com/office/drawing/2014/main" id="{46A2F6BA-EB9F-6E33-165E-220E6A0508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8098" y="1511385"/>
            <a:ext cx="4247133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" name="Text Placeholder 49">
            <a:extLst>
              <a:ext uri="{FF2B5EF4-FFF2-40B4-BE49-F238E27FC236}">
                <a16:creationId xmlns:a16="http://schemas.microsoft.com/office/drawing/2014/main" id="{EBA9BB54-5FB8-C190-573B-9B0DC982E2D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978098" y="3147828"/>
            <a:ext cx="4247133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" name="Text Placeholder 49">
            <a:extLst>
              <a:ext uri="{FF2B5EF4-FFF2-40B4-BE49-F238E27FC236}">
                <a16:creationId xmlns:a16="http://schemas.microsoft.com/office/drawing/2014/main" id="{DC80226A-A838-47E0-5719-0D90716C4B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8098" y="4357580"/>
            <a:ext cx="4247133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9" name="Text Placeholder 66">
            <a:extLst>
              <a:ext uri="{FF2B5EF4-FFF2-40B4-BE49-F238E27FC236}">
                <a16:creationId xmlns:a16="http://schemas.microsoft.com/office/drawing/2014/main" id="{FA747ADC-6DFA-CA3B-868E-2699AC42E1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975240" y="1886651"/>
            <a:ext cx="4247100" cy="1239770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10" name="Text Placeholder 66">
            <a:extLst>
              <a:ext uri="{FF2B5EF4-FFF2-40B4-BE49-F238E27FC236}">
                <a16:creationId xmlns:a16="http://schemas.microsoft.com/office/drawing/2014/main" id="{4F682800-1A22-2F27-6670-67C12A43629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975240" y="3517407"/>
            <a:ext cx="4247100" cy="816663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11" name="Text Placeholder 66">
            <a:extLst>
              <a:ext uri="{FF2B5EF4-FFF2-40B4-BE49-F238E27FC236}">
                <a16:creationId xmlns:a16="http://schemas.microsoft.com/office/drawing/2014/main" id="{0B90A3E9-20C3-A087-8E2D-420459E960A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975240" y="4742149"/>
            <a:ext cx="4247100" cy="1358663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57DCCCF-2FB2-6FCE-0B7D-DEBCF5DD0E7C}"/>
              </a:ext>
            </a:extLst>
          </p:cNvPr>
          <p:cNvCxnSpPr>
            <a:cxnSpLocks/>
          </p:cNvCxnSpPr>
          <p:nvPr userDrawn="1"/>
        </p:nvCxnSpPr>
        <p:spPr>
          <a:xfrm>
            <a:off x="2981762" y="4334072"/>
            <a:ext cx="4247100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0053859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able 51">
            <a:extLst>
              <a:ext uri="{FF2B5EF4-FFF2-40B4-BE49-F238E27FC236}">
                <a16:creationId xmlns:a16="http://schemas.microsoft.com/office/drawing/2014/main" id="{96E8193D-B286-A3FA-74D4-488E9B4B6830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882410311"/>
              </p:ext>
            </p:extLst>
          </p:nvPr>
        </p:nvGraphicFramePr>
        <p:xfrm>
          <a:off x="380888" y="4103478"/>
          <a:ext cx="11430216" cy="168301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428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770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44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70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4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Add copy</a:t>
                      </a: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miter lim="400000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CABE4D63-0757-60F9-3697-C0A8A7F28B4D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7" name="Picture Placeholder 10">
            <a:extLst>
              <a:ext uri="{FF2B5EF4-FFF2-40B4-BE49-F238E27FC236}">
                <a16:creationId xmlns:a16="http://schemas.microsoft.com/office/drawing/2014/main" id="{DB97D5F6-6A76-B984-AB21-8EC334C53FE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1609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AA157A99-48B7-972D-CD42-F7EDB3FD89D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25708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10">
            <a:extLst>
              <a:ext uri="{FF2B5EF4-FFF2-40B4-BE49-F238E27FC236}">
                <a16:creationId xmlns:a16="http://schemas.microsoft.com/office/drawing/2014/main" id="{F569ED2A-D76C-19FC-9F6B-F9131C8A2E6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459807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10">
            <a:extLst>
              <a:ext uri="{FF2B5EF4-FFF2-40B4-BE49-F238E27FC236}">
                <a16:creationId xmlns:a16="http://schemas.microsoft.com/office/drawing/2014/main" id="{5DE5E849-55BD-5675-3B6B-C045C9472D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893906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C6B954A2-4808-66D9-B8C0-5E9CB2ED675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28005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615707B1-F662-E86F-0AD3-113FAEF281B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762104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3FF42D93-F0E8-F0C3-0816-04617CA29AE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96203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Picture Placeholder 10">
            <a:extLst>
              <a:ext uri="{FF2B5EF4-FFF2-40B4-BE49-F238E27FC236}">
                <a16:creationId xmlns:a16="http://schemas.microsoft.com/office/drawing/2014/main" id="{8C35A305-B7DA-FDB9-53DD-04140545748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630305" y="1898019"/>
            <a:ext cx="963389" cy="220546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0" name="Text Placeholder 50">
            <a:extLst>
              <a:ext uri="{FF2B5EF4-FFF2-40B4-BE49-F238E27FC236}">
                <a16:creationId xmlns:a16="http://schemas.microsoft.com/office/drawing/2014/main" id="{9DBCF4D9-7D22-623D-B8B1-382DF2E31E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1609" y="1475020"/>
            <a:ext cx="982837" cy="285667"/>
          </a:xfr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E89FDC-4982-5047-7FD1-ED947FE304D6}"/>
              </a:ext>
            </a:extLst>
          </p:cNvPr>
          <p:cNvSpPr txBox="1"/>
          <p:nvPr userDrawn="1"/>
        </p:nvSpPr>
        <p:spPr>
          <a:xfrm>
            <a:off x="4242156" y="3947904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3996330029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slid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traight Connector 39"/>
          <p:cNvSpPr/>
          <p:nvPr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 lIns="25400" tIns="25400" rIns="25400" bIns="25400" anchor="b"/>
          <a:lstStyle>
            <a:lvl1pPr defTabSz="292100"/>
          </a:lstStyle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46" name="TextBox 8"/>
          <p:cNvSpPr txBox="1"/>
          <p:nvPr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pic>
        <p:nvPicPr>
          <p:cNvPr id="47" name="Picture 7" descr="Picture 7"/>
          <p:cNvPicPr>
            <a:picLocks noChangeAspect="1"/>
          </p:cNvPicPr>
          <p:nvPr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grpSp>
        <p:nvGrpSpPr>
          <p:cNvPr id="3" name="Group">
            <a:extLst>
              <a:ext uri="{FF2B5EF4-FFF2-40B4-BE49-F238E27FC236}">
                <a16:creationId xmlns:a16="http://schemas.microsoft.com/office/drawing/2014/main" id="{2DCE37C3-2E24-D56E-E0EC-B430FDCCEBB8}"/>
              </a:ext>
            </a:extLst>
          </p:cNvPr>
          <p:cNvGrpSpPr/>
          <p:nvPr userDrawn="1"/>
        </p:nvGrpSpPr>
        <p:grpSpPr>
          <a:xfrm>
            <a:off x="1147642" y="3239191"/>
            <a:ext cx="692234" cy="379619"/>
            <a:chOff x="0" y="0"/>
            <a:chExt cx="692233" cy="379617"/>
          </a:xfrm>
        </p:grpSpPr>
        <p:sp>
          <p:nvSpPr>
            <p:cNvPr id="4" name="Rectangle">
              <a:extLst>
                <a:ext uri="{FF2B5EF4-FFF2-40B4-BE49-F238E27FC236}">
                  <a16:creationId xmlns:a16="http://schemas.microsoft.com/office/drawing/2014/main" id="{F53D86BB-E2FD-D120-E8A2-FE68AC772897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5" name="new">
              <a:extLst>
                <a:ext uri="{FF2B5EF4-FFF2-40B4-BE49-F238E27FC236}">
                  <a16:creationId xmlns:a16="http://schemas.microsoft.com/office/drawing/2014/main" id="{4E2D9CEF-4D01-CECC-312B-70EF50519E51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0697D9-3D65-28B3-86EE-157314AC41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06920" y="2145007"/>
            <a:ext cx="4936468" cy="728822"/>
          </a:xfr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latin typeface="Cliniques Helvetica Neue" panose="020B0604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042C0E40-D988-786B-5B68-37DBA9D741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06920" y="3148756"/>
            <a:ext cx="4936468" cy="420478"/>
          </a:xfrm>
        </p:spPr>
        <p:txBody>
          <a:bodyPr lIns="0" tIns="0" rIns="0" bIns="0">
            <a:normAutofit/>
          </a:bodyPr>
          <a:lstStyle>
            <a:lvl1pPr marL="0" indent="-128016">
              <a:lnSpc>
                <a:spcPct val="100000"/>
              </a:lnSpc>
              <a:spcBef>
                <a:spcPts val="400"/>
              </a:spcBef>
              <a:buSzPct val="90000"/>
              <a:buFont typeface="Arial" panose="020B0604020202020204" pitchFamily="34" charset="0"/>
              <a:buChar char="•"/>
              <a:defRPr sz="14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BED42990-BA77-55F1-E2C4-E05DF00EC2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06920" y="3875103"/>
            <a:ext cx="4936468" cy="95184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Pct val="90000"/>
              <a:buFont typeface="Arial" panose="020B0604020202020204" pitchFamily="34" charset="0"/>
              <a:buNone/>
              <a:defRPr sz="14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EA73F65-8F82-5836-B168-330E38F8F3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6920" y="5157349"/>
            <a:ext cx="4936468" cy="306365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Pct val="90000"/>
              <a:buFont typeface="Arial" panose="020B0604020202020204" pitchFamily="34" charset="0"/>
              <a:buNone/>
              <a:defRPr sz="1400" i="1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FYXX</a:t>
            </a:r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AD8684C9-EBA5-DB8E-AD14-DBFAB1F7C91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126617" y="1646650"/>
            <a:ext cx="2762327" cy="4454164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45DA894-A403-D4E3-4FDF-C4F1BAA88500}"/>
              </a:ext>
            </a:extLst>
          </p:cNvPr>
          <p:cNvCxnSpPr/>
          <p:nvPr userDrawn="1"/>
        </p:nvCxnSpPr>
        <p:spPr>
          <a:xfrm>
            <a:off x="6221322" y="4975676"/>
            <a:ext cx="5307665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765519395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1B89DD4B-44FC-29BC-B9D8-B9200FDFBA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0888" y="1394938"/>
            <a:ext cx="2400693" cy="2012448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01168" tIns="182880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600"/>
            </a:lvl1pPr>
          </a:lstStyle>
          <a:p>
            <a:pPr lvl="0"/>
            <a:r>
              <a:rPr lang="en-US" dirty="0"/>
              <a:t>new</a:t>
            </a:r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1" name="Text Placeholder 48">
            <a:extLst>
              <a:ext uri="{FF2B5EF4-FFF2-40B4-BE49-F238E27FC236}">
                <a16:creationId xmlns:a16="http://schemas.microsoft.com/office/drawing/2014/main" id="{B337EED9-CA55-3759-B157-06C24D4ABF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7" y="5466941"/>
            <a:ext cx="11433941" cy="630941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Add copy here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F4404EF-46A8-7D49-0336-00A3C8A774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7056" y="1879801"/>
            <a:ext cx="2404525" cy="1527585"/>
          </a:xfrm>
        </p:spPr>
        <p:txBody>
          <a:bodyPr lIns="201168" tIns="73152" rIns="91440" bIns="91440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SzPct val="90000"/>
              <a:buFont typeface="Arial" panose="020B0604020202020204" pitchFamily="34" charset="0"/>
              <a:buNone/>
              <a:defRPr sz="14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algn="l" defTabSz="1219168">
              <a:spcBef>
                <a:spcPts val="1000"/>
              </a:spcBef>
              <a:defRPr sz="1000"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pPr>
            <a:r>
              <a:rPr lang="en-US" dirty="0"/>
              <a:t>Add copy here</a:t>
            </a:r>
          </a:p>
        </p:txBody>
      </p:sp>
      <p:sp>
        <p:nvSpPr>
          <p:cNvPr id="21" name="Picture Placeholder 10">
            <a:extLst>
              <a:ext uri="{FF2B5EF4-FFF2-40B4-BE49-F238E27FC236}">
                <a16:creationId xmlns:a16="http://schemas.microsoft.com/office/drawing/2014/main" id="{E2000B13-1F67-B19D-4308-BFBDF5A609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02705" y="1394937"/>
            <a:ext cx="8908293" cy="4072003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124383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F97B66-81FC-A6EA-4A17-CBB6304E78A6}"/>
              </a:ext>
            </a:extLst>
          </p:cNvPr>
          <p:cNvCxnSpPr>
            <a:cxnSpLocks/>
          </p:cNvCxnSpPr>
          <p:nvPr userDrawn="1"/>
        </p:nvCxnSpPr>
        <p:spPr>
          <a:xfrm>
            <a:off x="5977666" y="1396525"/>
            <a:ext cx="0" cy="4705684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5EFA956-6E9F-6C1F-0106-7D25DBED7E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888" y="1646650"/>
            <a:ext cx="2085443" cy="4454164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13A8DFD8-339A-8DA5-1484-FD579938E7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0105" y="1646650"/>
            <a:ext cx="2085443" cy="4454164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DF12788-2ABE-0BF8-DE17-79741CF408A2}"/>
              </a:ext>
            </a:extLst>
          </p:cNvPr>
          <p:cNvCxnSpPr/>
          <p:nvPr userDrawn="1"/>
        </p:nvCxnSpPr>
        <p:spPr>
          <a:xfrm>
            <a:off x="2630850" y="3399020"/>
            <a:ext cx="311376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156CA98-8693-9865-C157-11229BEBCD7A}"/>
              </a:ext>
            </a:extLst>
          </p:cNvPr>
          <p:cNvCxnSpPr/>
          <p:nvPr userDrawn="1"/>
        </p:nvCxnSpPr>
        <p:spPr>
          <a:xfrm>
            <a:off x="2630850" y="4680679"/>
            <a:ext cx="311376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9BC25A2E-6952-48F9-4F11-0FCAEB396F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27187" y="1646650"/>
            <a:ext cx="3113762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spcBef>
                <a:spcPts val="0"/>
              </a:spcBef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324E91B8-1139-456A-96A2-28BD8C35CA3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27187" y="3422985"/>
            <a:ext cx="3113762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spcBef>
                <a:spcPts val="0"/>
              </a:spcBef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643CB220-2E59-C5BD-5DFD-1C98413F11D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27187" y="4704644"/>
            <a:ext cx="3113762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spcBef>
                <a:spcPts val="0"/>
              </a:spcBef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063028-064C-0F7B-A520-B551346033D8}"/>
              </a:ext>
            </a:extLst>
          </p:cNvPr>
          <p:cNvCxnSpPr/>
          <p:nvPr userDrawn="1"/>
        </p:nvCxnSpPr>
        <p:spPr>
          <a:xfrm>
            <a:off x="8701867" y="3399020"/>
            <a:ext cx="311376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3F43D34-486E-CC81-3190-DB929044F1F1}"/>
              </a:ext>
            </a:extLst>
          </p:cNvPr>
          <p:cNvCxnSpPr/>
          <p:nvPr userDrawn="1"/>
        </p:nvCxnSpPr>
        <p:spPr>
          <a:xfrm>
            <a:off x="8701867" y="4680679"/>
            <a:ext cx="311376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1" name="Text Placeholder 49">
            <a:extLst>
              <a:ext uri="{FF2B5EF4-FFF2-40B4-BE49-F238E27FC236}">
                <a16:creationId xmlns:a16="http://schemas.microsoft.com/office/drawing/2014/main" id="{54B213F3-B0C3-8E3F-BFFD-043A1ABF966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98204" y="1646650"/>
            <a:ext cx="3113762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spcBef>
                <a:spcPts val="0"/>
              </a:spcBef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2" name="Text Placeholder 49">
            <a:extLst>
              <a:ext uri="{FF2B5EF4-FFF2-40B4-BE49-F238E27FC236}">
                <a16:creationId xmlns:a16="http://schemas.microsoft.com/office/drawing/2014/main" id="{094B4ACF-8DA0-438B-F45A-9CEF6E3E980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698204" y="3422985"/>
            <a:ext cx="3113762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spcBef>
                <a:spcPts val="0"/>
              </a:spcBef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3" name="Text Placeholder 49">
            <a:extLst>
              <a:ext uri="{FF2B5EF4-FFF2-40B4-BE49-F238E27FC236}">
                <a16:creationId xmlns:a16="http://schemas.microsoft.com/office/drawing/2014/main" id="{AD609D45-E54F-752C-A9EA-9C73D513D73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698204" y="4704644"/>
            <a:ext cx="3113762" cy="374651"/>
          </a:xfrm>
        </p:spPr>
        <p:txBody>
          <a:bodyPr lIns="182880" tIns="91440" rIns="182880" bIns="91440">
            <a:normAutofit/>
          </a:bodyPr>
          <a:lstStyle>
            <a:lvl1pPr marL="0" indent="0">
              <a:spcBef>
                <a:spcPts val="0"/>
              </a:spcBef>
              <a:buNone/>
              <a:defRPr sz="1300" b="0" i="0">
                <a:latin typeface="Cliniques Helvetica Neue" panose="020B0604020202020204" pitchFamily="34" charset="77"/>
              </a:defRPr>
            </a:lvl1pPr>
            <a:lvl2pPr marL="609600" indent="0">
              <a:buFont typeface="Arial" panose="020B0604020202020204" pitchFamily="34" charset="0"/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E20A93EF-26E2-76C9-6792-6E3A1841927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24328" y="2021915"/>
            <a:ext cx="3113738" cy="1336017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68" name="Text Placeholder 66">
            <a:extLst>
              <a:ext uri="{FF2B5EF4-FFF2-40B4-BE49-F238E27FC236}">
                <a16:creationId xmlns:a16="http://schemas.microsoft.com/office/drawing/2014/main" id="{F19C9250-4200-3C37-477A-C4CC7590E56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24328" y="3792564"/>
            <a:ext cx="3113738" cy="857664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69" name="Text Placeholder 66">
            <a:extLst>
              <a:ext uri="{FF2B5EF4-FFF2-40B4-BE49-F238E27FC236}">
                <a16:creationId xmlns:a16="http://schemas.microsoft.com/office/drawing/2014/main" id="{943CDEDF-A789-85F0-7EA9-E2E9269D92D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24328" y="5089213"/>
            <a:ext cx="3113738" cy="1011597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70" name="Text Placeholder 66">
            <a:extLst>
              <a:ext uri="{FF2B5EF4-FFF2-40B4-BE49-F238E27FC236}">
                <a16:creationId xmlns:a16="http://schemas.microsoft.com/office/drawing/2014/main" id="{BFABCB2F-E11F-318A-81D6-70C9875A1C0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698228" y="2021915"/>
            <a:ext cx="3113738" cy="1336017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71" name="Text Placeholder 66">
            <a:extLst>
              <a:ext uri="{FF2B5EF4-FFF2-40B4-BE49-F238E27FC236}">
                <a16:creationId xmlns:a16="http://schemas.microsoft.com/office/drawing/2014/main" id="{74CCEF02-8EAF-3ECB-3129-656EBD46A1C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698228" y="3792564"/>
            <a:ext cx="3113738" cy="857664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  <p:sp>
        <p:nvSpPr>
          <p:cNvPr id="72" name="Text Placeholder 66">
            <a:extLst>
              <a:ext uri="{FF2B5EF4-FFF2-40B4-BE49-F238E27FC236}">
                <a16:creationId xmlns:a16="http://schemas.microsoft.com/office/drawing/2014/main" id="{3EEA5B97-6FFD-B044-C41D-787BEB8F51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698228" y="5089213"/>
            <a:ext cx="3113738" cy="1011597"/>
          </a:xfrm>
        </p:spPr>
        <p:txBody>
          <a:bodyPr lIns="182880">
            <a:normAutofit/>
          </a:bodyPr>
          <a:lstStyle>
            <a:lvl1pPr marL="0" indent="-121920">
              <a:spcBef>
                <a:spcPts val="400"/>
              </a:spcBef>
              <a:buSzPct val="70000"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Bullet 1</a:t>
            </a:r>
          </a:p>
          <a:p>
            <a:pPr lvl="0"/>
            <a:r>
              <a:rPr lang="en-US" dirty="0"/>
              <a:t>Bullet 2</a:t>
            </a:r>
          </a:p>
        </p:txBody>
      </p:sp>
    </p:spTree>
    <p:extLst>
      <p:ext uri="{BB962C8B-B14F-4D97-AF65-F5344CB8AC3E}">
        <p14:creationId xmlns:p14="http://schemas.microsoft.com/office/powerpoint/2010/main" val="2607436548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7E6AB5B4-79AF-B600-E1B1-ECFCF33E42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57274"/>
            <a:ext cx="5676900" cy="284886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287E4A0F-C073-AFBE-158D-0FFC27DAB1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7057" y="4706140"/>
            <a:ext cx="5676900" cy="1388566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/>
            </a:lvl1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6F626AD0-4A86-B39F-2A39-3014EA0C91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567690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7E42CED-CE4E-DA47-9963-6069A9BDC7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7080" y="5236757"/>
            <a:ext cx="5676876" cy="857947"/>
          </a:xfrm>
        </p:spPr>
        <p:txBody>
          <a:bodyPr lIns="246888" tIns="0" rIns="0" bIns="0">
            <a:normAutofit/>
          </a:bodyPr>
          <a:lstStyle>
            <a:lvl1pPr marL="0" indent="-128016">
              <a:lnSpc>
                <a:spcPct val="100000"/>
              </a:lnSpc>
              <a:spcBef>
                <a:spcPts val="400"/>
              </a:spcBef>
              <a:buSzPct val="90000"/>
              <a:buFont typeface="Arial" panose="020B0604020202020204" pitchFamily="34" charset="0"/>
              <a:buChar char="•"/>
              <a:defRPr sz="10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marL="91438" indent="-91438" algn="l">
              <a:spcBef>
                <a:spcPts val="500"/>
              </a:spcBef>
              <a:buSzPct val="70000"/>
              <a:buFont typeface="Cliniques Helvetica Neue"/>
              <a:buChar char="•"/>
              <a:defRPr sz="1000"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pPr>
            <a:r>
              <a:rPr lang="en-US" dirty="0"/>
              <a:t>Body copy here</a:t>
            </a:r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5B5141A-9A4E-FE84-CAF1-6A22A9CFC0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4098" y="1857272"/>
            <a:ext cx="5676900" cy="2848866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D56C24EE-FDC7-81DE-AD38-F80826748F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4098" y="4706138"/>
            <a:ext cx="5676900" cy="1388566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00"/>
            </a:lvl1pPr>
          </a:lstStyle>
          <a:p>
            <a:pPr lvl="0"/>
            <a:r>
              <a:rPr lang="en-US" dirty="0"/>
              <a:t>Title:</a:t>
            </a:r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1FE20D3-69F8-34EE-C5A0-932579D859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34097" y="1394935"/>
            <a:ext cx="567690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D08ADA28-0F36-8135-1201-9573215EFF4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34121" y="5236755"/>
            <a:ext cx="5676876" cy="857947"/>
          </a:xfrm>
        </p:spPr>
        <p:txBody>
          <a:bodyPr lIns="246888" tIns="0" rIns="0" bIns="0">
            <a:normAutofit/>
          </a:bodyPr>
          <a:lstStyle>
            <a:lvl1pPr marL="0" indent="-128016">
              <a:lnSpc>
                <a:spcPct val="100000"/>
              </a:lnSpc>
              <a:spcBef>
                <a:spcPts val="400"/>
              </a:spcBef>
              <a:buSzPct val="90000"/>
              <a:buFont typeface="Arial" panose="020B0604020202020204" pitchFamily="34" charset="0"/>
              <a:buChar char="•"/>
              <a:defRPr sz="10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marL="91438" indent="-91438" algn="l">
              <a:spcBef>
                <a:spcPts val="500"/>
              </a:spcBef>
              <a:buSzPct val="70000"/>
              <a:buFont typeface="Cliniques Helvetica Neue"/>
              <a:buChar char="•"/>
              <a:defRPr sz="1000"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pPr>
            <a:r>
              <a:rPr lang="en-US" dirty="0"/>
              <a:t>Body copy here</a:t>
            </a:r>
          </a:p>
        </p:txBody>
      </p:sp>
    </p:spTree>
    <p:extLst>
      <p:ext uri="{BB962C8B-B14F-4D97-AF65-F5344CB8AC3E}">
        <p14:creationId xmlns:p14="http://schemas.microsoft.com/office/powerpoint/2010/main" val="3631881648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grpSp>
        <p:nvGrpSpPr>
          <p:cNvPr id="5" name="Group">
            <a:extLst>
              <a:ext uri="{FF2B5EF4-FFF2-40B4-BE49-F238E27FC236}">
                <a16:creationId xmlns:a16="http://schemas.microsoft.com/office/drawing/2014/main" id="{83224F17-6471-5066-6EDE-D338B78760AC}"/>
              </a:ext>
            </a:extLst>
          </p:cNvPr>
          <p:cNvGrpSpPr/>
          <p:nvPr userDrawn="1"/>
        </p:nvGrpSpPr>
        <p:grpSpPr>
          <a:xfrm>
            <a:off x="380888" y="1396525"/>
            <a:ext cx="692234" cy="379619"/>
            <a:chOff x="0" y="0"/>
            <a:chExt cx="692233" cy="379617"/>
          </a:xfrm>
        </p:grpSpPr>
        <p:sp>
          <p:nvSpPr>
            <p:cNvPr id="6" name="Rectangle">
              <a:extLst>
                <a:ext uri="{FF2B5EF4-FFF2-40B4-BE49-F238E27FC236}">
                  <a16:creationId xmlns:a16="http://schemas.microsoft.com/office/drawing/2014/main" id="{58483C57-46A9-69A6-79DC-AC246776BC8D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new">
              <a:extLst>
                <a:ext uri="{FF2B5EF4-FFF2-40B4-BE49-F238E27FC236}">
                  <a16:creationId xmlns:a16="http://schemas.microsoft.com/office/drawing/2014/main" id="{8937B47B-A154-A847-8050-8E74658C59EF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grpSp>
        <p:nvGrpSpPr>
          <p:cNvPr id="10" name="Group">
            <a:extLst>
              <a:ext uri="{FF2B5EF4-FFF2-40B4-BE49-F238E27FC236}">
                <a16:creationId xmlns:a16="http://schemas.microsoft.com/office/drawing/2014/main" id="{D1DBF59F-DCB6-792A-0335-2AAC9448EC75}"/>
              </a:ext>
            </a:extLst>
          </p:cNvPr>
          <p:cNvGrpSpPr/>
          <p:nvPr userDrawn="1"/>
        </p:nvGrpSpPr>
        <p:grpSpPr>
          <a:xfrm>
            <a:off x="6255255" y="1396525"/>
            <a:ext cx="692234" cy="379619"/>
            <a:chOff x="0" y="0"/>
            <a:chExt cx="692233" cy="379617"/>
          </a:xfrm>
        </p:grpSpPr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64088BAB-BF32-FD61-F1AF-24F67DBEDB7C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12" name="new">
              <a:extLst>
                <a:ext uri="{FF2B5EF4-FFF2-40B4-BE49-F238E27FC236}">
                  <a16:creationId xmlns:a16="http://schemas.microsoft.com/office/drawing/2014/main" id="{48F90715-1B3A-714D-9A57-EC675632FBAF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659FF6-04A9-6E0C-583E-95965E7AF096}"/>
              </a:ext>
            </a:extLst>
          </p:cNvPr>
          <p:cNvCxnSpPr>
            <a:cxnSpLocks/>
          </p:cNvCxnSpPr>
          <p:nvPr userDrawn="1"/>
        </p:nvCxnSpPr>
        <p:spPr>
          <a:xfrm>
            <a:off x="5977666" y="1396525"/>
            <a:ext cx="0" cy="4705684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81E72551-A9F2-19FD-DBBA-54E1F34FFC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0888" y="2030734"/>
            <a:ext cx="2085443" cy="407008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7" name="Picture Placeholder 10">
            <a:extLst>
              <a:ext uri="{FF2B5EF4-FFF2-40B4-BE49-F238E27FC236}">
                <a16:creationId xmlns:a16="http://schemas.microsoft.com/office/drawing/2014/main" id="{B293EF2B-84D3-49B3-341A-C6FC7B51F1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0105" y="2030734"/>
            <a:ext cx="2085443" cy="4070080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075459C4-F34E-0EB5-4B63-4614A65504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94290" y="2030734"/>
            <a:ext cx="2797036" cy="521075"/>
          </a:xfr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latin typeface="Cliniques Helvetica Neue" panose="020B0604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8A6DD5F9-8721-E475-6E68-FC0F3DCF22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94290" y="2661985"/>
            <a:ext cx="2797036" cy="1531798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SzPct val="90000"/>
              <a:buFont typeface="Arial" panose="020B0604020202020204" pitchFamily="34" charset="0"/>
              <a:buNone/>
              <a:defRPr sz="13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34AD228A-FD88-3935-BE42-5EC6073A0A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94290" y="4492244"/>
            <a:ext cx="2797036" cy="31306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Pct val="90000"/>
              <a:buFont typeface="Arial" panose="020B0604020202020204" pitchFamily="34" charset="0"/>
              <a:buNone/>
              <a:defRPr sz="13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EA9863-DCA5-79D8-6C03-0AC3080AFA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4290" y="5043076"/>
            <a:ext cx="2797036" cy="306365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Pct val="90000"/>
              <a:buFont typeface="Arial" panose="020B0604020202020204" pitchFamily="34" charset="0"/>
              <a:buNone/>
              <a:defRPr sz="1300" i="1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FYXX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DCF331A-B971-7272-A72C-8A2303281913}"/>
              </a:ext>
            </a:extLst>
          </p:cNvPr>
          <p:cNvCxnSpPr>
            <a:cxnSpLocks/>
          </p:cNvCxnSpPr>
          <p:nvPr userDrawn="1"/>
        </p:nvCxnSpPr>
        <p:spPr>
          <a:xfrm>
            <a:off x="2713624" y="4861403"/>
            <a:ext cx="300735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33C58D6-4E1B-66E7-AC12-1C762E0C3198}"/>
              </a:ext>
            </a:extLst>
          </p:cNvPr>
          <p:cNvCxnSpPr>
            <a:cxnSpLocks/>
          </p:cNvCxnSpPr>
          <p:nvPr userDrawn="1"/>
        </p:nvCxnSpPr>
        <p:spPr>
          <a:xfrm>
            <a:off x="2713624" y="4339437"/>
            <a:ext cx="300735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5A579B1-E50C-3735-45FC-F9D709BBE87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96658" y="2030734"/>
            <a:ext cx="2797036" cy="521075"/>
          </a:xfr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100000"/>
              </a:lnSpc>
              <a:buNone/>
              <a:defRPr sz="1600">
                <a:latin typeface="Cliniques Helvetica Neue" panose="020B0604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3087F8B9-4B6D-2BFB-3955-3210F5F46E7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96658" y="2661985"/>
            <a:ext cx="2797036" cy="1531798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SzPct val="90000"/>
              <a:buFont typeface="Arial" panose="020B0604020202020204" pitchFamily="34" charset="0"/>
              <a:buNone/>
              <a:defRPr sz="13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51127E15-9546-71F7-F3F3-AF6C62969D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96658" y="4492244"/>
            <a:ext cx="2797036" cy="313066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Pct val="90000"/>
              <a:buFont typeface="Arial" panose="020B0604020202020204" pitchFamily="34" charset="0"/>
              <a:buNone/>
              <a:defRPr sz="1300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1527B97-D023-CAD1-0D0A-3313CF1B11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796658" y="5043076"/>
            <a:ext cx="2797036" cy="306365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Pct val="90000"/>
              <a:buFont typeface="Arial" panose="020B0604020202020204" pitchFamily="34" charset="0"/>
              <a:buNone/>
              <a:defRPr sz="1300" i="1">
                <a:latin typeface="Cliniques Helvetica Neue Lt" panose="020B0403020202020204" pitchFamily="34" charset="0"/>
              </a:defRPr>
            </a:lvl1pPr>
            <a:lvl2pPr marL="609600" indent="0">
              <a:buNone/>
              <a:defRPr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FYXX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0642A27-D791-9FA0-1D98-1FBEE21D875C}"/>
              </a:ext>
            </a:extLst>
          </p:cNvPr>
          <p:cNvCxnSpPr>
            <a:cxnSpLocks/>
          </p:cNvCxnSpPr>
          <p:nvPr userDrawn="1"/>
        </p:nvCxnSpPr>
        <p:spPr>
          <a:xfrm>
            <a:off x="8715992" y="4861403"/>
            <a:ext cx="300735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2FF0D31-6DB4-2DE9-79B8-DACE5EA24C83}"/>
              </a:ext>
            </a:extLst>
          </p:cNvPr>
          <p:cNvCxnSpPr>
            <a:cxnSpLocks/>
          </p:cNvCxnSpPr>
          <p:nvPr userDrawn="1"/>
        </p:nvCxnSpPr>
        <p:spPr>
          <a:xfrm>
            <a:off x="8715992" y="4339437"/>
            <a:ext cx="3007359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925286272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7E6AB5B4-79AF-B600-E1B1-ECFCF33E42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57274"/>
            <a:ext cx="2843784" cy="2290681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6F626AD0-4A86-B39F-2A39-3014EA0C91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567690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D56C24EE-FDC7-81DE-AD38-F80826748F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057" y="4147955"/>
            <a:ext cx="2843784" cy="1325880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31" name="Picture Placeholder 10">
            <a:extLst>
              <a:ext uri="{FF2B5EF4-FFF2-40B4-BE49-F238E27FC236}">
                <a16:creationId xmlns:a16="http://schemas.microsoft.com/office/drawing/2014/main" id="{FC44C0C2-F72E-980A-0D29-D92979ABC28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10172" y="1857274"/>
            <a:ext cx="2843784" cy="2290681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Text Placeholder 13">
            <a:extLst>
              <a:ext uri="{FF2B5EF4-FFF2-40B4-BE49-F238E27FC236}">
                <a16:creationId xmlns:a16="http://schemas.microsoft.com/office/drawing/2014/main" id="{7896A28A-CA47-D2A2-49C5-BAB3EEAD8CB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10172" y="4147955"/>
            <a:ext cx="2843784" cy="1325880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E8B7C70F-8AFC-A2CA-BFA5-FAF6AB7E0B2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134099" y="1857274"/>
            <a:ext cx="2843784" cy="2290681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Text Placeholder 48">
            <a:extLst>
              <a:ext uri="{FF2B5EF4-FFF2-40B4-BE49-F238E27FC236}">
                <a16:creationId xmlns:a16="http://schemas.microsoft.com/office/drawing/2014/main" id="{D42296F2-FB38-0688-9A36-009F9511E30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34098" y="1394937"/>
            <a:ext cx="567690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0461E006-6BC5-4C2F-0B4F-0863B168EAF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134099" y="4147955"/>
            <a:ext cx="2843784" cy="1325880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1E58DA0A-919F-CB51-F2B8-A92E2AC3857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967214" y="1857274"/>
            <a:ext cx="2843784" cy="2290681"/>
          </a:xfrm>
          <a:solidFill>
            <a:schemeClr val="accent2"/>
          </a:solidFill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B930143B-007D-0BE7-3F51-9CF9A46A18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67214" y="4147955"/>
            <a:ext cx="2843784" cy="1325880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2D5364C5-98E3-05DC-7B88-CF65A16FD5E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77057" y="5466941"/>
            <a:ext cx="11433941" cy="630941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Add copy here</a:t>
            </a:r>
          </a:p>
        </p:txBody>
      </p:sp>
    </p:spTree>
    <p:extLst>
      <p:ext uri="{BB962C8B-B14F-4D97-AF65-F5344CB8AC3E}">
        <p14:creationId xmlns:p14="http://schemas.microsoft.com/office/powerpoint/2010/main" val="836446176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 with tabl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4EB7F051-9119-8D0E-613B-1B7713C2375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584432938"/>
              </p:ext>
            </p:extLst>
          </p:nvPr>
        </p:nvGraphicFramePr>
        <p:xfrm>
          <a:off x="377314" y="4811824"/>
          <a:ext cx="8010177" cy="983043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2670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00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00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31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Subhead</a:t>
                      </a:r>
                    </a:p>
                  </a:txBody>
                  <a:tcPr marL="45720" marR="45720" marT="91440" marB="91440" anchor="ctr" horzOverflow="overflow">
                    <a:lnL w="3175"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Subhead</a:t>
                      </a:r>
                    </a:p>
                  </a:txBody>
                  <a:tcPr marL="45720" marR="45720" marT="91440" marB="9144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Subhead</a:t>
                      </a:r>
                    </a:p>
                  </a:txBody>
                  <a:tcPr marL="45720" marR="45720" marT="91440" marB="9144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noFill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009766"/>
                  </a:ext>
                </a:extLst>
              </a:tr>
              <a:tr h="5517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0"/>
                          <a:sym typeface="Cliniques Helvetica Neue Lt"/>
                        </a:rPr>
                        <a:t>Add copy here</a:t>
                      </a:r>
                    </a:p>
                  </a:txBody>
                  <a:tcPr marL="45720" marR="45720" marT="0" marB="0" anchor="ctr" horzOverflow="overflow">
                    <a:lnL w="3175">
                      <a:noFill/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0"/>
                          <a:sym typeface="Cliniques Helvetica Neue Lt"/>
                        </a:rPr>
                        <a:t>Add copy here</a:t>
                      </a:r>
                    </a:p>
                  </a:txBody>
                  <a:tcPr marL="45720" marR="45720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0"/>
                          <a:sym typeface="Cliniques Helvetica Neue Lt"/>
                        </a:rPr>
                        <a:t>Add copy here</a:t>
                      </a:r>
                    </a:p>
                  </a:txBody>
                  <a:tcPr marL="45720" marR="4572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noFill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7" name="Picture 26" descr="A black rectangular screen with white border&#10;&#10;Description automatically generated">
            <a:extLst>
              <a:ext uri="{FF2B5EF4-FFF2-40B4-BE49-F238E27FC236}">
                <a16:creationId xmlns:a16="http://schemas.microsoft.com/office/drawing/2014/main" id="{A1A98C95-4DD4-918A-A38A-C9AFFF711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12585" y="2024935"/>
            <a:ext cx="4562083" cy="3510947"/>
          </a:xfrm>
          <a:prstGeom prst="rect">
            <a:avLst/>
          </a:prstGeom>
        </p:spPr>
      </p:pic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62BE9E28-6187-E434-364A-B442F93F78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07134" y="1663821"/>
            <a:ext cx="3172987" cy="4230598"/>
          </a:xfrm>
          <a:custGeom>
            <a:avLst/>
            <a:gdLst>
              <a:gd name="connsiteX0" fmla="*/ 84401 w 3172987"/>
              <a:gd name="connsiteY0" fmla="*/ 0 h 4230598"/>
              <a:gd name="connsiteX1" fmla="*/ 3088586 w 3172987"/>
              <a:gd name="connsiteY1" fmla="*/ 0 h 4230598"/>
              <a:gd name="connsiteX2" fmla="*/ 3172987 w 3172987"/>
              <a:gd name="connsiteY2" fmla="*/ 84401 h 4230598"/>
              <a:gd name="connsiteX3" fmla="*/ 3172987 w 3172987"/>
              <a:gd name="connsiteY3" fmla="*/ 4146197 h 4230598"/>
              <a:gd name="connsiteX4" fmla="*/ 3088586 w 3172987"/>
              <a:gd name="connsiteY4" fmla="*/ 4230598 h 4230598"/>
              <a:gd name="connsiteX5" fmla="*/ 84401 w 3172987"/>
              <a:gd name="connsiteY5" fmla="*/ 4230598 h 4230598"/>
              <a:gd name="connsiteX6" fmla="*/ 0 w 3172987"/>
              <a:gd name="connsiteY6" fmla="*/ 4146197 h 4230598"/>
              <a:gd name="connsiteX7" fmla="*/ 0 w 3172987"/>
              <a:gd name="connsiteY7" fmla="*/ 84401 h 4230598"/>
              <a:gd name="connsiteX8" fmla="*/ 84401 w 3172987"/>
              <a:gd name="connsiteY8" fmla="*/ 0 h 423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72987" h="4230598">
                <a:moveTo>
                  <a:pt x="84401" y="0"/>
                </a:moveTo>
                <a:lnTo>
                  <a:pt x="3088586" y="0"/>
                </a:lnTo>
                <a:cubicBezTo>
                  <a:pt x="3135199" y="0"/>
                  <a:pt x="3172987" y="37788"/>
                  <a:pt x="3172987" y="84401"/>
                </a:cubicBezTo>
                <a:lnTo>
                  <a:pt x="3172987" y="4146197"/>
                </a:lnTo>
                <a:cubicBezTo>
                  <a:pt x="3172987" y="4192810"/>
                  <a:pt x="3135199" y="4230598"/>
                  <a:pt x="3088586" y="4230598"/>
                </a:cubicBezTo>
                <a:lnTo>
                  <a:pt x="84401" y="4230598"/>
                </a:lnTo>
                <a:cubicBezTo>
                  <a:pt x="37788" y="4230598"/>
                  <a:pt x="0" y="4192810"/>
                  <a:pt x="0" y="4146197"/>
                </a:cubicBezTo>
                <a:lnTo>
                  <a:pt x="0" y="84401"/>
                </a:lnTo>
                <a:cubicBezTo>
                  <a:pt x="0" y="37788"/>
                  <a:pt x="37788" y="0"/>
                  <a:pt x="84401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E7BCAB69-332F-EACB-1C0A-18BB9294847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5868" y="2233176"/>
            <a:ext cx="1828800" cy="2570274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8D77DF2F-0311-ADEC-F8AA-A5A13B2A3D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04635" y="2233176"/>
            <a:ext cx="1828800" cy="2570274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10">
            <a:extLst>
              <a:ext uri="{FF2B5EF4-FFF2-40B4-BE49-F238E27FC236}">
                <a16:creationId xmlns:a16="http://schemas.microsoft.com/office/drawing/2014/main" id="{F76867A1-491C-014D-E305-31DF7F167A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43401" y="2233176"/>
            <a:ext cx="1828800" cy="2570274"/>
          </a:xfrm>
          <a:noFill/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2890F7-C783-E6F2-A470-07A6A9207656}"/>
              </a:ext>
            </a:extLst>
          </p:cNvPr>
          <p:cNvSpPr txBox="1"/>
          <p:nvPr userDrawn="1"/>
        </p:nvSpPr>
        <p:spPr>
          <a:xfrm>
            <a:off x="2706465" y="4276346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2139484936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B6E88EDB-8F6F-D92B-40C9-5196C5E9A5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0668" y="1396524"/>
            <a:ext cx="5676901" cy="2311390"/>
          </a:xfrm>
          <a:solidFill>
            <a:schemeClr val="accent2"/>
          </a:solidFill>
          <a:ln w="3175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651455AD-C022-B034-B5BC-E32C80C4480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0668" y="3789337"/>
            <a:ext cx="5676901" cy="2311390"/>
          </a:xfrm>
          <a:solidFill>
            <a:schemeClr val="accent2"/>
          </a:solidFill>
          <a:ln w="3175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19A03B0F-643E-0034-A4D4-B90B2029DF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32623" y="1396524"/>
            <a:ext cx="5676901" cy="2311390"/>
          </a:xfrm>
          <a:solidFill>
            <a:schemeClr val="accent2"/>
          </a:solidFill>
          <a:ln w="3175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6" name="Picture Placeholder 10">
            <a:extLst>
              <a:ext uri="{FF2B5EF4-FFF2-40B4-BE49-F238E27FC236}">
                <a16:creationId xmlns:a16="http://schemas.microsoft.com/office/drawing/2014/main" id="{4B3EE45D-0A4A-E569-5B21-27A5CE7452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32623" y="3789337"/>
            <a:ext cx="5676901" cy="2311390"/>
          </a:xfrm>
          <a:solidFill>
            <a:schemeClr val="accent2"/>
          </a:solidFill>
          <a:ln w="3175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5520032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A2AF7A0-C4B9-5F3C-99F4-003CF0517727}"/>
              </a:ext>
            </a:extLst>
          </p:cNvPr>
          <p:cNvSpPr/>
          <p:nvPr userDrawn="1"/>
        </p:nvSpPr>
        <p:spPr>
          <a:xfrm>
            <a:off x="377055" y="1857267"/>
            <a:ext cx="5676901" cy="4244886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9E16D7-B56C-6B64-1B5D-FB4951470972}"/>
              </a:ext>
            </a:extLst>
          </p:cNvPr>
          <p:cNvSpPr/>
          <p:nvPr userDrawn="1"/>
        </p:nvSpPr>
        <p:spPr>
          <a:xfrm>
            <a:off x="6134096" y="1857267"/>
            <a:ext cx="5676901" cy="4244886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6F626AD0-4A86-B39F-2A39-3014EA0C91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567690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1FE20D3-69F8-34EE-C5A0-932579D859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34097" y="1394935"/>
            <a:ext cx="5676900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10" name="iPhone-13.png" descr="iPhone-13.png">
            <a:extLst>
              <a:ext uri="{FF2B5EF4-FFF2-40B4-BE49-F238E27FC236}">
                <a16:creationId xmlns:a16="http://schemas.microsoft.com/office/drawing/2014/main" id="{A9682B45-72E7-43C2-13F5-10F84A22D4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2062942" y="1983313"/>
            <a:ext cx="2305128" cy="41202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iPhone-13.png" descr="iPhone-13.png">
            <a:extLst>
              <a:ext uri="{FF2B5EF4-FFF2-40B4-BE49-F238E27FC236}">
                <a16:creationId xmlns:a16="http://schemas.microsoft.com/office/drawing/2014/main" id="{FA144785-006A-90C9-272A-B0F80CF28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7831142" y="1978268"/>
            <a:ext cx="2305128" cy="4120240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2BDEEB7D-535E-08E3-951A-EB2EE7CB28A2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10065" y="3429000"/>
            <a:ext cx="819867" cy="819867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34" name="Picture Placeholder 10">
            <a:extLst>
              <a:ext uri="{FF2B5EF4-FFF2-40B4-BE49-F238E27FC236}">
                <a16:creationId xmlns:a16="http://schemas.microsoft.com/office/drawing/2014/main" id="{C921AA61-59B4-3409-6622-385A0F2B2807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553965" y="3428999"/>
            <a:ext cx="819867" cy="819867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35C3C609-44C6-66BB-D894-17BEA3E2A3EA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2155666" y="2058311"/>
            <a:ext cx="2119677" cy="4045241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7F2484D8-B32C-5A17-8F2C-32A781EF381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916657" y="2053267"/>
            <a:ext cx="2119677" cy="4045241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452613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17" name="Text Placeholder 48">
            <a:extLst>
              <a:ext uri="{FF2B5EF4-FFF2-40B4-BE49-F238E27FC236}">
                <a16:creationId xmlns:a16="http://schemas.microsoft.com/office/drawing/2014/main" id="{E0A442F8-0C88-AF81-6787-329F82E5A7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874" y="5466490"/>
            <a:ext cx="7318124" cy="63139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6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Add copy here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033B4D8B-AFD7-0A20-CB20-61A751EBFE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92874" y="2517332"/>
            <a:ext cx="1828800" cy="2568336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10">
            <a:extLst>
              <a:ext uri="{FF2B5EF4-FFF2-40B4-BE49-F238E27FC236}">
                <a16:creationId xmlns:a16="http://schemas.microsoft.com/office/drawing/2014/main" id="{2FE63561-56D4-8B9D-4BF9-928DF83E9D0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21674" y="2517332"/>
            <a:ext cx="1828800" cy="2568336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53F4FB0B-F1F1-4260-AB51-AD4CC518DB7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153398" y="2517332"/>
            <a:ext cx="1828800" cy="2568336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10">
            <a:extLst>
              <a:ext uri="{FF2B5EF4-FFF2-40B4-BE49-F238E27FC236}">
                <a16:creationId xmlns:a16="http://schemas.microsoft.com/office/drawing/2014/main" id="{3B1E5ADD-FAF0-EA43-34FE-BC9BE0CCD1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982198" y="2517332"/>
            <a:ext cx="1828800" cy="2568336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EEA9D348-C2D0-7F24-C0DA-58C5F99E3416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56616" y="1498226"/>
            <a:ext cx="819867" cy="819867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pic>
        <p:nvPicPr>
          <p:cNvPr id="11" name="iPhone-13.png" descr="iPhone-13.png">
            <a:extLst>
              <a:ext uri="{FF2B5EF4-FFF2-40B4-BE49-F238E27FC236}">
                <a16:creationId xmlns:a16="http://schemas.microsoft.com/office/drawing/2014/main" id="{94F76B40-427E-108A-F7DC-7ACBF33BB3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1316026" y="1528733"/>
            <a:ext cx="2560784" cy="4577206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E16AF6E-0D86-7A0C-3D5A-BC682DD22A9C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421559" y="1621683"/>
            <a:ext cx="2349718" cy="4484256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291447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69671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11" name="iPhone-13.png" descr="iPhone-13.png">
            <a:extLst>
              <a:ext uri="{FF2B5EF4-FFF2-40B4-BE49-F238E27FC236}">
                <a16:creationId xmlns:a16="http://schemas.microsoft.com/office/drawing/2014/main" id="{94F76B40-427E-108A-F7DC-7ACBF33BB3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1509390" y="1528733"/>
            <a:ext cx="2560784" cy="4577206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033B4D8B-AFD7-0A20-CB20-61A751EBFE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01819" y="2517332"/>
            <a:ext cx="2009199" cy="2568336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pic>
        <p:nvPicPr>
          <p:cNvPr id="2" name="iPhone-13.png" descr="iPhone-13.png">
            <a:extLst>
              <a:ext uri="{FF2B5EF4-FFF2-40B4-BE49-F238E27FC236}">
                <a16:creationId xmlns:a16="http://schemas.microsoft.com/office/drawing/2014/main" id="{428320E6-88C9-C5D8-C39E-AD52657275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6589358" y="1523688"/>
            <a:ext cx="2560784" cy="4577206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804C6576-7BCA-1963-8D49-BDD184E5093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281787" y="2512287"/>
            <a:ext cx="2009199" cy="2568336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Picture Placeholder 10">
            <a:extLst>
              <a:ext uri="{FF2B5EF4-FFF2-40B4-BE49-F238E27FC236}">
                <a16:creationId xmlns:a16="http://schemas.microsoft.com/office/drawing/2014/main" id="{87C85781-BF60-E62C-22F0-CD8F2ADBEB5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356616" y="1498226"/>
            <a:ext cx="819867" cy="819867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CF80F19-280A-CEBA-7B9F-DF8BC278C8D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611747" y="1624535"/>
            <a:ext cx="2348223" cy="4481404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4B2F78F-B1C2-E429-09ED-2B2E8872EF2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695638" y="1619490"/>
            <a:ext cx="2348223" cy="4481404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625980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A2AF7A0-C4B9-5F3C-99F4-003CF0517727}"/>
              </a:ext>
            </a:extLst>
          </p:cNvPr>
          <p:cNvSpPr/>
          <p:nvPr userDrawn="1"/>
        </p:nvSpPr>
        <p:spPr>
          <a:xfrm>
            <a:off x="3245172" y="1857267"/>
            <a:ext cx="2801334" cy="4244886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9E16D7-B56C-6B64-1B5D-FB4951470972}"/>
              </a:ext>
            </a:extLst>
          </p:cNvPr>
          <p:cNvSpPr/>
          <p:nvPr userDrawn="1"/>
        </p:nvSpPr>
        <p:spPr>
          <a:xfrm>
            <a:off x="6113289" y="1857267"/>
            <a:ext cx="2815462" cy="4244886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0" name="Text Placeholder 48">
            <a:extLst>
              <a:ext uri="{FF2B5EF4-FFF2-40B4-BE49-F238E27FC236}">
                <a16:creationId xmlns:a16="http://schemas.microsoft.com/office/drawing/2014/main" id="{6F626AD0-4A86-B39F-2A39-3014EA0C91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45172" y="1394937"/>
            <a:ext cx="2801334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Straight Connector 12">
            <a:extLst>
              <a:ext uri="{FF2B5EF4-FFF2-40B4-BE49-F238E27FC236}">
                <a16:creationId xmlns:a16="http://schemas.microsoft.com/office/drawing/2014/main" id="{0D1BA3FB-D68B-01A6-0C7C-046E6D7CE8D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5" name="Text Placeholder 48">
            <a:extLst>
              <a:ext uri="{FF2B5EF4-FFF2-40B4-BE49-F238E27FC236}">
                <a16:creationId xmlns:a16="http://schemas.microsoft.com/office/drawing/2014/main" id="{01FE20D3-69F8-34EE-C5A0-932579D859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13289" y="1394935"/>
            <a:ext cx="2815462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31" name="iPhone-13.png" descr="iPhone-13.png">
            <a:extLst>
              <a:ext uri="{FF2B5EF4-FFF2-40B4-BE49-F238E27FC236}">
                <a16:creationId xmlns:a16="http://schemas.microsoft.com/office/drawing/2014/main" id="{FA144785-006A-90C9-272A-B0F80CF28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6380521" y="1981913"/>
            <a:ext cx="2305128" cy="412024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 Placeholder 48">
            <a:extLst>
              <a:ext uri="{FF2B5EF4-FFF2-40B4-BE49-F238E27FC236}">
                <a16:creationId xmlns:a16="http://schemas.microsoft.com/office/drawing/2014/main" id="{F9441B1C-6EE9-7EE3-99EB-47395941B6C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95535" y="1394935"/>
            <a:ext cx="2815462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6B8728-65CA-90F6-8C48-7A659F48B5FD}"/>
              </a:ext>
            </a:extLst>
          </p:cNvPr>
          <p:cNvSpPr/>
          <p:nvPr userDrawn="1"/>
        </p:nvSpPr>
        <p:spPr>
          <a:xfrm>
            <a:off x="8995535" y="1857267"/>
            <a:ext cx="2815462" cy="4244886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pic>
        <p:nvPicPr>
          <p:cNvPr id="28" name="iPhone-13.png" descr="iPhone-13.png">
            <a:extLst>
              <a:ext uri="{FF2B5EF4-FFF2-40B4-BE49-F238E27FC236}">
                <a16:creationId xmlns:a16="http://schemas.microsoft.com/office/drawing/2014/main" id="{2FD23DCD-6CF1-9787-EC7A-F834A6DF10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9254692" y="1981913"/>
            <a:ext cx="2305128" cy="41202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iPhone-13.png" descr="iPhone-13.png">
            <a:extLst>
              <a:ext uri="{FF2B5EF4-FFF2-40B4-BE49-F238E27FC236}">
                <a16:creationId xmlns:a16="http://schemas.microsoft.com/office/drawing/2014/main" id="{0FA71B42-DC30-2607-C450-18D5BC7123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3506351" y="1981913"/>
            <a:ext cx="2305128" cy="4120240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CBEFE692-D101-09B7-A0BD-FD01F420C44B}"/>
              </a:ext>
            </a:extLst>
          </p:cNvPr>
          <p:cNvSpPr/>
          <p:nvPr userDrawn="1"/>
        </p:nvSpPr>
        <p:spPr>
          <a:xfrm>
            <a:off x="377055" y="1857267"/>
            <a:ext cx="2801334" cy="4244886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36" name="Text Placeholder 48">
            <a:extLst>
              <a:ext uri="{FF2B5EF4-FFF2-40B4-BE49-F238E27FC236}">
                <a16:creationId xmlns:a16="http://schemas.microsoft.com/office/drawing/2014/main" id="{A80ED64A-F8FF-9DD3-427F-4308379BEB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7055" y="1394937"/>
            <a:ext cx="2801334" cy="46233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37" name="iPhone-13.png" descr="iPhone-13.png">
            <a:extLst>
              <a:ext uri="{FF2B5EF4-FFF2-40B4-BE49-F238E27FC236}">
                <a16:creationId xmlns:a16="http://schemas.microsoft.com/office/drawing/2014/main" id="{34C80E15-90D7-6DD9-A265-73B50D7F86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632182" y="1981913"/>
            <a:ext cx="2305128" cy="4120240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F4D48FB-8296-2168-1BB1-B352F50A6D0F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26392" y="2058310"/>
            <a:ext cx="2116707" cy="4039573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B258997A-4F85-10E8-3AF8-767443E3DE0A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3600562" y="2058310"/>
            <a:ext cx="2116707" cy="4039573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CD8320A-E905-3C4D-0171-AFF31F529F57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474732" y="2058310"/>
            <a:ext cx="2116707" cy="4039573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9CA6006F-E6B8-EB2B-D874-12E8F66EC01D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348901" y="2058310"/>
            <a:ext cx="2116707" cy="4039573"/>
          </a:xfrm>
          <a:custGeom>
            <a:avLst/>
            <a:gdLst>
              <a:gd name="connsiteX0" fmla="*/ 272652 w 2348223"/>
              <a:gd name="connsiteY0" fmla="*/ 0 h 4481404"/>
              <a:gd name="connsiteX1" fmla="*/ 2075571 w 2348223"/>
              <a:gd name="connsiteY1" fmla="*/ 0 h 4481404"/>
              <a:gd name="connsiteX2" fmla="*/ 2348223 w 2348223"/>
              <a:gd name="connsiteY2" fmla="*/ 272652 h 4481404"/>
              <a:gd name="connsiteX3" fmla="*/ 2348223 w 2348223"/>
              <a:gd name="connsiteY3" fmla="*/ 4481404 h 4481404"/>
              <a:gd name="connsiteX4" fmla="*/ 0 w 2348223"/>
              <a:gd name="connsiteY4" fmla="*/ 4481404 h 4481404"/>
              <a:gd name="connsiteX5" fmla="*/ 0 w 2348223"/>
              <a:gd name="connsiteY5" fmla="*/ 272652 h 4481404"/>
              <a:gd name="connsiteX6" fmla="*/ 272652 w 2348223"/>
              <a:gd name="connsiteY6" fmla="*/ 0 h 448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48223" h="4481404">
                <a:moveTo>
                  <a:pt x="272652" y="0"/>
                </a:moveTo>
                <a:lnTo>
                  <a:pt x="2075571" y="0"/>
                </a:lnTo>
                <a:cubicBezTo>
                  <a:pt x="2226153" y="0"/>
                  <a:pt x="2348223" y="122070"/>
                  <a:pt x="2348223" y="272652"/>
                </a:cubicBezTo>
                <a:lnTo>
                  <a:pt x="2348223" y="4481404"/>
                </a:lnTo>
                <a:lnTo>
                  <a:pt x="0" y="4481404"/>
                </a:lnTo>
                <a:lnTo>
                  <a:pt x="0" y="272652"/>
                </a:lnTo>
                <a:cubicBezTo>
                  <a:pt x="0" y="122070"/>
                  <a:pt x="122070" y="0"/>
                  <a:pt x="27265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584666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9543734-F4BE-0A0E-0169-446DBDB03161}"/>
              </a:ext>
            </a:extLst>
          </p:cNvPr>
          <p:cNvSpPr/>
          <p:nvPr userDrawn="1"/>
        </p:nvSpPr>
        <p:spPr>
          <a:xfrm>
            <a:off x="377056" y="1857267"/>
            <a:ext cx="3785616" cy="3436053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94B0939-2764-42E7-007F-5B0E7478B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3785616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4" name="iPhone-13.png" descr="iPhone-13.png">
            <a:extLst>
              <a:ext uri="{FF2B5EF4-FFF2-40B4-BE49-F238E27FC236}">
                <a16:creationId xmlns:a16="http://schemas.microsoft.com/office/drawing/2014/main" id="{186EDBBB-9BFF-9D05-A4EF-D9FEF4B616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1367155" y="2012124"/>
            <a:ext cx="1820063" cy="3253224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Picture Placeholder 15">
            <a:extLst>
              <a:ext uri="{FF2B5EF4-FFF2-40B4-BE49-F238E27FC236}">
                <a16:creationId xmlns:a16="http://schemas.microsoft.com/office/drawing/2014/main" id="{EA256425-62AA-47C8-D74D-18E7136A4F7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433463" y="2068805"/>
            <a:ext cx="1687447" cy="3192900"/>
          </a:xfrm>
          <a:custGeom>
            <a:avLst/>
            <a:gdLst>
              <a:gd name="connsiteX0" fmla="*/ 221710 w 2137168"/>
              <a:gd name="connsiteY0" fmla="*/ 0 h 4043840"/>
              <a:gd name="connsiteX1" fmla="*/ 1915459 w 2137168"/>
              <a:gd name="connsiteY1" fmla="*/ 0 h 4043840"/>
              <a:gd name="connsiteX2" fmla="*/ 2132665 w 2137168"/>
              <a:gd name="connsiteY2" fmla="*/ 177028 h 4043840"/>
              <a:gd name="connsiteX3" fmla="*/ 2137168 w 2137168"/>
              <a:gd name="connsiteY3" fmla="*/ 221700 h 4043840"/>
              <a:gd name="connsiteX4" fmla="*/ 2137168 w 2137168"/>
              <a:gd name="connsiteY4" fmla="*/ 4043840 h 4043840"/>
              <a:gd name="connsiteX5" fmla="*/ 0 w 2137168"/>
              <a:gd name="connsiteY5" fmla="*/ 4043840 h 4043840"/>
              <a:gd name="connsiteX6" fmla="*/ 0 w 2137168"/>
              <a:gd name="connsiteY6" fmla="*/ 221710 h 4043840"/>
              <a:gd name="connsiteX7" fmla="*/ 221710 w 2137168"/>
              <a:gd name="connsiteY7" fmla="*/ 0 h 40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168" h="4043840">
                <a:moveTo>
                  <a:pt x="221710" y="0"/>
                </a:moveTo>
                <a:lnTo>
                  <a:pt x="1915459" y="0"/>
                </a:lnTo>
                <a:cubicBezTo>
                  <a:pt x="2022600" y="0"/>
                  <a:pt x="2111991" y="75998"/>
                  <a:pt x="2132665" y="177028"/>
                </a:cubicBezTo>
                <a:lnTo>
                  <a:pt x="2137168" y="221700"/>
                </a:lnTo>
                <a:lnTo>
                  <a:pt x="2137168" y="4043840"/>
                </a:lnTo>
                <a:lnTo>
                  <a:pt x="0" y="4043840"/>
                </a:lnTo>
                <a:lnTo>
                  <a:pt x="0" y="221710"/>
                </a:lnTo>
                <a:cubicBezTo>
                  <a:pt x="0" y="99263"/>
                  <a:pt x="99263" y="0"/>
                  <a:pt x="221710" y="0"/>
                </a:cubicBezTo>
                <a:close/>
              </a:path>
            </a:pathLst>
          </a:custGeom>
          <a:noFill/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D5E84B18-13DB-DDEE-E2C4-0ECF26FAD8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056" y="5256728"/>
            <a:ext cx="3785616" cy="837977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182880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AB801D3-FEA5-0D3F-A3F6-5D2FE32A1648}"/>
              </a:ext>
            </a:extLst>
          </p:cNvPr>
          <p:cNvSpPr/>
          <p:nvPr userDrawn="1"/>
        </p:nvSpPr>
        <p:spPr>
          <a:xfrm>
            <a:off x="4201219" y="1857267"/>
            <a:ext cx="3785616" cy="3436053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33" name="Text Placeholder 48">
            <a:extLst>
              <a:ext uri="{FF2B5EF4-FFF2-40B4-BE49-F238E27FC236}">
                <a16:creationId xmlns:a16="http://schemas.microsoft.com/office/drawing/2014/main" id="{6DF9F76B-352C-15A3-4221-F896BD8E613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219" y="1394937"/>
            <a:ext cx="3785616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34" name="iPhone-13.png" descr="iPhone-13.png">
            <a:extLst>
              <a:ext uri="{FF2B5EF4-FFF2-40B4-BE49-F238E27FC236}">
                <a16:creationId xmlns:a16="http://schemas.microsoft.com/office/drawing/2014/main" id="{B3AE0D95-B1E8-E0FF-71DD-CBE07B7E2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5180594" y="2012124"/>
            <a:ext cx="1820063" cy="3253224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Picture Placeholder 15">
            <a:extLst>
              <a:ext uri="{FF2B5EF4-FFF2-40B4-BE49-F238E27FC236}">
                <a16:creationId xmlns:a16="http://schemas.microsoft.com/office/drawing/2014/main" id="{80F04024-3DC3-0C9C-2211-21A9B39CBD6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5246902" y="2068805"/>
            <a:ext cx="1687447" cy="3192900"/>
          </a:xfrm>
          <a:custGeom>
            <a:avLst/>
            <a:gdLst>
              <a:gd name="connsiteX0" fmla="*/ 221710 w 2137168"/>
              <a:gd name="connsiteY0" fmla="*/ 0 h 4043840"/>
              <a:gd name="connsiteX1" fmla="*/ 1915459 w 2137168"/>
              <a:gd name="connsiteY1" fmla="*/ 0 h 4043840"/>
              <a:gd name="connsiteX2" fmla="*/ 2132665 w 2137168"/>
              <a:gd name="connsiteY2" fmla="*/ 177028 h 4043840"/>
              <a:gd name="connsiteX3" fmla="*/ 2137168 w 2137168"/>
              <a:gd name="connsiteY3" fmla="*/ 221700 h 4043840"/>
              <a:gd name="connsiteX4" fmla="*/ 2137168 w 2137168"/>
              <a:gd name="connsiteY4" fmla="*/ 4043840 h 4043840"/>
              <a:gd name="connsiteX5" fmla="*/ 0 w 2137168"/>
              <a:gd name="connsiteY5" fmla="*/ 4043840 h 4043840"/>
              <a:gd name="connsiteX6" fmla="*/ 0 w 2137168"/>
              <a:gd name="connsiteY6" fmla="*/ 221710 h 4043840"/>
              <a:gd name="connsiteX7" fmla="*/ 221710 w 2137168"/>
              <a:gd name="connsiteY7" fmla="*/ 0 h 40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168" h="4043840">
                <a:moveTo>
                  <a:pt x="221710" y="0"/>
                </a:moveTo>
                <a:lnTo>
                  <a:pt x="1915459" y="0"/>
                </a:lnTo>
                <a:cubicBezTo>
                  <a:pt x="2022600" y="0"/>
                  <a:pt x="2111991" y="75998"/>
                  <a:pt x="2132665" y="177028"/>
                </a:cubicBezTo>
                <a:lnTo>
                  <a:pt x="2137168" y="221700"/>
                </a:lnTo>
                <a:lnTo>
                  <a:pt x="2137168" y="4043840"/>
                </a:lnTo>
                <a:lnTo>
                  <a:pt x="0" y="4043840"/>
                </a:lnTo>
                <a:lnTo>
                  <a:pt x="0" y="221710"/>
                </a:lnTo>
                <a:cubicBezTo>
                  <a:pt x="0" y="99263"/>
                  <a:pt x="99263" y="0"/>
                  <a:pt x="221710" y="0"/>
                </a:cubicBezTo>
                <a:close/>
              </a:path>
            </a:pathLst>
          </a:custGeom>
          <a:noFill/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C92927E7-03EE-05F0-D3AE-8E9715C0009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201219" y="5256728"/>
            <a:ext cx="3785616" cy="837977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182880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2D09FBF-4C0A-2A50-1C52-081DD8B568F2}"/>
              </a:ext>
            </a:extLst>
          </p:cNvPr>
          <p:cNvSpPr/>
          <p:nvPr userDrawn="1"/>
        </p:nvSpPr>
        <p:spPr>
          <a:xfrm>
            <a:off x="8025382" y="1857267"/>
            <a:ext cx="3785616" cy="3436053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80BD8BE5-B63D-D366-989C-D1E66FB9B5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25382" y="1394937"/>
            <a:ext cx="3785616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spc="-50" baseline="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Subhead</a:t>
            </a:r>
          </a:p>
        </p:txBody>
      </p:sp>
      <p:pic>
        <p:nvPicPr>
          <p:cNvPr id="39" name="iPhone-13.png" descr="iPhone-13.png">
            <a:extLst>
              <a:ext uri="{FF2B5EF4-FFF2-40B4-BE49-F238E27FC236}">
                <a16:creationId xmlns:a16="http://schemas.microsoft.com/office/drawing/2014/main" id="{A86FB6B3-EADD-2895-DBC6-F608EA2C63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2" b="12446"/>
          <a:stretch/>
        </p:blipFill>
        <p:spPr>
          <a:xfrm>
            <a:off x="9015481" y="2012124"/>
            <a:ext cx="1820063" cy="3253224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Picture Placeholder 15">
            <a:extLst>
              <a:ext uri="{FF2B5EF4-FFF2-40B4-BE49-F238E27FC236}">
                <a16:creationId xmlns:a16="http://schemas.microsoft.com/office/drawing/2014/main" id="{2EB154D9-E2B4-F175-1DD3-B34250B20C2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9081789" y="2068805"/>
            <a:ext cx="1687447" cy="3192900"/>
          </a:xfrm>
          <a:custGeom>
            <a:avLst/>
            <a:gdLst>
              <a:gd name="connsiteX0" fmla="*/ 221710 w 2137168"/>
              <a:gd name="connsiteY0" fmla="*/ 0 h 4043840"/>
              <a:gd name="connsiteX1" fmla="*/ 1915459 w 2137168"/>
              <a:gd name="connsiteY1" fmla="*/ 0 h 4043840"/>
              <a:gd name="connsiteX2" fmla="*/ 2132665 w 2137168"/>
              <a:gd name="connsiteY2" fmla="*/ 177028 h 4043840"/>
              <a:gd name="connsiteX3" fmla="*/ 2137168 w 2137168"/>
              <a:gd name="connsiteY3" fmla="*/ 221700 h 4043840"/>
              <a:gd name="connsiteX4" fmla="*/ 2137168 w 2137168"/>
              <a:gd name="connsiteY4" fmla="*/ 4043840 h 4043840"/>
              <a:gd name="connsiteX5" fmla="*/ 0 w 2137168"/>
              <a:gd name="connsiteY5" fmla="*/ 4043840 h 4043840"/>
              <a:gd name="connsiteX6" fmla="*/ 0 w 2137168"/>
              <a:gd name="connsiteY6" fmla="*/ 221710 h 4043840"/>
              <a:gd name="connsiteX7" fmla="*/ 221710 w 2137168"/>
              <a:gd name="connsiteY7" fmla="*/ 0 h 40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7168" h="4043840">
                <a:moveTo>
                  <a:pt x="221710" y="0"/>
                </a:moveTo>
                <a:lnTo>
                  <a:pt x="1915459" y="0"/>
                </a:lnTo>
                <a:cubicBezTo>
                  <a:pt x="2022600" y="0"/>
                  <a:pt x="2111991" y="75998"/>
                  <a:pt x="2132665" y="177028"/>
                </a:cubicBezTo>
                <a:lnTo>
                  <a:pt x="2137168" y="221700"/>
                </a:lnTo>
                <a:lnTo>
                  <a:pt x="2137168" y="4043840"/>
                </a:lnTo>
                <a:lnTo>
                  <a:pt x="0" y="4043840"/>
                </a:lnTo>
                <a:lnTo>
                  <a:pt x="0" y="221710"/>
                </a:lnTo>
                <a:cubicBezTo>
                  <a:pt x="0" y="99263"/>
                  <a:pt x="99263" y="0"/>
                  <a:pt x="221710" y="0"/>
                </a:cubicBezTo>
                <a:close/>
              </a:path>
            </a:pathLst>
          </a:custGeom>
          <a:noFill/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Text Placeholder 13">
            <a:extLst>
              <a:ext uri="{FF2B5EF4-FFF2-40B4-BE49-F238E27FC236}">
                <a16:creationId xmlns:a16="http://schemas.microsoft.com/office/drawing/2014/main" id="{DE56F7FE-FC74-A0B2-D31E-E386C75CF35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25382" y="5256728"/>
            <a:ext cx="3785616" cy="837977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182880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here.</a:t>
            </a:r>
          </a:p>
        </p:txBody>
      </p:sp>
      <p:sp>
        <p:nvSpPr>
          <p:cNvPr id="48" name="Picture Placeholder 10">
            <a:extLst>
              <a:ext uri="{FF2B5EF4-FFF2-40B4-BE49-F238E27FC236}">
                <a16:creationId xmlns:a16="http://schemas.microsoft.com/office/drawing/2014/main" id="{CFF3AD55-46C5-3AB3-966C-EAAA44DBB9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65505" y="2055562"/>
            <a:ext cx="640080" cy="640080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49" name="Picture Placeholder 10">
            <a:extLst>
              <a:ext uri="{FF2B5EF4-FFF2-40B4-BE49-F238E27FC236}">
                <a16:creationId xmlns:a16="http://schemas.microsoft.com/office/drawing/2014/main" id="{7CDFEEEC-9E2F-38F2-1DDE-A5B6A1D989E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552066" y="2055562"/>
            <a:ext cx="640080" cy="640080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  <p:sp>
        <p:nvSpPr>
          <p:cNvPr id="50" name="Picture Placeholder 10">
            <a:extLst>
              <a:ext uri="{FF2B5EF4-FFF2-40B4-BE49-F238E27FC236}">
                <a16:creationId xmlns:a16="http://schemas.microsoft.com/office/drawing/2014/main" id="{AB1A4EA9-9AF4-9766-EEC8-3C579400B6D0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200392" y="2055562"/>
            <a:ext cx="640080" cy="640080"/>
          </a:xfrm>
          <a:solidFill>
            <a:srgbClr val="FFFFFF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782413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88EB99-D64F-E744-BDCF-3F1DE7AD159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08792547"/>
              </p:ext>
            </p:extLst>
          </p:nvPr>
        </p:nvGraphicFramePr>
        <p:xfrm>
          <a:off x="377056" y="1394890"/>
          <a:ext cx="11433940" cy="4705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38244">
                  <a:extLst>
                    <a:ext uri="{9D8B030D-6E8A-4147-A177-3AD203B41FA5}">
                      <a16:colId xmlns:a16="http://schemas.microsoft.com/office/drawing/2014/main" val="210361582"/>
                    </a:ext>
                  </a:extLst>
                </a:gridCol>
                <a:gridCol w="3695696">
                  <a:extLst>
                    <a:ext uri="{9D8B030D-6E8A-4147-A177-3AD203B41FA5}">
                      <a16:colId xmlns:a16="http://schemas.microsoft.com/office/drawing/2014/main" val="3227064820"/>
                    </a:ext>
                  </a:extLst>
                </a:gridCol>
              </a:tblGrid>
              <a:tr h="4574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liniques Helvetica Neue" panose="020B0604020202020204" pitchFamily="34" charset="77"/>
                        </a:rPr>
                        <a:t>Subhead</a:t>
                      </a:r>
                    </a:p>
                  </a:txBody>
                  <a:tcPr marL="192024" marR="192024" marT="91440" marB="9144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spc="10" baseline="0" dirty="0">
                          <a:latin typeface="Cliniques Helvetica Neue" panose="020B0604020202020204" pitchFamily="34" charset="77"/>
                        </a:rPr>
                        <a:t>Subhead</a:t>
                      </a:r>
                    </a:p>
                  </a:txBody>
                  <a:tcPr marL="192024" marR="192024" marT="91440" marB="9144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525370"/>
                  </a:ext>
                </a:extLst>
              </a:tr>
              <a:tr h="7591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0" cap="none" spc="2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1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  <a:endParaRPr kumimoji="0" lang="en-US" sz="1100" b="0" i="0" u="none" strike="noStrike" kern="0" cap="none" spc="1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34566"/>
                  </a:ext>
                </a:extLst>
              </a:tr>
              <a:tr h="9360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0" cap="none" spc="2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1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  <a:endParaRPr kumimoji="0" lang="en-US" sz="1100" b="0" i="0" u="none" strike="noStrike" kern="0" cap="none" spc="1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567687"/>
                  </a:ext>
                </a:extLst>
              </a:tr>
              <a:tr h="7591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0" cap="none" spc="2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1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  <a:endParaRPr kumimoji="0" lang="en-US" sz="1100" b="0" i="0" u="none" strike="noStrike" kern="0" cap="none" spc="1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793645"/>
                  </a:ext>
                </a:extLst>
              </a:tr>
              <a:tr h="8234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0" cap="none" spc="2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  <a:endParaRPr kumimoji="0" lang="en-US" sz="1300" b="0" i="0" u="none" strike="noStrike" kern="0" cap="none" spc="2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1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  <a:endParaRPr kumimoji="0" lang="en-US" sz="1100" b="0" i="0" u="none" strike="noStrike" kern="0" cap="none" spc="1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646139"/>
                  </a:ext>
                </a:extLst>
              </a:tr>
              <a:tr h="9704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0" cap="none" spc="2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1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Add copy here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5005501"/>
                  </a:ext>
                </a:extLst>
              </a:tr>
            </a:tbl>
          </a:graphicData>
        </a:graphic>
      </p:graphicFrame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E5A84F-6E3D-CA53-D662-61A08DEAFC9E}"/>
              </a:ext>
            </a:extLst>
          </p:cNvPr>
          <p:cNvGrpSpPr/>
          <p:nvPr userDrawn="1"/>
        </p:nvGrpSpPr>
        <p:grpSpPr>
          <a:xfrm>
            <a:off x="2522386" y="1394888"/>
            <a:ext cx="5523478" cy="4705781"/>
            <a:chOff x="2463606" y="1421058"/>
            <a:chExt cx="5600384" cy="4771302"/>
          </a:xfrm>
        </p:grpSpPr>
        <p:sp>
          <p:nvSpPr>
            <p:cNvPr id="4" name="Triangle">
              <a:extLst>
                <a:ext uri="{FF2B5EF4-FFF2-40B4-BE49-F238E27FC236}">
                  <a16:creationId xmlns:a16="http://schemas.microsoft.com/office/drawing/2014/main" id="{BCE5CFF6-0B5B-C684-1595-8F38827CC27E}"/>
                </a:ext>
              </a:extLst>
            </p:cNvPr>
            <p:cNvSpPr/>
            <p:nvPr/>
          </p:nvSpPr>
          <p:spPr>
            <a:xfrm>
              <a:off x="2463606" y="1421058"/>
              <a:ext cx="5600384" cy="4771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DDDB7"/>
            </a:solidFill>
            <a:ln w="3175"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1600" b="0" i="0" u="none" strike="noStrike" kern="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5" name="image5.png" descr="image5.png">
              <a:extLst>
                <a:ext uri="{FF2B5EF4-FFF2-40B4-BE49-F238E27FC236}">
                  <a16:creationId xmlns:a16="http://schemas.microsoft.com/office/drawing/2014/main" id="{AE8F9CCC-E9ED-BB70-A57B-04B462C92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8975"/>
            </a:blip>
            <a:stretch>
              <a:fillRect/>
            </a:stretch>
          </p:blipFill>
          <p:spPr>
            <a:xfrm>
              <a:off x="4579286" y="2823674"/>
              <a:ext cx="1369024" cy="3118739"/>
            </a:xfrm>
            <a:prstGeom prst="rect">
              <a:avLst/>
            </a:prstGeom>
            <a:ln w="3175">
              <a:miter lim="400000"/>
            </a:ln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E1B18E58-DB30-2B39-4030-7E064AE15FEF}"/>
              </a:ext>
            </a:extLst>
          </p:cNvPr>
          <p:cNvSpPr txBox="1"/>
          <p:nvPr userDrawn="1"/>
        </p:nvSpPr>
        <p:spPr>
          <a:xfrm>
            <a:off x="4432538" y="2855226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114297418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big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3F1BB9ED-AAF2-0CD1-FB86-CF817CC4DC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8869" y="1392296"/>
            <a:ext cx="5404104" cy="4700016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E3210F59-366F-FA8D-FA21-E1D50B2740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95333" y="2025650"/>
            <a:ext cx="2553948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39050F5-848E-0D36-C558-45B8BE9482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95333" y="2578013"/>
            <a:ext cx="2553948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aseline="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A0EC666-20FE-CDB9-5F87-FF5A1D49BF1F}"/>
              </a:ext>
            </a:extLst>
          </p:cNvPr>
          <p:cNvCxnSpPr>
            <a:cxnSpLocks/>
          </p:cNvCxnSpPr>
          <p:nvPr userDrawn="1"/>
        </p:nvCxnSpPr>
        <p:spPr>
          <a:xfrm>
            <a:off x="6495332" y="1391763"/>
            <a:ext cx="0" cy="4700549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8E753247-5EF3-4FFF-760A-83A21CF2DE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95333" y="3054936"/>
            <a:ext cx="2553948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0376976F-FFEC-743E-C695-5260B1EA82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95333" y="3607299"/>
            <a:ext cx="2553948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aseline="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D5B04207-4972-76F6-66D8-3E036DB4B9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95333" y="4084222"/>
            <a:ext cx="2553948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+XX%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FA629B1-8BC3-3881-6F35-3CE092E023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95333" y="4636585"/>
            <a:ext cx="2553948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26" name="Text Placeholder 17">
            <a:extLst>
              <a:ext uri="{FF2B5EF4-FFF2-40B4-BE49-F238E27FC236}">
                <a16:creationId xmlns:a16="http://schemas.microsoft.com/office/drawing/2014/main" id="{70668EB0-7269-BC2A-2E60-7BAA6622767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95333" y="5113509"/>
            <a:ext cx="2553948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27" name="Text Placeholder 17">
            <a:extLst>
              <a:ext uri="{FF2B5EF4-FFF2-40B4-BE49-F238E27FC236}">
                <a16:creationId xmlns:a16="http://schemas.microsoft.com/office/drawing/2014/main" id="{FFB73342-D723-4E9D-2BB3-F50E344413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95333" y="5665872"/>
            <a:ext cx="2553948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C3D67990-1A39-E4E7-95C0-501FDF35726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526398" y="2025650"/>
            <a:ext cx="2160341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 err="1"/>
              <a:t>XXx</a:t>
            </a:r>
            <a:endParaRPr lang="en-US" dirty="0"/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6E37233C-6B5A-18F2-3191-625C41CA6AE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26398" y="2578013"/>
            <a:ext cx="2160341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aseline="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968373D-5261-4225-25B8-60E767309089}"/>
              </a:ext>
            </a:extLst>
          </p:cNvPr>
          <p:cNvCxnSpPr>
            <a:cxnSpLocks/>
          </p:cNvCxnSpPr>
          <p:nvPr userDrawn="1"/>
        </p:nvCxnSpPr>
        <p:spPr>
          <a:xfrm>
            <a:off x="9526398" y="1391763"/>
            <a:ext cx="0" cy="4700549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Text Placeholder 17">
            <a:extLst>
              <a:ext uri="{FF2B5EF4-FFF2-40B4-BE49-F238E27FC236}">
                <a16:creationId xmlns:a16="http://schemas.microsoft.com/office/drawing/2014/main" id="{314BD614-AA71-C5C4-2BD4-738999D8A86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526398" y="3054936"/>
            <a:ext cx="2160341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59E0B0B0-5C7B-6DE7-754E-104939B37E9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26398" y="3607299"/>
            <a:ext cx="2160341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 baseline="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D5825D68-C857-0BC4-8833-E0A70B83BFD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26398" y="4084222"/>
            <a:ext cx="2160341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+XX</a:t>
            </a:r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1E7A4CBA-E5E7-571B-1484-97576917DE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26398" y="4636585"/>
            <a:ext cx="2160341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70D88FFA-0CEB-B5E2-6DB0-F9ACB1CD203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526398" y="5113509"/>
            <a:ext cx="2160341" cy="570577"/>
          </a:xfrm>
        </p:spPr>
        <p:txBody>
          <a:bodyPr lIns="155448" tIns="0" rIns="0" bIns="27432" anchor="b">
            <a:normAutofit/>
          </a:bodyPr>
          <a:lstStyle>
            <a:lvl1pPr marL="0" indent="0">
              <a:spcBef>
                <a:spcPts val="0"/>
              </a:spcBef>
              <a:buNone/>
              <a:defRPr sz="3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$XX</a:t>
            </a:r>
          </a:p>
        </p:txBody>
      </p:sp>
      <p:sp>
        <p:nvSpPr>
          <p:cNvPr id="36" name="Text Placeholder 17">
            <a:extLst>
              <a:ext uri="{FF2B5EF4-FFF2-40B4-BE49-F238E27FC236}">
                <a16:creationId xmlns:a16="http://schemas.microsoft.com/office/drawing/2014/main" id="{E8BAC431-B771-8861-4C18-81FFB86870B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526398" y="5665872"/>
            <a:ext cx="2160341" cy="420200"/>
          </a:xfrm>
        </p:spPr>
        <p:txBody>
          <a:bodyPr lIns="155448" tIns="0" rIns="0" bIns="27432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latin typeface="Cliniques Helvetica Neue Lt" panose="020B0403020202020204" pitchFamily="34" charset="0"/>
              </a:defRPr>
            </a:lvl1pPr>
            <a:lvl2pPr marL="0" indent="0">
              <a:spcBef>
                <a:spcPts val="400"/>
              </a:spcBef>
              <a:buNone/>
              <a:defRPr sz="1000"/>
            </a:lvl2pPr>
            <a:lvl3pPr marL="1219200" indent="0">
              <a:buNone/>
              <a:defRPr/>
            </a:lvl3pPr>
            <a:lvl4pPr marL="1828800" indent="0">
              <a:buNone/>
              <a:defRPr/>
            </a:lvl4pPr>
            <a:lvl5pPr marL="2438400" indent="0">
              <a:buNone/>
              <a:defRPr/>
            </a:lvl5pPr>
          </a:lstStyle>
          <a:p>
            <a:pPr lvl="0"/>
            <a:r>
              <a:rPr lang="en-US" dirty="0"/>
              <a:t>Add copy here</a:t>
            </a:r>
          </a:p>
        </p:txBody>
      </p:sp>
    </p:spTree>
    <p:extLst>
      <p:ext uri="{BB962C8B-B14F-4D97-AF65-F5344CB8AC3E}">
        <p14:creationId xmlns:p14="http://schemas.microsoft.com/office/powerpoint/2010/main" val="1209162633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94B0939-2764-42E7-007F-5B0E7478B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>
              <a:defRPr sz="1800"/>
            </a:pPr>
            <a:r>
              <a:rPr lang="en-US" sz="1400" dirty="0">
                <a:latin typeface="Cliniques Helvetica Neue Lt"/>
                <a:ea typeface="Cliniques Helvetica Neue Lt"/>
                <a:cs typeface="Cliniques Helvetica Neue Lt"/>
                <a:sym typeface="Cliniques Helvetica Neue Lt"/>
              </a:rPr>
              <a:t>Subhead</a:t>
            </a:r>
          </a:p>
        </p:txBody>
      </p:sp>
      <p:sp>
        <p:nvSpPr>
          <p:cNvPr id="16" name="Text Placeholder 48">
            <a:extLst>
              <a:ext uri="{FF2B5EF4-FFF2-40B4-BE49-F238E27FC236}">
                <a16:creationId xmlns:a16="http://schemas.microsoft.com/office/drawing/2014/main" id="{D2A7F426-D8BB-ECAD-461F-6683DD95C9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9752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>
              <a:defRPr sz="1800"/>
            </a:pPr>
            <a:r>
              <a:rPr lang="en-US" sz="1400" dirty="0">
                <a:latin typeface="Cliniques Helvetica Neue Lt"/>
                <a:ea typeface="Cliniques Helvetica Neue Lt"/>
                <a:cs typeface="Cliniques Helvetica Neue Lt"/>
                <a:sym typeface="Cliniques Helvetica Neue Lt"/>
              </a:rPr>
              <a:t>Subhead</a:t>
            </a:r>
          </a:p>
        </p:txBody>
      </p:sp>
      <p:sp>
        <p:nvSpPr>
          <p:cNvPr id="17" name="Text Placeholder 48">
            <a:extLst>
              <a:ext uri="{FF2B5EF4-FFF2-40B4-BE49-F238E27FC236}">
                <a16:creationId xmlns:a16="http://schemas.microsoft.com/office/drawing/2014/main" id="{2AEF640E-D151-4A9B-9717-624B66B175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26401" y="1394937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>
              <a:defRPr sz="1800"/>
            </a:pPr>
            <a:r>
              <a:rPr lang="en-US" sz="1400" dirty="0">
                <a:latin typeface="Cliniques Helvetica Neue Lt"/>
                <a:ea typeface="Cliniques Helvetica Neue Lt"/>
                <a:cs typeface="Cliniques Helvetica Neue Lt"/>
                <a:sym typeface="Cliniques Helvetica Neue Lt"/>
              </a:rPr>
              <a:t>Subhead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2959C81-2121-9363-0DBF-4ADFC26037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9753" y="1864734"/>
            <a:ext cx="3784600" cy="1854070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35880B2C-AAFE-9510-5BC6-3195BA7A36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26401" y="1864734"/>
            <a:ext cx="3784600" cy="1854070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6B0EB355-DF50-5D17-8ABA-3D617B189F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64733"/>
            <a:ext cx="3784600" cy="426560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Text Placeholder 48">
            <a:extLst>
              <a:ext uri="{FF2B5EF4-FFF2-40B4-BE49-F238E27FC236}">
                <a16:creationId xmlns:a16="http://schemas.microsoft.com/office/drawing/2014/main" id="{0EE8871E-B962-4D93-BE86-E34539EA28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03699" y="3806470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>
              <a:defRPr sz="1800"/>
            </a:pPr>
            <a:r>
              <a:rPr lang="en-US" sz="1400" dirty="0">
                <a:latin typeface="Cliniques Helvetica Neue Lt"/>
                <a:ea typeface="Cliniques Helvetica Neue Lt"/>
                <a:cs typeface="Cliniques Helvetica Neue Lt"/>
                <a:sym typeface="Cliniques Helvetica Neue Lt"/>
              </a:rPr>
              <a:t>Subhead</a:t>
            </a:r>
          </a:p>
        </p:txBody>
      </p:sp>
      <p:sp>
        <p:nvSpPr>
          <p:cNvPr id="34" name="Text Placeholder 48">
            <a:extLst>
              <a:ext uri="{FF2B5EF4-FFF2-40B4-BE49-F238E27FC236}">
                <a16:creationId xmlns:a16="http://schemas.microsoft.com/office/drawing/2014/main" id="{BD150C16-BA4A-4945-4799-0ADDAAFFBC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30348" y="3806470"/>
            <a:ext cx="3784600" cy="469796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lIns="27432" tIns="27432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>
              <a:defRPr sz="1800"/>
            </a:pPr>
            <a:r>
              <a:rPr lang="en-US" sz="1400" dirty="0">
                <a:latin typeface="Cliniques Helvetica Neue Lt"/>
                <a:ea typeface="Cliniques Helvetica Neue Lt"/>
                <a:cs typeface="Cliniques Helvetica Neue Lt"/>
                <a:sym typeface="Cliniques Helvetica Neue Lt"/>
              </a:rPr>
              <a:t>Subhead</a:t>
            </a:r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CC8A8CA4-5799-99E8-EC58-15EE4A7D182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03700" y="4276267"/>
            <a:ext cx="3784600" cy="1854070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E690306C-D8B4-BEAA-EE56-7253D128A4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030348" y="4276267"/>
            <a:ext cx="3784600" cy="1854070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9" name="Text Placeholder 29">
            <a:extLst>
              <a:ext uri="{FF2B5EF4-FFF2-40B4-BE49-F238E27FC236}">
                <a16:creationId xmlns:a16="http://schemas.microsoft.com/office/drawing/2014/main" id="{1D6158CB-8CDF-F51F-D1AF-F95109FFB9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37596" y="3479716"/>
            <a:ext cx="7323747" cy="239088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/>
            </a:lvl1pPr>
          </a:lstStyle>
          <a:p>
            <a:pPr lvl="0"/>
            <a:r>
              <a:rPr lang="en-US" dirty="0"/>
              <a:t>Add copy here</a:t>
            </a:r>
          </a:p>
        </p:txBody>
      </p:sp>
    </p:spTree>
    <p:extLst>
      <p:ext uri="{BB962C8B-B14F-4D97-AF65-F5344CB8AC3E}">
        <p14:creationId xmlns:p14="http://schemas.microsoft.com/office/powerpoint/2010/main" val="2932012135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(Sm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B17DC816-964E-7FE6-6C08-B50A1578BE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9753" y="1864733"/>
            <a:ext cx="3785616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925A843-5183-6699-93C9-32A334911D6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26401" y="1864733"/>
            <a:ext cx="3785616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D7C6F09-44B8-ADAF-270B-100405D06D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64733"/>
            <a:ext cx="3785616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13EE619F-A656-F4BC-2CF1-D01EC6B5B7E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056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334CCFF9-3D57-DD40-1221-8F4AF25AA1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98736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FAE01685-5FC4-1AA0-CA86-2C9ED618534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5385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94B0939-2764-42E7-007F-5B0E7478B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3785616" cy="469796"/>
          </a:xfrm>
          <a:solidFill>
            <a:schemeClr val="accent4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Text Placeholder 48">
            <a:extLst>
              <a:ext uri="{FF2B5EF4-FFF2-40B4-BE49-F238E27FC236}">
                <a16:creationId xmlns:a16="http://schemas.microsoft.com/office/drawing/2014/main" id="{6DF9F76B-352C-15A3-4221-F896BD8E613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219" y="1394937"/>
            <a:ext cx="3785616" cy="469796"/>
          </a:xfrm>
          <a:solidFill>
            <a:schemeClr val="accent4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80BD8BE5-B63D-D366-989C-D1E66FB9B5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25382" y="1394937"/>
            <a:ext cx="3785616" cy="469796"/>
          </a:xfrm>
          <a:solidFill>
            <a:schemeClr val="accent4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spc="-50" baseline="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74580818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(Sm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D7C6F09-44B8-ADAF-270B-100405D06D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13EE619F-A656-F4BC-2CF1-D01EC6B5B7E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056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94B0939-2764-42E7-007F-5B0E7478B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89677"/>
            <a:ext cx="2837068" cy="469796"/>
          </a:xfrm>
          <a:solidFill>
            <a:schemeClr val="accent4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994E672E-D703-9325-4A13-20EC3BAF2E7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242681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E40AE1E3-02E5-41BF-899E-ED177B3A04B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242681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ABDE44AA-0981-C7B1-A9FD-F2F3F0A30D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242681" y="1389677"/>
            <a:ext cx="2837068" cy="469796"/>
          </a:xfrm>
          <a:solidFill>
            <a:schemeClr val="accent4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9F07A919-7C40-4080-7FAD-3D2B4B2BA51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108305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3DF88E31-3AA1-D32B-7072-32B5689C8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08306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27" name="Text Placeholder 48">
            <a:extLst>
              <a:ext uri="{FF2B5EF4-FFF2-40B4-BE49-F238E27FC236}">
                <a16:creationId xmlns:a16="http://schemas.microsoft.com/office/drawing/2014/main" id="{7D1F2B0B-7196-7E22-0391-4FD0E8BD57C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08306" y="1389677"/>
            <a:ext cx="2837068" cy="469796"/>
          </a:xfrm>
          <a:solidFill>
            <a:schemeClr val="accent4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28" name="Picture Placeholder 10">
            <a:extLst>
              <a:ext uri="{FF2B5EF4-FFF2-40B4-BE49-F238E27FC236}">
                <a16:creationId xmlns:a16="http://schemas.microsoft.com/office/drawing/2014/main" id="{4960F9DE-52DC-7B00-4544-BFEDAABA4C1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973930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Text Placeholder 13">
            <a:extLst>
              <a:ext uri="{FF2B5EF4-FFF2-40B4-BE49-F238E27FC236}">
                <a16:creationId xmlns:a16="http://schemas.microsoft.com/office/drawing/2014/main" id="{054DACDC-9351-D364-8FA7-4B87F6E3341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973930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712269E4-F28F-A3E4-89C5-69EABE0D2C5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73930" y="1389677"/>
            <a:ext cx="2837068" cy="469796"/>
          </a:xfrm>
          <a:solidFill>
            <a:schemeClr val="accent4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34056166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(Moisture Su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B17DC816-964E-7FE6-6C08-B50A1578BE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9753" y="1864733"/>
            <a:ext cx="3785616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925A843-5183-6699-93C9-32A334911D6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26401" y="1864733"/>
            <a:ext cx="3785616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D7C6F09-44B8-ADAF-270B-100405D06D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64733"/>
            <a:ext cx="3785616" cy="2789099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13EE619F-A656-F4BC-2CF1-D01EC6B5B7E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056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334CCFF9-3D57-DD40-1221-8F4AF25AA1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98736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FAE01685-5FC4-1AA0-CA86-2C9ED618534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5385" y="4653832"/>
            <a:ext cx="3785616" cy="144087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94B0939-2764-42E7-007F-5B0E7478B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94937"/>
            <a:ext cx="3785616" cy="469796"/>
          </a:xfrm>
          <a:solidFill>
            <a:schemeClr val="accent5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Text Placeholder 48">
            <a:extLst>
              <a:ext uri="{FF2B5EF4-FFF2-40B4-BE49-F238E27FC236}">
                <a16:creationId xmlns:a16="http://schemas.microsoft.com/office/drawing/2014/main" id="{6DF9F76B-352C-15A3-4221-F896BD8E613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219" y="1394937"/>
            <a:ext cx="3785616" cy="469796"/>
          </a:xfrm>
          <a:solidFill>
            <a:schemeClr val="accent5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38" name="Text Placeholder 48">
            <a:extLst>
              <a:ext uri="{FF2B5EF4-FFF2-40B4-BE49-F238E27FC236}">
                <a16:creationId xmlns:a16="http://schemas.microsoft.com/office/drawing/2014/main" id="{80BD8BE5-B63D-D366-989C-D1E66FB9B55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025382" y="1394937"/>
            <a:ext cx="3785616" cy="469796"/>
          </a:xfrm>
          <a:solidFill>
            <a:schemeClr val="accent5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spc="-50" baseline="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420358023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(Moisture Su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DD7C6F09-44B8-ADAF-270B-100405D06D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057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13EE619F-A656-F4BC-2CF1-D01EC6B5B7E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056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194B0939-2764-42E7-007F-5B0E7478B1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6" y="1389677"/>
            <a:ext cx="2837068" cy="469796"/>
          </a:xfrm>
          <a:solidFill>
            <a:schemeClr val="accent5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0" tIns="0" rIns="0" bIns="0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92669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Picture Placeholder 10">
            <a:extLst>
              <a:ext uri="{FF2B5EF4-FFF2-40B4-BE49-F238E27FC236}">
                <a16:creationId xmlns:a16="http://schemas.microsoft.com/office/drawing/2014/main" id="{994E672E-D703-9325-4A13-20EC3BAF2E7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3242681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E40AE1E3-02E5-41BF-899E-ED177B3A04B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242681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ABDE44AA-0981-C7B1-A9FD-F2F3F0A30D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242681" y="1389677"/>
            <a:ext cx="2837068" cy="469796"/>
          </a:xfrm>
          <a:solidFill>
            <a:schemeClr val="accent5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9F07A919-7C40-4080-7FAD-3D2B4B2BA51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108305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3DF88E31-3AA1-D32B-7072-32B5689C8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08306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27" name="Text Placeholder 48">
            <a:extLst>
              <a:ext uri="{FF2B5EF4-FFF2-40B4-BE49-F238E27FC236}">
                <a16:creationId xmlns:a16="http://schemas.microsoft.com/office/drawing/2014/main" id="{7D1F2B0B-7196-7E22-0391-4FD0E8BD57C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08306" y="1389677"/>
            <a:ext cx="2837068" cy="469796"/>
          </a:xfrm>
          <a:solidFill>
            <a:schemeClr val="accent5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  <p:sp>
        <p:nvSpPr>
          <p:cNvPr id="28" name="Picture Placeholder 10">
            <a:extLst>
              <a:ext uri="{FF2B5EF4-FFF2-40B4-BE49-F238E27FC236}">
                <a16:creationId xmlns:a16="http://schemas.microsoft.com/office/drawing/2014/main" id="{4960F9DE-52DC-7B00-4544-BFEDAABA4C1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973930" y="1859473"/>
            <a:ext cx="2837068" cy="3042284"/>
          </a:xfrm>
          <a:noFill/>
          <a:ln w="3175">
            <a:solidFill>
              <a:srgbClr val="000000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Text Placeholder 13">
            <a:extLst>
              <a:ext uri="{FF2B5EF4-FFF2-40B4-BE49-F238E27FC236}">
                <a16:creationId xmlns:a16="http://schemas.microsoft.com/office/drawing/2014/main" id="{054DACDC-9351-D364-8FA7-4B87F6E3341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973930" y="4897836"/>
            <a:ext cx="2837068" cy="1191609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lIns="246888" tIns="246888" rIns="246888" b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400"/>
              </a:spcBef>
              <a:buNone/>
              <a:defRPr sz="1100"/>
            </a:lvl1pPr>
          </a:lstStyle>
          <a:p>
            <a:pPr lvl="0"/>
            <a:r>
              <a:rPr lang="en-US" dirty="0"/>
              <a:t>Body copy here</a:t>
            </a:r>
          </a:p>
        </p:txBody>
      </p: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712269E4-F28F-A3E4-89C5-69EABE0D2C5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73930" y="1389677"/>
            <a:ext cx="2837068" cy="469796"/>
          </a:xfrm>
          <a:solidFill>
            <a:schemeClr val="accent5"/>
          </a:solidFill>
          <a:ln w="3175">
            <a:solidFill>
              <a:srgbClr val="000000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pPr algn="ctr" defTabSz="1219168"/>
            <a:r>
              <a:rPr lang="en-US" sz="1400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354197851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BAA1182-0BC6-E5B3-E290-A8DFE9DFE4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0889" y="1595887"/>
            <a:ext cx="5715001" cy="450838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5E76223F-E57A-CCC9-7F33-CF1746FA50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91351" y="1595887"/>
            <a:ext cx="5619374" cy="4508385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7727351" cy="81253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3EC3A1C1-3149-16FA-277F-9477E2443D1D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7058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1008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D3A3347-75DA-1BF8-4193-A7F2F834EC64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807865430"/>
              </p:ext>
            </p:extLst>
          </p:nvPr>
        </p:nvGraphicFramePr>
        <p:xfrm>
          <a:off x="377057" y="902619"/>
          <a:ext cx="11433939" cy="14685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902">
                  <a:extLst>
                    <a:ext uri="{9D8B030D-6E8A-4147-A177-3AD203B41FA5}">
                      <a16:colId xmlns:a16="http://schemas.microsoft.com/office/drawing/2014/main" val="4079641609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155994042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3169326604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1570216036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2008593458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3152836640"/>
                    </a:ext>
                  </a:extLst>
                </a:gridCol>
                <a:gridCol w="1814527">
                  <a:extLst>
                    <a:ext uri="{9D8B030D-6E8A-4147-A177-3AD203B41FA5}">
                      <a16:colId xmlns:a16="http://schemas.microsoft.com/office/drawing/2014/main" val="3340430140"/>
                    </a:ext>
                  </a:extLst>
                </a:gridCol>
              </a:tblGrid>
              <a:tr h="395618">
                <a:tc>
                  <a:txBody>
                    <a:bodyPr/>
                    <a:lstStyle/>
                    <a:p>
                      <a:pPr indent="-640080"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Category</a:t>
                      </a:r>
                    </a:p>
                  </a:txBody>
                  <a:tcPr marL="2743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540711"/>
                  </a:ext>
                </a:extLst>
              </a:tr>
              <a:tr h="523277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</a:p>
                  </a:txBody>
                  <a:tcPr marL="27432" marT="192024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821396"/>
                  </a:ext>
                </a:extLst>
              </a:tr>
              <a:tr h="522354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</a:p>
                  </a:txBody>
                  <a:tcPr marL="27432" marT="192024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93421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3BA9C7A-4244-4B94-220D-B28B65DA4AC0}"/>
              </a:ext>
            </a:extLst>
          </p:cNvPr>
          <p:cNvSpPr txBox="1"/>
          <p:nvPr userDrawn="1"/>
        </p:nvSpPr>
        <p:spPr>
          <a:xfrm>
            <a:off x="351556" y="331515"/>
            <a:ext cx="11464838" cy="3693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liniques Helvetica Neue Lt" panose="020B0403020202020204" pitchFamily="34" charset="0"/>
                <a:ea typeface="Cliniques Helvetica Neue Lt" panose="020B0403020202020204" pitchFamily="34" charset="0"/>
                <a:cs typeface="Cliniques Helvetica Neue Lt" panose="020B0403020202020204" pitchFamily="34" charset="0"/>
              </a:rPr>
              <a:t>Table Style (Please copy from the Slide Master and paste onto the slide to use)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8BC8C3E7-91DC-DCC1-DE47-5AAD610071E7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950982455"/>
              </p:ext>
            </p:extLst>
          </p:nvPr>
        </p:nvGraphicFramePr>
        <p:xfrm>
          <a:off x="382459" y="2540106"/>
          <a:ext cx="11433935" cy="1777788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92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6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6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6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262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188">
                <a:tc>
                  <a:txBody>
                    <a:bodyPr/>
                    <a:lstStyle/>
                    <a:p>
                      <a:pPr indent="63500" algn="l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Subhead</a:t>
                      </a:r>
                    </a:p>
                  </a:txBody>
                  <a:tcPr anchor="ctr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94CB24DD-42E4-AE63-A024-FFDB65FB15A8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826166157"/>
              </p:ext>
            </p:extLst>
          </p:nvPr>
        </p:nvGraphicFramePr>
        <p:xfrm>
          <a:off x="379439" y="4537870"/>
          <a:ext cx="11430101" cy="1777788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964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8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8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88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188">
                <a:tc>
                  <a:txBody>
                    <a:bodyPr/>
                    <a:lstStyle/>
                    <a:p>
                      <a:pPr indent="63500" algn="l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Subhead</a:t>
                      </a:r>
                    </a:p>
                  </a:txBody>
                  <a:tcPr anchor="ctr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Subhead</a:t>
                      </a:r>
                    </a:p>
                  </a:txBody>
                  <a:tcPr anchor="ctr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+mn-ea"/>
                        <a:cs typeface="+mn-cs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</a:rPr>
                        <a:t>Category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5551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>
            <a:extLst>
              <a:ext uri="{FF2B5EF4-FFF2-40B4-BE49-F238E27FC236}">
                <a16:creationId xmlns:a16="http://schemas.microsoft.com/office/drawing/2014/main" id="{EF144CFA-463A-2A9E-25BB-51FB80BEAC8F}"/>
              </a:ext>
            </a:extLst>
          </p:cNvPr>
          <p:cNvSpPr txBox="1"/>
          <p:nvPr userDrawn="1"/>
        </p:nvSpPr>
        <p:spPr>
          <a:xfrm>
            <a:off x="351556" y="331515"/>
            <a:ext cx="10663506" cy="3693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liniques Helvetica Neue Lt" panose="020B0403020202020204" pitchFamily="34" charset="0"/>
                <a:ea typeface="Cliniques Helvetica Neue Lt" panose="020B0403020202020204" pitchFamily="34" charset="0"/>
                <a:cs typeface="Cliniques Helvetica Neue Lt" panose="020B0403020202020204" pitchFamily="34" charset="0"/>
              </a:rPr>
              <a:t>Chart Style (Please copy from the Slide Master and paste onto the slide to use)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04DDCFE1-CA35-4A99-72EA-AA9B7C1C9815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085056135"/>
              </p:ext>
            </p:extLst>
          </p:nvPr>
        </p:nvGraphicFramePr>
        <p:xfrm>
          <a:off x="351556" y="3746681"/>
          <a:ext cx="11457967" cy="2701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521F0898-773E-07F2-E67B-2E57E271F3C8}"/>
              </a:ext>
            </a:extLst>
          </p:cNvPr>
          <p:cNvGrpSpPr/>
          <p:nvPr userDrawn="1"/>
        </p:nvGrpSpPr>
        <p:grpSpPr>
          <a:xfrm>
            <a:off x="379508" y="604615"/>
            <a:ext cx="11537346" cy="2782907"/>
            <a:chOff x="379508" y="1249972"/>
            <a:chExt cx="11537346" cy="2782907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22857F2C-9BF6-E2B8-E904-9EDABD811FF4}"/>
                </a:ext>
              </a:extLst>
            </p:cNvPr>
            <p:cNvGraphicFramePr/>
            <p:nvPr>
              <p:custDataLst>
                <p:tags r:id="rId1"/>
              </p:custDataLst>
              <p:extLst>
                <p:ext uri="{D42A27DB-BD31-4B8C-83A1-F6EECF244321}">
                  <p14:modId xmlns:p14="http://schemas.microsoft.com/office/powerpoint/2010/main" val="840724785"/>
                </p:ext>
              </p:extLst>
            </p:nvPr>
          </p:nvGraphicFramePr>
          <p:xfrm>
            <a:off x="379667" y="1473037"/>
            <a:ext cx="11429856" cy="23288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8740A079-0386-E7AC-C16B-AF789137379A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 bwMode="auto">
            <a:xfrm>
              <a:off x="1649055" y="2953503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D6E39DC-97F2-AF39-3644-CE9F47AB079B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 bwMode="auto">
            <a:xfrm>
              <a:off x="3278235" y="2405066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3D52489-37AF-CEC8-38B0-3430B9A507C7}"/>
                </a:ext>
              </a:extLst>
            </p:cNvPr>
            <p:cNvCxnSpPr>
              <a:cxnSpLocks/>
            </p:cNvCxnSpPr>
            <p:nvPr>
              <p:custDataLst>
                <p:tags r:id="rId4"/>
              </p:custDataLst>
            </p:nvPr>
          </p:nvCxnSpPr>
          <p:spPr bwMode="auto">
            <a:xfrm>
              <a:off x="4920967" y="2135003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4889B46-4066-01BD-E111-3CB5D47AF213}"/>
                </a:ext>
              </a:extLst>
            </p:cNvPr>
            <p:cNvCxnSpPr>
              <a:cxnSpLocks/>
            </p:cNvCxnSpPr>
            <p:nvPr>
              <p:custDataLst>
                <p:tags r:id="rId5"/>
              </p:custDataLst>
            </p:nvPr>
          </p:nvCxnSpPr>
          <p:spPr bwMode="auto">
            <a:xfrm>
              <a:off x="6553533" y="1904775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5A2D2B7-D1D7-E632-1830-3EF9AA10EC5B}"/>
                </a:ext>
              </a:extLst>
            </p:cNvPr>
            <p:cNvCxnSpPr>
              <a:cxnSpLocks/>
            </p:cNvCxnSpPr>
            <p:nvPr>
              <p:custDataLst>
                <p:tags r:id="rId6"/>
              </p:custDataLst>
            </p:nvPr>
          </p:nvCxnSpPr>
          <p:spPr bwMode="auto">
            <a:xfrm>
              <a:off x="8185315" y="1718425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A3294D7-CDB6-1603-422E-B700F16DF920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 bwMode="auto">
            <a:xfrm>
              <a:off x="9823608" y="1562169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 Placeholder 290">
              <a:extLst>
                <a:ext uri="{FF2B5EF4-FFF2-40B4-BE49-F238E27FC236}">
                  <a16:creationId xmlns:a16="http://schemas.microsoft.com/office/drawing/2014/main" id="{B5ACB1A9-EB4D-9828-265C-1EC167251BA0}"/>
                </a:ext>
              </a:extLst>
            </p:cNvPr>
            <p:cNvSpPr txBox="1">
              <a:spLocks/>
            </p:cNvSpPr>
            <p:nvPr/>
          </p:nvSpPr>
          <p:spPr>
            <a:xfrm>
              <a:off x="4088971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D290C68-8208-B622-430D-9EDC5B77170B}"/>
                </a:ext>
              </a:extLst>
            </p:cNvPr>
            <p:cNvSpPr txBox="1"/>
            <p:nvPr/>
          </p:nvSpPr>
          <p:spPr>
            <a:xfrm>
              <a:off x="4067351" y="1851589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30" name="Text Placeholder 290">
              <a:extLst>
                <a:ext uri="{FF2B5EF4-FFF2-40B4-BE49-F238E27FC236}">
                  <a16:creationId xmlns:a16="http://schemas.microsoft.com/office/drawing/2014/main" id="{F42A3772-0961-9696-50D2-CA9792DAD4E3}"/>
                </a:ext>
              </a:extLst>
            </p:cNvPr>
            <p:cNvSpPr txBox="1">
              <a:spLocks/>
            </p:cNvSpPr>
            <p:nvPr/>
          </p:nvSpPr>
          <p:spPr>
            <a:xfrm>
              <a:off x="7357829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BF932A8-485B-B2F7-878D-9118D169AF10}"/>
                </a:ext>
              </a:extLst>
            </p:cNvPr>
            <p:cNvSpPr txBox="1"/>
            <p:nvPr/>
          </p:nvSpPr>
          <p:spPr>
            <a:xfrm>
              <a:off x="7334731" y="1461746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46" name="Text Placeholder 290">
              <a:extLst>
                <a:ext uri="{FF2B5EF4-FFF2-40B4-BE49-F238E27FC236}">
                  <a16:creationId xmlns:a16="http://schemas.microsoft.com/office/drawing/2014/main" id="{297235EF-4BD5-E32B-E4E6-B42CD84F2613}"/>
                </a:ext>
              </a:extLst>
            </p:cNvPr>
            <p:cNvSpPr txBox="1">
              <a:spLocks/>
            </p:cNvSpPr>
            <p:nvPr/>
          </p:nvSpPr>
          <p:spPr>
            <a:xfrm>
              <a:off x="2432249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883A23B-40C9-AD74-34CF-E955161DE2EF}"/>
                </a:ext>
              </a:extLst>
            </p:cNvPr>
            <p:cNvSpPr txBox="1"/>
            <p:nvPr/>
          </p:nvSpPr>
          <p:spPr>
            <a:xfrm>
              <a:off x="2447914" y="2111822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49" name="Text Placeholder 290">
              <a:extLst>
                <a:ext uri="{FF2B5EF4-FFF2-40B4-BE49-F238E27FC236}">
                  <a16:creationId xmlns:a16="http://schemas.microsoft.com/office/drawing/2014/main" id="{701ED6B2-02AA-38B6-15F4-58B98B95234D}"/>
                </a:ext>
              </a:extLst>
            </p:cNvPr>
            <p:cNvSpPr txBox="1">
              <a:spLocks/>
            </p:cNvSpPr>
            <p:nvPr/>
          </p:nvSpPr>
          <p:spPr>
            <a:xfrm>
              <a:off x="8762604" y="3710989"/>
              <a:ext cx="1098572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69A517D-71BF-4596-4A51-6A8604E0A886}"/>
                </a:ext>
              </a:extLst>
            </p:cNvPr>
            <p:cNvSpPr txBox="1"/>
            <p:nvPr/>
          </p:nvSpPr>
          <p:spPr>
            <a:xfrm>
              <a:off x="8965341" y="1301111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51" name="Text Placeholder 290">
              <a:extLst>
                <a:ext uri="{FF2B5EF4-FFF2-40B4-BE49-F238E27FC236}">
                  <a16:creationId xmlns:a16="http://schemas.microsoft.com/office/drawing/2014/main" id="{3AF8AA79-1F9F-5676-4F13-A9FB829AB4B0}"/>
                </a:ext>
              </a:extLst>
            </p:cNvPr>
            <p:cNvSpPr txBox="1">
              <a:spLocks/>
            </p:cNvSpPr>
            <p:nvPr/>
          </p:nvSpPr>
          <p:spPr>
            <a:xfrm>
              <a:off x="5667274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C2A2298-305E-D8C1-05F9-AAF4A9E52C70}"/>
                </a:ext>
              </a:extLst>
            </p:cNvPr>
            <p:cNvSpPr txBox="1"/>
            <p:nvPr/>
          </p:nvSpPr>
          <p:spPr>
            <a:xfrm>
              <a:off x="5696534" y="1655790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53" name="Text Placeholder 290">
              <a:extLst>
                <a:ext uri="{FF2B5EF4-FFF2-40B4-BE49-F238E27FC236}">
                  <a16:creationId xmlns:a16="http://schemas.microsoft.com/office/drawing/2014/main" id="{1BDEF6C3-9B60-1C37-1BD1-94A4C061C23A}"/>
                </a:ext>
              </a:extLst>
            </p:cNvPr>
            <p:cNvSpPr txBox="1">
              <a:spLocks/>
            </p:cNvSpPr>
            <p:nvPr/>
          </p:nvSpPr>
          <p:spPr>
            <a:xfrm>
              <a:off x="738076" y="3710989"/>
              <a:ext cx="95239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788D510-AD07-CBFA-BA51-3C12D830C5D2}"/>
                </a:ext>
              </a:extLst>
            </p:cNvPr>
            <p:cNvSpPr txBox="1"/>
            <p:nvPr/>
          </p:nvSpPr>
          <p:spPr>
            <a:xfrm>
              <a:off x="795329" y="3441495"/>
              <a:ext cx="798226" cy="1538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E161A9D-77FF-7F54-346C-D046452709D9}"/>
                </a:ext>
              </a:extLst>
            </p:cNvPr>
            <p:cNvSpPr txBox="1"/>
            <p:nvPr/>
          </p:nvSpPr>
          <p:spPr>
            <a:xfrm>
              <a:off x="795329" y="3062894"/>
              <a:ext cx="798226" cy="1538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65BA4E7F-A4CE-264C-EAD8-661429179FC8}"/>
                </a:ext>
              </a:extLst>
            </p:cNvPr>
            <p:cNvSpPr txBox="1"/>
            <p:nvPr/>
          </p:nvSpPr>
          <p:spPr>
            <a:xfrm>
              <a:off x="795329" y="2709309"/>
              <a:ext cx="798226" cy="21544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1A0416E-5C77-3C03-0CB4-9E92465983A5}"/>
                </a:ext>
              </a:extLst>
            </p:cNvPr>
            <p:cNvSpPr txBox="1"/>
            <p:nvPr/>
          </p:nvSpPr>
          <p:spPr>
            <a:xfrm>
              <a:off x="379512" y="3048705"/>
              <a:ext cx="358568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FCC80E5-F15B-4F92-3337-AF48BD03ED20}"/>
                </a:ext>
              </a:extLst>
            </p:cNvPr>
            <p:cNvSpPr txBox="1"/>
            <p:nvPr/>
          </p:nvSpPr>
          <p:spPr>
            <a:xfrm>
              <a:off x="379508" y="3403029"/>
              <a:ext cx="358568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59" name="Text Placeholder 290">
              <a:extLst>
                <a:ext uri="{FF2B5EF4-FFF2-40B4-BE49-F238E27FC236}">
                  <a16:creationId xmlns:a16="http://schemas.microsoft.com/office/drawing/2014/main" id="{BF520365-C9B2-9F79-6D69-FB913E10764E}"/>
                </a:ext>
              </a:extLst>
            </p:cNvPr>
            <p:cNvSpPr txBox="1">
              <a:spLocks/>
            </p:cNvSpPr>
            <p:nvPr/>
          </p:nvSpPr>
          <p:spPr>
            <a:xfrm>
              <a:off x="10430753" y="3710989"/>
              <a:ext cx="1127074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Category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251E465-BF8B-222F-464E-ADBE7F6D2AEE}"/>
                </a:ext>
              </a:extLst>
            </p:cNvPr>
            <p:cNvSpPr txBox="1"/>
            <p:nvPr/>
          </p:nvSpPr>
          <p:spPr>
            <a:xfrm>
              <a:off x="10586766" y="2036697"/>
              <a:ext cx="822960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2C12452-270D-DC89-02A8-C65BBE53821C}"/>
                </a:ext>
              </a:extLst>
            </p:cNvPr>
            <p:cNvSpPr txBox="1"/>
            <p:nvPr/>
          </p:nvSpPr>
          <p:spPr>
            <a:xfrm>
              <a:off x="10599133" y="1249972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73C8104-22FC-8B50-2EE3-10131CB28698}"/>
                </a:ext>
              </a:extLst>
            </p:cNvPr>
            <p:cNvSpPr txBox="1"/>
            <p:nvPr/>
          </p:nvSpPr>
          <p:spPr>
            <a:xfrm>
              <a:off x="11514120" y="2048519"/>
              <a:ext cx="40273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54E0C147-0863-2E3E-04D9-7A05871500ED}"/>
                </a:ext>
              </a:extLst>
            </p:cNvPr>
            <p:cNvSpPr txBox="1"/>
            <p:nvPr/>
          </p:nvSpPr>
          <p:spPr>
            <a:xfrm>
              <a:off x="11514120" y="3065931"/>
              <a:ext cx="40273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A5DC3B3-53CA-69E3-71F1-6E6EA7FEC69D}"/>
                </a:ext>
              </a:extLst>
            </p:cNvPr>
            <p:cNvSpPr txBox="1"/>
            <p:nvPr/>
          </p:nvSpPr>
          <p:spPr>
            <a:xfrm>
              <a:off x="10586766" y="3065931"/>
              <a:ext cx="822960" cy="205185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0314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BAA1182-0BC6-E5B3-E290-A8DFE9DFE4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65527" y="2687973"/>
            <a:ext cx="4944866" cy="3415784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5E76223F-E57A-CCC9-7F33-CF1746FA50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65526" y="374421"/>
            <a:ext cx="4945033" cy="222641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0" name="Picture Placeholder 10">
            <a:extLst>
              <a:ext uri="{FF2B5EF4-FFF2-40B4-BE49-F238E27FC236}">
                <a16:creationId xmlns:a16="http://schemas.microsoft.com/office/drawing/2014/main" id="{ABACBDF5-BA92-8E6D-8E80-89B993FD9E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0669" y="2687973"/>
            <a:ext cx="3355610" cy="341630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06458EC6-D8F0-6AE3-2C68-1E289A1405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39772" y="2687973"/>
            <a:ext cx="2926332" cy="3416302"/>
          </a:xfrm>
          <a:solidFill>
            <a:schemeClr val="accent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6201839" cy="81253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493294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nn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0CB45448-83F0-EF60-EBB4-0EB192B82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7057" y="5466941"/>
            <a:ext cx="11433941" cy="630941"/>
          </a:xfrm>
          <a:solidFill>
            <a:schemeClr val="accent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6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Add copy here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1253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A31CFD3-EFB6-E691-70F1-2A67A7E6390E}"/>
              </a:ext>
            </a:extLst>
          </p:cNvPr>
          <p:cNvSpPr/>
          <p:nvPr/>
        </p:nvSpPr>
        <p:spPr>
          <a:xfrm>
            <a:off x="4922602" y="1327762"/>
            <a:ext cx="2449349" cy="2449349"/>
          </a:xfrm>
          <a:prstGeom prst="ellipse">
            <a:avLst/>
          </a:prstGeom>
          <a:solidFill>
            <a:schemeClr val="tx1">
              <a:alpha val="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6792600-67AA-1BAC-A652-343EF506FA28}"/>
              </a:ext>
            </a:extLst>
          </p:cNvPr>
          <p:cNvCxnSpPr>
            <a:cxnSpLocks/>
          </p:cNvCxnSpPr>
          <p:nvPr userDrawn="1"/>
        </p:nvCxnSpPr>
        <p:spPr>
          <a:xfrm>
            <a:off x="4422438" y="2389925"/>
            <a:ext cx="507206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06780FC1-9AFB-8AB4-4154-9120A0F9D4A3}"/>
              </a:ext>
            </a:extLst>
          </p:cNvPr>
          <p:cNvSpPr/>
          <p:nvPr/>
        </p:nvSpPr>
        <p:spPr>
          <a:xfrm>
            <a:off x="4089958" y="2820012"/>
            <a:ext cx="2449349" cy="2449349"/>
          </a:xfrm>
          <a:prstGeom prst="ellipse">
            <a:avLst/>
          </a:prstGeom>
          <a:solidFill>
            <a:schemeClr val="tx1">
              <a:alpha val="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A994293-30C1-EC88-419B-F07ED8744B00}"/>
              </a:ext>
            </a:extLst>
          </p:cNvPr>
          <p:cNvCxnSpPr>
            <a:cxnSpLocks/>
          </p:cNvCxnSpPr>
          <p:nvPr userDrawn="1"/>
        </p:nvCxnSpPr>
        <p:spPr>
          <a:xfrm>
            <a:off x="3582752" y="4082966"/>
            <a:ext cx="507206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CCB5CE8D-7AB1-2B24-9DC9-10EDF718EB67}"/>
              </a:ext>
            </a:extLst>
          </p:cNvPr>
          <p:cNvSpPr/>
          <p:nvPr/>
        </p:nvSpPr>
        <p:spPr>
          <a:xfrm>
            <a:off x="5759318" y="2820012"/>
            <a:ext cx="2449349" cy="2449349"/>
          </a:xfrm>
          <a:prstGeom prst="ellipse">
            <a:avLst/>
          </a:prstGeom>
          <a:solidFill>
            <a:schemeClr val="tx1">
              <a:alpha val="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53A1104-268D-526E-2C80-1BA11AF9B702}"/>
              </a:ext>
            </a:extLst>
          </p:cNvPr>
          <p:cNvCxnSpPr>
            <a:cxnSpLocks/>
          </p:cNvCxnSpPr>
          <p:nvPr userDrawn="1"/>
        </p:nvCxnSpPr>
        <p:spPr>
          <a:xfrm>
            <a:off x="8208667" y="4082966"/>
            <a:ext cx="507206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27C31AB-822B-9EBF-4EAE-D25717EC022E}"/>
              </a:ext>
            </a:extLst>
          </p:cNvPr>
          <p:cNvGrpSpPr/>
          <p:nvPr userDrawn="1"/>
        </p:nvGrpSpPr>
        <p:grpSpPr>
          <a:xfrm>
            <a:off x="5798954" y="3150663"/>
            <a:ext cx="696649" cy="625029"/>
            <a:chOff x="5798954" y="3150663"/>
            <a:chExt cx="696649" cy="625029"/>
          </a:xfrm>
        </p:grpSpPr>
        <p:sp>
          <p:nvSpPr>
            <p:cNvPr id="45" name="Shape">
              <a:extLst>
                <a:ext uri="{FF2B5EF4-FFF2-40B4-BE49-F238E27FC236}">
                  <a16:creationId xmlns:a16="http://schemas.microsoft.com/office/drawing/2014/main" id="{498210B9-DA25-96AE-4086-0BE32B496B93}"/>
                </a:ext>
              </a:extLst>
            </p:cNvPr>
            <p:cNvSpPr/>
            <p:nvPr/>
          </p:nvSpPr>
          <p:spPr>
            <a:xfrm rot="10800000">
              <a:off x="5798954" y="3150663"/>
              <a:ext cx="696649" cy="625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161" y="0"/>
                    <a:pt x="3519" y="584"/>
                    <a:pt x="0" y="1739"/>
                  </a:cubicBezTo>
                  <a:cubicBezTo>
                    <a:pt x="1686" y="8635"/>
                    <a:pt x="4922" y="15157"/>
                    <a:pt x="9782" y="20574"/>
                  </a:cubicBezTo>
                  <a:cubicBezTo>
                    <a:pt x="10109" y="20938"/>
                    <a:pt x="10464" y="21251"/>
                    <a:pt x="10800" y="21600"/>
                  </a:cubicBezTo>
                  <a:cubicBezTo>
                    <a:pt x="11134" y="21253"/>
                    <a:pt x="11482" y="20936"/>
                    <a:pt x="11807" y="20574"/>
                  </a:cubicBezTo>
                  <a:cubicBezTo>
                    <a:pt x="16667" y="15157"/>
                    <a:pt x="19914" y="8635"/>
                    <a:pt x="21600" y="1739"/>
                  </a:cubicBezTo>
                  <a:cubicBezTo>
                    <a:pt x="18078" y="582"/>
                    <a:pt x="14443" y="0"/>
                    <a:pt x="10800" y="0"/>
                  </a:cubicBezTo>
                  <a:close/>
                </a:path>
              </a:pathLst>
            </a:custGeom>
            <a:solidFill>
              <a:srgbClr val="ADDDB7"/>
            </a:solidFill>
            <a:ln w="3175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pic>
          <p:nvPicPr>
            <p:cNvPr id="46" name="image5.png" descr="image5.png">
              <a:extLst>
                <a:ext uri="{FF2B5EF4-FFF2-40B4-BE49-F238E27FC236}">
                  <a16:creationId xmlns:a16="http://schemas.microsoft.com/office/drawing/2014/main" id="{A1526BBF-5249-56C8-93A1-2911DDF6B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37286" y="3246164"/>
              <a:ext cx="229844" cy="523602"/>
            </a:xfrm>
            <a:prstGeom prst="rect">
              <a:avLst/>
            </a:prstGeom>
            <a:ln w="3175">
              <a:miter lim="400000"/>
            </a:ln>
          </p:spPr>
        </p:pic>
      </p:grp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F499911E-3601-2D06-3776-FBE1E402F1F5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361454" y="2240264"/>
            <a:ext cx="982837" cy="28566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2" name="Text Placeholder 50">
            <a:extLst>
              <a:ext uri="{FF2B5EF4-FFF2-40B4-BE49-F238E27FC236}">
                <a16:creationId xmlns:a16="http://schemas.microsoft.com/office/drawing/2014/main" id="{FA1E8439-F45C-D3D7-68B2-F96257649B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4150" y="3940132"/>
            <a:ext cx="949021" cy="28566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53" name="Text Placeholder 50">
            <a:extLst>
              <a:ext uri="{FF2B5EF4-FFF2-40B4-BE49-F238E27FC236}">
                <a16:creationId xmlns:a16="http://schemas.microsoft.com/office/drawing/2014/main" id="{5A15BC00-3038-196D-CA1B-811F374CC3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8224" y="3940131"/>
            <a:ext cx="982837" cy="285667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000"/>
            </a:lvl1pPr>
          </a:lstStyle>
          <a:p>
            <a:pPr lvl="0"/>
            <a:r>
              <a:rPr lang="en-US" dirty="0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2704892117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48">
            <a:extLst>
              <a:ext uri="{FF2B5EF4-FFF2-40B4-BE49-F238E27FC236}">
                <a16:creationId xmlns:a16="http://schemas.microsoft.com/office/drawing/2014/main" id="{CE063329-318D-8B65-48FA-AAB4BB5FB5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7057" y="5466490"/>
            <a:ext cx="11433941" cy="631394"/>
          </a:xfrm>
          <a:solidFill>
            <a:schemeClr val="bg1"/>
          </a:solidFill>
          <a:ln w="3175">
            <a:solidFill>
              <a:srgbClr val="000000"/>
            </a:solidFill>
          </a:ln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600"/>
            </a:lvl1pPr>
            <a:lvl2pPr marL="609600" indent="0">
              <a:buNone/>
              <a:defRPr sz="1600"/>
            </a:lvl2pPr>
            <a:lvl3pPr marL="1219200" indent="0">
              <a:buNone/>
              <a:defRPr sz="1600"/>
            </a:lvl3pPr>
            <a:lvl4pPr marL="1828800" indent="0">
              <a:buNone/>
              <a:defRPr sz="1600"/>
            </a:lvl4pPr>
            <a:lvl5pPr marL="2438400" indent="0">
              <a:buNone/>
              <a:defRPr sz="1600"/>
            </a:lvl5pPr>
          </a:lstStyle>
          <a:p>
            <a:r>
              <a:rPr lang="en-US" dirty="0"/>
              <a:t>Add copy here</a:t>
            </a: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1253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he new Derm innovations address top subcategories with a focus in Serums, Moisturizers, Cleansers, and new formats.">
            <a:extLst>
              <a:ext uri="{FF2B5EF4-FFF2-40B4-BE49-F238E27FC236}">
                <a16:creationId xmlns:a16="http://schemas.microsoft.com/office/drawing/2014/main" id="{FD74FA88-6E15-BFB5-3E02-DDD51D9255DC}"/>
              </a:ext>
            </a:extLst>
          </p:cNvPr>
          <p:cNvSpPr txBox="1"/>
          <p:nvPr userDrawn="1"/>
        </p:nvSpPr>
        <p:spPr>
          <a:xfrm>
            <a:off x="475503" y="5990749"/>
            <a:ext cx="11400927" cy="2492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>
            <a:lvl1pPr algn="l" defTabSz="914400">
              <a:lnSpc>
                <a:spcPct val="90000"/>
              </a:lnSpc>
              <a:defRPr sz="2600" b="1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algn="ctr"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Md" panose="020B0604020202020204" pitchFamily="34" charset="77"/>
              <a:sym typeface="Cliniques Helvetica Neue"/>
            </a:endParaRPr>
          </a:p>
        </p:txBody>
      </p:sp>
      <p:sp>
        <p:nvSpPr>
          <p:cNvPr id="76" name="Picture Placeholder 10">
            <a:extLst>
              <a:ext uri="{FF2B5EF4-FFF2-40B4-BE49-F238E27FC236}">
                <a16:creationId xmlns:a16="http://schemas.microsoft.com/office/drawing/2014/main" id="{4296BDD7-B15B-021D-E640-BCFD665C5E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58849" y="1561233"/>
            <a:ext cx="1653936" cy="475096"/>
          </a:xfrm>
          <a:solidFill>
            <a:schemeClr val="accent2"/>
          </a:solidFill>
          <a:ln w="3175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77" name="Picture Placeholder 10">
            <a:extLst>
              <a:ext uri="{FF2B5EF4-FFF2-40B4-BE49-F238E27FC236}">
                <a16:creationId xmlns:a16="http://schemas.microsoft.com/office/drawing/2014/main" id="{208389CF-4532-12CA-5FDE-B3329FA7CA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88019" y="1561233"/>
            <a:ext cx="1653936" cy="475096"/>
          </a:xfrm>
          <a:solidFill>
            <a:schemeClr val="accent2"/>
          </a:solidFill>
          <a:ln w="3175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78" name="Picture Placeholder 10">
            <a:extLst>
              <a:ext uri="{FF2B5EF4-FFF2-40B4-BE49-F238E27FC236}">
                <a16:creationId xmlns:a16="http://schemas.microsoft.com/office/drawing/2014/main" id="{18D8CFE2-8A62-0C9A-5E4E-B287DD6B68D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817189" y="1561233"/>
            <a:ext cx="1653936" cy="475096"/>
          </a:xfrm>
          <a:solidFill>
            <a:schemeClr val="accent2"/>
          </a:solidFill>
          <a:ln w="3175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79" name="Picture Placeholder 10">
            <a:extLst>
              <a:ext uri="{FF2B5EF4-FFF2-40B4-BE49-F238E27FC236}">
                <a16:creationId xmlns:a16="http://schemas.microsoft.com/office/drawing/2014/main" id="{09F0007A-1528-5707-D1A6-F0DC53BF301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46359" y="1561233"/>
            <a:ext cx="1653936" cy="475096"/>
          </a:xfrm>
          <a:solidFill>
            <a:schemeClr val="accent2"/>
          </a:solidFill>
          <a:ln w="3175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0" name="Picture Placeholder 10">
            <a:extLst>
              <a:ext uri="{FF2B5EF4-FFF2-40B4-BE49-F238E27FC236}">
                <a16:creationId xmlns:a16="http://schemas.microsoft.com/office/drawing/2014/main" id="{A1D7A9BF-DBF8-AFD7-1D37-7C268871EBB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75529" y="1561989"/>
            <a:ext cx="1653936" cy="475096"/>
          </a:xfrm>
          <a:solidFill>
            <a:schemeClr val="accent2"/>
          </a:solidFill>
          <a:ln w="3175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1" name="Picture Placeholder 10">
            <a:extLst>
              <a:ext uri="{FF2B5EF4-FFF2-40B4-BE49-F238E27FC236}">
                <a16:creationId xmlns:a16="http://schemas.microsoft.com/office/drawing/2014/main" id="{D74A1502-2C0A-B9BB-9B8E-2B8B20EACB8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070270" y="1561233"/>
            <a:ext cx="1653936" cy="475096"/>
          </a:xfrm>
          <a:solidFill>
            <a:schemeClr val="accent2"/>
          </a:solidFill>
          <a:ln w="3175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2" name="Text Placeholder 34">
            <a:extLst>
              <a:ext uri="{FF2B5EF4-FFF2-40B4-BE49-F238E27FC236}">
                <a16:creationId xmlns:a16="http://schemas.microsoft.com/office/drawing/2014/main" id="{498A7BFB-796E-C5C9-0CFF-7344C959B0A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7825" y="6097884"/>
            <a:ext cx="9318625" cy="164039"/>
          </a:xfr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700"/>
            </a:lvl1pPr>
            <a:lvl2pPr marL="609600" indent="0">
              <a:buNone/>
              <a:defRPr sz="700"/>
            </a:lvl2pPr>
            <a:lvl3pPr marL="1219200" indent="0">
              <a:buNone/>
              <a:defRPr sz="700"/>
            </a:lvl3pPr>
            <a:lvl4pPr marL="1828800" indent="0">
              <a:buNone/>
              <a:defRPr sz="700"/>
            </a:lvl4pPr>
            <a:lvl5pPr marL="2438400" indent="0">
              <a:buNone/>
              <a:defRPr sz="700"/>
            </a:lvl5pPr>
          </a:lstStyle>
          <a:p>
            <a:pPr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Footer copy here</a:t>
            </a:r>
          </a:p>
        </p:txBody>
      </p:sp>
      <p:graphicFrame>
        <p:nvGraphicFramePr>
          <p:cNvPr id="83" name="Table 82">
            <a:extLst>
              <a:ext uri="{FF2B5EF4-FFF2-40B4-BE49-F238E27FC236}">
                <a16:creationId xmlns:a16="http://schemas.microsoft.com/office/drawing/2014/main" id="{2C749C9E-0149-459D-B34C-B2023D286B5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63350492"/>
              </p:ext>
            </p:extLst>
          </p:nvPr>
        </p:nvGraphicFramePr>
        <p:xfrm>
          <a:off x="377057" y="2232324"/>
          <a:ext cx="11433939" cy="323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902">
                  <a:extLst>
                    <a:ext uri="{9D8B030D-6E8A-4147-A177-3AD203B41FA5}">
                      <a16:colId xmlns:a16="http://schemas.microsoft.com/office/drawing/2014/main" val="4079641609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155994042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3169326604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1570216036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2008593458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3152836640"/>
                    </a:ext>
                  </a:extLst>
                </a:gridCol>
                <a:gridCol w="1814527">
                  <a:extLst>
                    <a:ext uri="{9D8B030D-6E8A-4147-A177-3AD203B41FA5}">
                      <a16:colId xmlns:a16="http://schemas.microsoft.com/office/drawing/2014/main" val="3340430140"/>
                    </a:ext>
                  </a:extLst>
                </a:gridCol>
              </a:tblGrid>
              <a:tr h="395618">
                <a:tc>
                  <a:txBody>
                    <a:bodyPr/>
                    <a:lstStyle/>
                    <a:p>
                      <a:pPr indent="-640080"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Category</a:t>
                      </a:r>
                    </a:p>
                  </a:txBody>
                  <a:tcPr marL="2743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Subhead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540711"/>
                  </a:ext>
                </a:extLst>
              </a:tr>
              <a:tr h="1470222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Category</a:t>
                      </a:r>
                    </a:p>
                  </a:txBody>
                  <a:tcPr marL="27432" marT="192024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821396"/>
                  </a:ext>
                </a:extLst>
              </a:tr>
              <a:tr h="1368552">
                <a:tc>
                  <a:txBody>
                    <a:bodyPr/>
                    <a:lstStyle/>
                    <a:p>
                      <a:pPr marL="0" marR="0" lvl="0" indent="-64008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Category</a:t>
                      </a:r>
                    </a:p>
                  </a:txBody>
                  <a:tcPr marL="27432" marT="192024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 panose="020B0403020202020204" pitchFamily="34" charset="77"/>
                        <a:ea typeface="Calibri"/>
                        <a:cs typeface="Calibri"/>
                        <a:sym typeface="Cliniques Helvetica Neue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 panose="020B0403020202020204" pitchFamily="34" charset="77"/>
                          <a:ea typeface="Calibri"/>
                          <a:cs typeface="Calibri"/>
                          <a:sym typeface="Cliniques Helvetica Neue"/>
                        </a:rPr>
                        <a:t>Body copy here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934211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3086875-C9EC-77C7-7D7D-05B14351A27F}"/>
              </a:ext>
            </a:extLst>
          </p:cNvPr>
          <p:cNvSpPr txBox="1"/>
          <p:nvPr userDrawn="1"/>
        </p:nvSpPr>
        <p:spPr>
          <a:xfrm>
            <a:off x="4009751" y="2938260"/>
            <a:ext cx="3302538" cy="1785104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40" tIns="91440" rIns="91440" bIns="9144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To edit this table: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1. Click “</a:t>
            </a:r>
            <a:r>
              <a:rPr lang="en-US" sz="1300" kern="0" dirty="0">
                <a:solidFill>
                  <a:srgbClr val="FFFF00"/>
                </a:solidFill>
              </a:rPr>
              <a:t>View</a:t>
            </a:r>
            <a:r>
              <a:rPr lang="en-US" sz="1300" kern="0" dirty="0">
                <a:solidFill>
                  <a:schemeClr val="bg1"/>
                </a:solidFill>
              </a:rPr>
              <a:t>” in the top menu.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2. Click “</a:t>
            </a:r>
            <a:r>
              <a:rPr lang="en-US" sz="1300" kern="0" dirty="0">
                <a:solidFill>
                  <a:srgbClr val="FFFF00"/>
                </a:solidFill>
              </a:rPr>
              <a:t>Slide Master.</a:t>
            </a:r>
            <a:r>
              <a:rPr lang="en-US" sz="1300" kern="0" dirty="0">
                <a:solidFill>
                  <a:schemeClr val="bg1"/>
                </a:solidFill>
              </a:rPr>
              <a:t>”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3. </a:t>
            </a:r>
            <a:r>
              <a:rPr lang="en-US" sz="1300" kern="0" dirty="0">
                <a:solidFill>
                  <a:srgbClr val="FFFF00"/>
                </a:solidFill>
              </a:rPr>
              <a:t>Select the table, </a:t>
            </a:r>
            <a:r>
              <a:rPr lang="en-US" sz="1300" kern="0" dirty="0">
                <a:solidFill>
                  <a:schemeClr val="bg1"/>
                </a:solidFill>
              </a:rPr>
              <a:t>and</a:t>
            </a:r>
            <a:r>
              <a:rPr lang="en-US" sz="1300" kern="0" dirty="0">
                <a:solidFill>
                  <a:srgbClr val="FFFF00"/>
                </a:solidFill>
              </a:rPr>
              <a:t> copy it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ctrl+c</a:t>
            </a:r>
            <a:r>
              <a:rPr lang="en-US" sz="1300" kern="0" dirty="0">
                <a:solidFill>
                  <a:schemeClr val="bg1"/>
                </a:solidFill>
              </a:rPr>
              <a:t>).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4. Click “</a:t>
            </a:r>
            <a:r>
              <a:rPr lang="en-US" sz="1300" kern="0" dirty="0">
                <a:solidFill>
                  <a:srgbClr val="FFFF00"/>
                </a:solidFill>
              </a:rPr>
              <a:t>Close the Master View.</a:t>
            </a:r>
            <a:r>
              <a:rPr lang="en-US" sz="1300" kern="0" dirty="0">
                <a:solidFill>
                  <a:schemeClr val="bg1"/>
                </a:solidFill>
              </a:rPr>
              <a:t>”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kern="0" dirty="0">
                <a:solidFill>
                  <a:schemeClr val="bg1"/>
                </a:solidFill>
              </a:rPr>
              <a:t>5. </a:t>
            </a:r>
            <a:r>
              <a:rPr lang="en-US" sz="1300" kern="0" dirty="0">
                <a:solidFill>
                  <a:srgbClr val="FFFF00"/>
                </a:solidFill>
              </a:rPr>
              <a:t>Paste th</a:t>
            </a:r>
            <a:r>
              <a:rPr lang="en-US" sz="1300" dirty="0">
                <a:solidFill>
                  <a:srgbClr val="FFFF00"/>
                </a:solidFill>
              </a:rPr>
              <a:t>e table </a:t>
            </a:r>
            <a:r>
              <a:rPr lang="en-US" sz="1300" kern="0" dirty="0">
                <a:solidFill>
                  <a:schemeClr val="bg1"/>
                </a:solidFill>
              </a:rPr>
              <a:t>(</a:t>
            </a:r>
            <a:r>
              <a:rPr lang="en-US" sz="1300" kern="0" dirty="0" err="1">
                <a:solidFill>
                  <a:schemeClr val="bg1"/>
                </a:solidFill>
              </a:rPr>
              <a:t>ctrl</a:t>
            </a:r>
            <a:r>
              <a:rPr lang="en-US" sz="1300" dirty="0" err="1">
                <a:solidFill>
                  <a:schemeClr val="bg1"/>
                </a:solidFill>
              </a:rPr>
              <a:t>+v</a:t>
            </a:r>
            <a:r>
              <a:rPr lang="en-US" sz="1300" dirty="0">
                <a:solidFill>
                  <a:schemeClr val="bg1"/>
                </a:solidFill>
              </a:rPr>
              <a:t>)</a:t>
            </a:r>
            <a:r>
              <a:rPr lang="en-US" sz="1300" kern="0" dirty="0">
                <a:solidFill>
                  <a:schemeClr val="bg1"/>
                </a:solidFill>
              </a:rPr>
              <a:t> on your slide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1300" kern="0" dirty="0">
              <a:solidFill>
                <a:schemeClr val="bg1"/>
              </a:solidFill>
            </a:endParaRP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00" u="sng" kern="0" dirty="0">
                <a:solidFill>
                  <a:schemeClr val="bg1"/>
                </a:solidFill>
              </a:rPr>
              <a:t>*Remove this note box once you’re finished</a:t>
            </a:r>
          </a:p>
        </p:txBody>
      </p:sp>
    </p:spTree>
    <p:extLst>
      <p:ext uri="{BB962C8B-B14F-4D97-AF65-F5344CB8AC3E}">
        <p14:creationId xmlns:p14="http://schemas.microsoft.com/office/powerpoint/2010/main" val="432122371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919CED66-35DB-CF9F-9A12-9D722EB0C3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0669" y="1392731"/>
            <a:ext cx="4711594" cy="4704878"/>
          </a:xfrm>
          <a:noFill/>
        </p:spPr>
        <p:txBody>
          <a:bodyPr wrap="square" lIns="27432" tIns="27432" rIns="27432"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57C4C653-8D79-D5F4-E5FF-63F6211BF4F8}"/>
              </a:ext>
            </a:extLst>
          </p:cNvPr>
          <p:cNvSpPr/>
          <p:nvPr userDrawn="1"/>
        </p:nvSpPr>
        <p:spPr>
          <a:xfrm>
            <a:off x="380889" y="6346825"/>
            <a:ext cx="11430222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pic>
        <p:nvPicPr>
          <p:cNvPr id="7" name="Picture 7" descr="Picture 7">
            <a:extLst>
              <a:ext uri="{FF2B5EF4-FFF2-40B4-BE49-F238E27FC236}">
                <a16:creationId xmlns:a16="http://schemas.microsoft.com/office/drawing/2014/main" id="{C9A45105-F529-3955-37C6-28103A8207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" r="96"/>
          <a:stretch>
            <a:fillRect/>
          </a:stretch>
        </p:blipFill>
        <p:spPr>
          <a:xfrm>
            <a:off x="381222" y="6492478"/>
            <a:ext cx="862226" cy="17490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AD822D6F-1D2C-D968-DAB0-CED6918B8241}"/>
              </a:ext>
            </a:extLst>
          </p:cNvPr>
          <p:cNvSpPr txBox="1"/>
          <p:nvPr userDrawn="1"/>
        </p:nvSpPr>
        <p:spPr>
          <a:xfrm>
            <a:off x="9539823" y="6502400"/>
            <a:ext cx="2053871" cy="17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rPr dirty="0"/>
              <a:t>Confidential &amp; Restricted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4B5BE83-6020-F774-A373-5E7F0BF76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616" y="356616"/>
            <a:ext cx="11454382" cy="81253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pc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4ED02875-AEBF-257D-5964-3E5CE0435C83}"/>
              </a:ext>
            </a:extLst>
          </p:cNvPr>
          <p:cNvSpPr txBox="1">
            <a:spLocks/>
          </p:cNvSpPr>
          <p:nvPr userDrawn="1"/>
        </p:nvSpPr>
        <p:spPr>
          <a:xfrm>
            <a:off x="11686743" y="6547703"/>
            <a:ext cx="162358" cy="134621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b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2921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he new Derm innovations address top subcategories with a focus in Serums, Moisturizers, Cleansers, and new formats.">
            <a:extLst>
              <a:ext uri="{FF2B5EF4-FFF2-40B4-BE49-F238E27FC236}">
                <a16:creationId xmlns:a16="http://schemas.microsoft.com/office/drawing/2014/main" id="{FD74FA88-6E15-BFB5-3E02-DDD51D9255DC}"/>
              </a:ext>
            </a:extLst>
          </p:cNvPr>
          <p:cNvSpPr txBox="1"/>
          <p:nvPr userDrawn="1"/>
        </p:nvSpPr>
        <p:spPr>
          <a:xfrm>
            <a:off x="475503" y="5990749"/>
            <a:ext cx="11400927" cy="2492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 algn="l" defTabSz="914400">
              <a:lnSpc>
                <a:spcPct val="90000"/>
              </a:lnSpc>
              <a:defRPr sz="2600" b="1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algn="ctr"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Md" panose="020B0604020202020204" pitchFamily="34" charset="77"/>
              <a:sym typeface="Cliniques Helvetica Neue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731E493-3059-D6B0-E2E8-D551735C8C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3219" y="1861768"/>
            <a:ext cx="3527626" cy="1127125"/>
          </a:xfrm>
        </p:spPr>
        <p:txBody>
          <a:bodyPr anchor="ctr">
            <a:normAutofit/>
          </a:bodyPr>
          <a:lstStyle>
            <a:lvl1pPr marL="0" indent="0">
              <a:lnSpc>
                <a:spcPct val="110000"/>
              </a:lnSpc>
              <a:spcBef>
                <a:spcPts val="400"/>
              </a:spcBef>
              <a:buNone/>
              <a:defRPr/>
            </a:lvl1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CAA48F88-1606-BBDB-DF3E-01E3A2D999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3219" y="3177300"/>
            <a:ext cx="3527626" cy="1127125"/>
          </a:xfrm>
        </p:spPr>
        <p:txBody>
          <a:bodyPr anchor="ctr">
            <a:normAutofit/>
          </a:bodyPr>
          <a:lstStyle>
            <a:lvl1pPr marL="0" indent="0">
              <a:lnSpc>
                <a:spcPct val="110000"/>
              </a:lnSpc>
              <a:spcBef>
                <a:spcPts val="400"/>
              </a:spcBef>
              <a:buNone/>
              <a:defRPr/>
            </a:lvl1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1489965E-2555-C3C4-58A3-08741182BB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73219" y="4461789"/>
            <a:ext cx="3527626" cy="1127125"/>
          </a:xfrm>
        </p:spPr>
        <p:txBody>
          <a:bodyPr anchor="ctr">
            <a:normAutofit/>
          </a:bodyPr>
          <a:lstStyle>
            <a:lvl1pPr marL="0" indent="0">
              <a:lnSpc>
                <a:spcPct val="110000"/>
              </a:lnSpc>
              <a:spcBef>
                <a:spcPts val="400"/>
              </a:spcBef>
              <a:buNone/>
              <a:defRPr/>
            </a:lvl1pPr>
          </a:lstStyle>
          <a:p>
            <a:pPr lvl="0"/>
            <a:r>
              <a:rPr lang="en-US" dirty="0"/>
              <a:t>Add copy here</a:t>
            </a:r>
          </a:p>
        </p:txBody>
      </p:sp>
      <p:sp>
        <p:nvSpPr>
          <p:cNvPr id="40" name="Text Placeholder 13">
            <a:extLst>
              <a:ext uri="{FF2B5EF4-FFF2-40B4-BE49-F238E27FC236}">
                <a16:creationId xmlns:a16="http://schemas.microsoft.com/office/drawing/2014/main" id="{3B11EB1E-9E65-27F8-45A8-0F48FDDA8A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22184" y="1861768"/>
            <a:ext cx="1051035" cy="1127125"/>
          </a:xfrm>
        </p:spPr>
        <p:txBody>
          <a:bodyPr anchor="ctr">
            <a:normAutofit/>
          </a:bodyPr>
          <a:lstStyle>
            <a:lvl1pPr marL="0" indent="0" algn="r">
              <a:lnSpc>
                <a:spcPct val="110000"/>
              </a:lnSpc>
              <a:buNone/>
              <a:defRPr sz="10000">
                <a:solidFill>
                  <a:srgbClr val="000000">
                    <a:alpha val="7000"/>
                  </a:srgbClr>
                </a:solidFill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2079F599-C51E-5706-D20F-17243DF0F28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22184" y="3177300"/>
            <a:ext cx="1051035" cy="1127125"/>
          </a:xfrm>
        </p:spPr>
        <p:txBody>
          <a:bodyPr anchor="ctr">
            <a:normAutofit/>
          </a:bodyPr>
          <a:lstStyle>
            <a:lvl1pPr marL="0" indent="0" algn="r">
              <a:lnSpc>
                <a:spcPct val="110000"/>
              </a:lnSpc>
              <a:buNone/>
              <a:defRPr sz="10000">
                <a:solidFill>
                  <a:srgbClr val="000000">
                    <a:alpha val="7000"/>
                  </a:srgbClr>
                </a:solidFill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42" name="Text Placeholder 13">
            <a:extLst>
              <a:ext uri="{FF2B5EF4-FFF2-40B4-BE49-F238E27FC236}">
                <a16:creationId xmlns:a16="http://schemas.microsoft.com/office/drawing/2014/main" id="{CAE8FD0C-33BB-89E9-4C65-E54D3D26A49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22184" y="4461789"/>
            <a:ext cx="1051035" cy="1127125"/>
          </a:xfrm>
        </p:spPr>
        <p:txBody>
          <a:bodyPr anchor="ctr">
            <a:normAutofit/>
          </a:bodyPr>
          <a:lstStyle>
            <a:lvl1pPr marL="0" indent="0" algn="r">
              <a:lnSpc>
                <a:spcPct val="110000"/>
              </a:lnSpc>
              <a:buNone/>
              <a:defRPr sz="10000">
                <a:solidFill>
                  <a:srgbClr val="000000">
                    <a:alpha val="7000"/>
                  </a:srgbClr>
                </a:solidFill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29246900"/>
      </p:ext>
    </p:extLst>
  </p:cSld>
  <p:clrMapOvr>
    <a:masterClrMapping/>
  </p:clrMapOvr>
  <p:transition spd="med"/>
  <p:hf hdr="0" ftr="0" dt="0"/>
  <p:extLst>
    <p:ext uri="{DCECCB84-F9BA-43D5-87BE-67443E8EF086}">
      <p15:sldGuideLst xmlns:p15="http://schemas.microsoft.com/office/powerpoint/2012/main">
        <p15:guide id="1" orient="horz" pos="888">
          <p15:clr>
            <a:srgbClr val="FBAE40"/>
          </p15:clr>
        </p15:guide>
        <p15:guide id="2" pos="2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356350"/>
            <a:ext cx="2844800" cy="36830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r">
              <a:defRPr sz="700"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1" r:id="rId3"/>
    <p:sldLayoutId id="2147483705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96" r:id="rId11"/>
    <p:sldLayoutId id="2147483712" r:id="rId12"/>
    <p:sldLayoutId id="2147483659" r:id="rId13"/>
    <p:sldLayoutId id="2147483662" r:id="rId14"/>
    <p:sldLayoutId id="2147483673" r:id="rId15"/>
    <p:sldLayoutId id="2147483660" r:id="rId16"/>
    <p:sldLayoutId id="2147483698" r:id="rId17"/>
    <p:sldLayoutId id="2147483663" r:id="rId18"/>
    <p:sldLayoutId id="2147483664" r:id="rId19"/>
    <p:sldLayoutId id="2147483669" r:id="rId20"/>
    <p:sldLayoutId id="2147483665" r:id="rId21"/>
    <p:sldLayoutId id="2147483667" r:id="rId22"/>
    <p:sldLayoutId id="2147483668" r:id="rId23"/>
    <p:sldLayoutId id="2147483699" r:id="rId24"/>
    <p:sldLayoutId id="2147483700" r:id="rId25"/>
    <p:sldLayoutId id="2147483666" r:id="rId26"/>
    <p:sldLayoutId id="2147483690" r:id="rId27"/>
    <p:sldLayoutId id="2147483670" r:id="rId28"/>
    <p:sldLayoutId id="2147483703" r:id="rId29"/>
    <p:sldLayoutId id="2147483671" r:id="rId30"/>
    <p:sldLayoutId id="2147483708" r:id="rId31"/>
    <p:sldLayoutId id="2147483695" r:id="rId32"/>
    <p:sldLayoutId id="2147483672" r:id="rId33"/>
    <p:sldLayoutId id="2147483707" r:id="rId34"/>
    <p:sldLayoutId id="2147483675" r:id="rId35"/>
    <p:sldLayoutId id="2147483676" r:id="rId36"/>
    <p:sldLayoutId id="2147483677" r:id="rId37"/>
    <p:sldLayoutId id="2147483678" r:id="rId38"/>
    <p:sldLayoutId id="2147483679" r:id="rId39"/>
    <p:sldLayoutId id="2147483680" r:id="rId40"/>
    <p:sldLayoutId id="2147483681" r:id="rId41"/>
    <p:sldLayoutId id="2147483682" r:id="rId42"/>
    <p:sldLayoutId id="2147483683" r:id="rId43"/>
    <p:sldLayoutId id="2147483684" r:id="rId44"/>
    <p:sldLayoutId id="2147483685" r:id="rId45"/>
    <p:sldLayoutId id="2147483686" r:id="rId46"/>
    <p:sldLayoutId id="2147483688" r:id="rId47"/>
    <p:sldLayoutId id="2147483687" r:id="rId48"/>
    <p:sldLayoutId id="2147483689" r:id="rId49"/>
  </p:sldLayoutIdLst>
  <p:transition spd="med"/>
  <p:txStyles>
    <p:titleStyle>
      <a:lvl1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1pPr>
      <a:lvl2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2pPr>
      <a:lvl3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3pPr>
      <a:lvl4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4pPr>
      <a:lvl5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5pPr>
      <a:lvl6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6pPr>
      <a:lvl7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7pPr>
      <a:lvl8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8pPr>
      <a:lvl9pPr marL="0" marR="0" indent="0" algn="l" defTabSz="1217612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-84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9pPr>
    </p:titleStyle>
    <p:bodyStyle>
      <a:lvl1pPr marL="304800" marR="0" indent="-304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1pPr>
      <a:lvl2pPr marL="914400" marR="0" indent="-304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2pPr>
      <a:lvl3pPr marL="1524000" marR="0" indent="-304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3pPr>
      <a:lvl4pPr marL="2133600" marR="0" indent="-304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4pPr>
      <a:lvl5pPr marL="2743200" marR="0" indent="-304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5pPr>
      <a:lvl6pPr marL="3225800" marR="0" indent="-177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6pPr>
      <a:lvl7pPr marL="3835400" marR="0" indent="-177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7pPr>
      <a:lvl8pPr marL="4445000" marR="0" indent="-177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8pPr>
      <a:lvl9pPr marL="5054600" marR="0" indent="-177800" algn="l" defTabSz="1217612" rtl="0" latinLnBrk="0">
        <a:lnSpc>
          <a:spcPct val="90000"/>
        </a:lnSpc>
        <a:spcBef>
          <a:spcPts val="2200"/>
        </a:spcBef>
        <a:spcAft>
          <a:spcPts val="0"/>
        </a:spcAft>
        <a:buClrTx/>
        <a:buSzPct val="123000"/>
        <a:buFontTx/>
        <a:buChar char="•"/>
        <a:tabLst/>
        <a:defRPr sz="1400" b="0" i="0" u="none" strike="noStrike" cap="none" spc="0" baseline="0">
          <a:solidFill>
            <a:srgbClr val="000000"/>
          </a:solidFill>
          <a:uFillTx/>
          <a:latin typeface="Cliniques Helvetica Neue Lt"/>
          <a:ea typeface="Cliniques Helvetica Neue Lt"/>
          <a:cs typeface="Cliniques Helvetica Neue Lt"/>
          <a:sym typeface="Cliniques Helvetica Neue L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liniques Helvetica Neue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593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2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18.svg"/><Relationship Id="rId4" Type="http://schemas.openxmlformats.org/officeDocument/2006/relationships/image" Target="../media/image28.png"/><Relationship Id="rId9" Type="http://schemas.openxmlformats.org/officeDocument/2006/relationships/image" Target="../media/image1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20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Relationship Id="rId6" Type="http://schemas.openxmlformats.org/officeDocument/2006/relationships/image" Target="../media/image208.png"/><Relationship Id="rId5" Type="http://schemas.openxmlformats.org/officeDocument/2006/relationships/image" Target="../media/image207.png"/><Relationship Id="rId10" Type="http://schemas.openxmlformats.org/officeDocument/2006/relationships/image" Target="../media/image211.emf"/><Relationship Id="rId4" Type="http://schemas.openxmlformats.org/officeDocument/2006/relationships/image" Target="../media/image206.jpeg"/><Relationship Id="rId9" Type="http://schemas.openxmlformats.org/officeDocument/2006/relationships/oleObject" Target="../embeddings/oleObject5.bin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4.jpg"/><Relationship Id="rId4" Type="http://schemas.openxmlformats.org/officeDocument/2006/relationships/image" Target="../media/image213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7.jpeg"/><Relationship Id="rId5" Type="http://schemas.openxmlformats.org/officeDocument/2006/relationships/image" Target="../media/image216.jpeg"/><Relationship Id="rId4" Type="http://schemas.openxmlformats.org/officeDocument/2006/relationships/image" Target="../media/image212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0.jpg"/><Relationship Id="rId4" Type="http://schemas.openxmlformats.org/officeDocument/2006/relationships/image" Target="../media/image219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1.jpeg"/><Relationship Id="rId5" Type="http://schemas.openxmlformats.org/officeDocument/2006/relationships/image" Target="../media/image220.jpg"/><Relationship Id="rId4" Type="http://schemas.openxmlformats.org/officeDocument/2006/relationships/image" Target="../media/image218.jpe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Relationship Id="rId6" Type="http://schemas.openxmlformats.org/officeDocument/2006/relationships/image" Target="../media/image223.jpeg"/><Relationship Id="rId5" Type="http://schemas.openxmlformats.org/officeDocument/2006/relationships/image" Target="../media/image222.jpeg"/><Relationship Id="rId4" Type="http://schemas.openxmlformats.org/officeDocument/2006/relationships/image" Target="../media/image2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7.jpeg"/><Relationship Id="rId5" Type="http://schemas.openxmlformats.org/officeDocument/2006/relationships/image" Target="../media/image226.jpg"/><Relationship Id="rId4" Type="http://schemas.openxmlformats.org/officeDocument/2006/relationships/image" Target="../media/image225.jpeg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jpeg"/><Relationship Id="rId3" Type="http://schemas.openxmlformats.org/officeDocument/2006/relationships/image" Target="../media/image228.jpeg"/><Relationship Id="rId7" Type="http://schemas.openxmlformats.org/officeDocument/2006/relationships/image" Target="../media/image23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1.jpeg"/><Relationship Id="rId5" Type="http://schemas.openxmlformats.org/officeDocument/2006/relationships/image" Target="../media/image229.png"/><Relationship Id="rId10" Type="http://schemas.openxmlformats.org/officeDocument/2006/relationships/image" Target="../media/image233.jpeg"/><Relationship Id="rId4" Type="http://schemas.openxmlformats.org/officeDocument/2006/relationships/image" Target="../media/image212.jpeg"/><Relationship Id="rId9" Type="http://schemas.openxmlformats.org/officeDocument/2006/relationships/image" Target="../media/image232.jpe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7.jpg"/><Relationship Id="rId5" Type="http://schemas.openxmlformats.org/officeDocument/2006/relationships/image" Target="../media/image236.jpeg"/><Relationship Id="rId4" Type="http://schemas.openxmlformats.org/officeDocument/2006/relationships/image" Target="../media/image235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eg"/><Relationship Id="rId5" Type="http://schemas.openxmlformats.org/officeDocument/2006/relationships/image" Target="../media/image46.jpeg"/><Relationship Id="rId4" Type="http://schemas.openxmlformats.org/officeDocument/2006/relationships/image" Target="../media/image239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1.jpeg"/><Relationship Id="rId4" Type="http://schemas.openxmlformats.org/officeDocument/2006/relationships/image" Target="../media/image240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3.jpeg"/><Relationship Id="rId4" Type="http://schemas.openxmlformats.org/officeDocument/2006/relationships/image" Target="../media/image219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5.jpeg"/><Relationship Id="rId4" Type="http://schemas.openxmlformats.org/officeDocument/2006/relationships/image" Target="../media/image244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7.jpg"/><Relationship Id="rId4" Type="http://schemas.openxmlformats.org/officeDocument/2006/relationships/image" Target="../media/image246.jpe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0.jpeg"/><Relationship Id="rId4" Type="http://schemas.openxmlformats.org/officeDocument/2006/relationships/image" Target="../media/image249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21.png"/><Relationship Id="rId12" Type="http://schemas.openxmlformats.org/officeDocument/2006/relationships/image" Target="../media/image34.png"/><Relationship Id="rId17" Type="http://schemas.openxmlformats.org/officeDocument/2006/relationships/image" Target="../media/image39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svg"/><Relationship Id="rId11" Type="http://schemas.openxmlformats.org/officeDocument/2006/relationships/image" Target="../media/image18.svg"/><Relationship Id="rId5" Type="http://schemas.openxmlformats.org/officeDocument/2006/relationships/image" Target="../media/image19.png"/><Relationship Id="rId15" Type="http://schemas.openxmlformats.org/officeDocument/2006/relationships/image" Target="../media/image37.png"/><Relationship Id="rId10" Type="http://schemas.openxmlformats.org/officeDocument/2006/relationships/image" Target="../media/image17.png"/><Relationship Id="rId4" Type="http://schemas.openxmlformats.org/officeDocument/2006/relationships/image" Target="../media/image32.png"/><Relationship Id="rId9" Type="http://schemas.openxmlformats.org/officeDocument/2006/relationships/image" Target="../media/image33.png"/><Relationship Id="rId14" Type="http://schemas.openxmlformats.org/officeDocument/2006/relationships/image" Target="../media/image36.sv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pn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png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lcompanies.sharepoint.com/:b:/s/CliniqueGlobal/EWjKv101SAVMgDUyWb-7ljcBI4eJ6SXHMTuHRpeT0lfQ6A?e=JXi8L3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thefoundation.clinique.com/typography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jpeg"/><Relationship Id="rId18" Type="http://schemas.openxmlformats.org/officeDocument/2006/relationships/image" Target="../media/image7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17" Type="http://schemas.openxmlformats.org/officeDocument/2006/relationships/image" Target="../media/image69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8.png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7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74.jpg"/><Relationship Id="rId5" Type="http://schemas.openxmlformats.org/officeDocument/2006/relationships/image" Target="../media/image73.png"/><Relationship Id="rId10" Type="http://schemas.openxmlformats.org/officeDocument/2006/relationships/image" Target="../media/image71.png"/><Relationship Id="rId4" Type="http://schemas.openxmlformats.org/officeDocument/2006/relationships/image" Target="../media/image72.emf"/><Relationship Id="rId9" Type="http://schemas.openxmlformats.org/officeDocument/2006/relationships/image" Target="../media/image6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8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image" Target="../media/image88.png"/><Relationship Id="rId11" Type="http://schemas.openxmlformats.org/officeDocument/2006/relationships/image" Target="../media/image92.emf"/><Relationship Id="rId5" Type="http://schemas.openxmlformats.org/officeDocument/2006/relationships/image" Target="../media/image87.jpe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86.jpeg"/><Relationship Id="rId9" Type="http://schemas.openxmlformats.org/officeDocument/2006/relationships/image" Target="../media/image9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image" Target="../media/image97.png"/><Relationship Id="rId4" Type="http://schemas.openxmlformats.org/officeDocument/2006/relationships/image" Target="../media/image92.emf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0.png"/><Relationship Id="rId4" Type="http://schemas.openxmlformats.org/officeDocument/2006/relationships/image" Target="../media/image109.jpe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3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2.svg"/></Relationships>
</file>

<file path=ppt/slides/_rels/slide8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5.png"/><Relationship Id="rId18" Type="http://schemas.openxmlformats.org/officeDocument/2006/relationships/image" Target="../media/image118.png"/><Relationship Id="rId26" Type="http://schemas.openxmlformats.org/officeDocument/2006/relationships/image" Target="../media/image122.png"/><Relationship Id="rId39" Type="http://schemas.microsoft.com/office/2007/relationships/hdphoto" Target="../media/hdphoto15.wdp"/><Relationship Id="rId21" Type="http://schemas.microsoft.com/office/2007/relationships/hdphoto" Target="../media/hdphoto8.wdp"/><Relationship Id="rId34" Type="http://schemas.openxmlformats.org/officeDocument/2006/relationships/image" Target="../media/image128.png"/><Relationship Id="rId42" Type="http://schemas.openxmlformats.org/officeDocument/2006/relationships/image" Target="../media/image132.png"/><Relationship Id="rId47" Type="http://schemas.microsoft.com/office/2007/relationships/hdphoto" Target="../media/hdphoto18.wdp"/><Relationship Id="rId50" Type="http://schemas.openxmlformats.org/officeDocument/2006/relationships/image" Target="../media/image137.png"/><Relationship Id="rId55" Type="http://schemas.openxmlformats.org/officeDocument/2006/relationships/image" Target="../media/image140.png"/><Relationship Id="rId7" Type="http://schemas.openxmlformats.org/officeDocument/2006/relationships/image" Target="../media/image11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117.png"/><Relationship Id="rId29" Type="http://schemas.openxmlformats.org/officeDocument/2006/relationships/image" Target="../media/image124.png"/><Relationship Id="rId11" Type="http://schemas.openxmlformats.org/officeDocument/2006/relationships/image" Target="../media/image114.png"/><Relationship Id="rId24" Type="http://schemas.openxmlformats.org/officeDocument/2006/relationships/image" Target="../media/image121.png"/><Relationship Id="rId32" Type="http://schemas.openxmlformats.org/officeDocument/2006/relationships/image" Target="../media/image126.png"/><Relationship Id="rId37" Type="http://schemas.microsoft.com/office/2007/relationships/hdphoto" Target="../media/hdphoto14.wdp"/><Relationship Id="rId40" Type="http://schemas.openxmlformats.org/officeDocument/2006/relationships/image" Target="../media/image131.png"/><Relationship Id="rId45" Type="http://schemas.openxmlformats.org/officeDocument/2006/relationships/image" Target="../media/image134.png"/><Relationship Id="rId53" Type="http://schemas.openxmlformats.org/officeDocument/2006/relationships/image" Target="../media/image139.png"/><Relationship Id="rId58" Type="http://schemas.microsoft.com/office/2007/relationships/hdphoto" Target="../media/hdphoto23.wdp"/><Relationship Id="rId5" Type="http://schemas.openxmlformats.org/officeDocument/2006/relationships/image" Target="../media/image111.png"/><Relationship Id="rId61" Type="http://schemas.openxmlformats.org/officeDocument/2006/relationships/image" Target="../media/image143.png"/><Relationship Id="rId19" Type="http://schemas.microsoft.com/office/2007/relationships/hdphoto" Target="../media/hdphoto7.wdp"/><Relationship Id="rId14" Type="http://schemas.microsoft.com/office/2007/relationships/hdphoto" Target="../media/hdphoto5.wdp"/><Relationship Id="rId22" Type="http://schemas.openxmlformats.org/officeDocument/2006/relationships/image" Target="../media/image120.png"/><Relationship Id="rId27" Type="http://schemas.openxmlformats.org/officeDocument/2006/relationships/image" Target="../media/image123.png"/><Relationship Id="rId30" Type="http://schemas.openxmlformats.org/officeDocument/2006/relationships/image" Target="../media/image125.png"/><Relationship Id="rId35" Type="http://schemas.microsoft.com/office/2007/relationships/hdphoto" Target="../media/hdphoto13.wdp"/><Relationship Id="rId43" Type="http://schemas.microsoft.com/office/2007/relationships/hdphoto" Target="../media/hdphoto17.wdp"/><Relationship Id="rId48" Type="http://schemas.openxmlformats.org/officeDocument/2006/relationships/image" Target="../media/image136.png"/><Relationship Id="rId56" Type="http://schemas.microsoft.com/office/2007/relationships/hdphoto" Target="../media/hdphoto22.wdp"/><Relationship Id="rId8" Type="http://schemas.microsoft.com/office/2007/relationships/hdphoto" Target="../media/hdphoto2.wdp"/><Relationship Id="rId51" Type="http://schemas.microsoft.com/office/2007/relationships/hdphoto" Target="../media/hdphoto20.wdp"/><Relationship Id="rId3" Type="http://schemas.openxmlformats.org/officeDocument/2006/relationships/oleObject" Target="../embeddings/oleObject4.bin"/><Relationship Id="rId12" Type="http://schemas.microsoft.com/office/2007/relationships/hdphoto" Target="../media/hdphoto4.wdp"/><Relationship Id="rId17" Type="http://schemas.microsoft.com/office/2007/relationships/hdphoto" Target="../media/hdphoto6.wdp"/><Relationship Id="rId25" Type="http://schemas.microsoft.com/office/2007/relationships/hdphoto" Target="../media/hdphoto10.wdp"/><Relationship Id="rId33" Type="http://schemas.openxmlformats.org/officeDocument/2006/relationships/image" Target="../media/image127.png"/><Relationship Id="rId38" Type="http://schemas.openxmlformats.org/officeDocument/2006/relationships/image" Target="../media/image130.png"/><Relationship Id="rId46" Type="http://schemas.openxmlformats.org/officeDocument/2006/relationships/image" Target="../media/image135.png"/><Relationship Id="rId59" Type="http://schemas.openxmlformats.org/officeDocument/2006/relationships/image" Target="../media/image142.png"/><Relationship Id="rId20" Type="http://schemas.openxmlformats.org/officeDocument/2006/relationships/image" Target="../media/image119.png"/><Relationship Id="rId41" Type="http://schemas.microsoft.com/office/2007/relationships/hdphoto" Target="../media/hdphoto16.wdp"/><Relationship Id="rId54" Type="http://schemas.microsoft.com/office/2007/relationships/hdphoto" Target="../media/hdphoto21.wdp"/><Relationship Id="rId62" Type="http://schemas.microsoft.com/office/2007/relationships/hdphoto" Target="../media/hdphoto25.wdp"/><Relationship Id="rId1" Type="http://schemas.openxmlformats.org/officeDocument/2006/relationships/tags" Target="../tags/tag25.xml"/><Relationship Id="rId6" Type="http://schemas.microsoft.com/office/2007/relationships/hdphoto" Target="../media/hdphoto1.wdp"/><Relationship Id="rId15" Type="http://schemas.openxmlformats.org/officeDocument/2006/relationships/image" Target="../media/image116.png"/><Relationship Id="rId23" Type="http://schemas.microsoft.com/office/2007/relationships/hdphoto" Target="../media/hdphoto9.wdp"/><Relationship Id="rId28" Type="http://schemas.microsoft.com/office/2007/relationships/hdphoto" Target="../media/hdphoto11.wdp"/><Relationship Id="rId36" Type="http://schemas.openxmlformats.org/officeDocument/2006/relationships/image" Target="../media/image129.png"/><Relationship Id="rId49" Type="http://schemas.microsoft.com/office/2007/relationships/hdphoto" Target="../media/hdphoto19.wdp"/><Relationship Id="rId57" Type="http://schemas.openxmlformats.org/officeDocument/2006/relationships/image" Target="../media/image141.png"/><Relationship Id="rId10" Type="http://schemas.microsoft.com/office/2007/relationships/hdphoto" Target="../media/hdphoto3.wdp"/><Relationship Id="rId31" Type="http://schemas.microsoft.com/office/2007/relationships/hdphoto" Target="../media/hdphoto12.wdp"/><Relationship Id="rId44" Type="http://schemas.openxmlformats.org/officeDocument/2006/relationships/image" Target="../media/image133.jpeg"/><Relationship Id="rId52" Type="http://schemas.openxmlformats.org/officeDocument/2006/relationships/image" Target="../media/image138.png"/><Relationship Id="rId60" Type="http://schemas.microsoft.com/office/2007/relationships/hdphoto" Target="../media/hdphoto24.wdp"/><Relationship Id="rId4" Type="http://schemas.openxmlformats.org/officeDocument/2006/relationships/image" Target="../media/image72.emf"/><Relationship Id="rId9" Type="http://schemas.openxmlformats.org/officeDocument/2006/relationships/image" Target="../media/image11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0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51.png"/><Relationship Id="rId7" Type="http://schemas.openxmlformats.org/officeDocument/2006/relationships/image" Target="../media/image1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10" Type="http://schemas.openxmlformats.org/officeDocument/2006/relationships/image" Target="../media/image158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jpeg"/><Relationship Id="rId3" Type="http://schemas.openxmlformats.org/officeDocument/2006/relationships/image" Target="../media/image161.jpeg"/><Relationship Id="rId7" Type="http://schemas.openxmlformats.org/officeDocument/2006/relationships/image" Target="../media/image165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4.jpeg"/><Relationship Id="rId11" Type="http://schemas.openxmlformats.org/officeDocument/2006/relationships/image" Target="../media/image169.jpeg"/><Relationship Id="rId5" Type="http://schemas.openxmlformats.org/officeDocument/2006/relationships/image" Target="../media/image163.png"/><Relationship Id="rId10" Type="http://schemas.openxmlformats.org/officeDocument/2006/relationships/image" Target="../media/image168.jpeg"/><Relationship Id="rId4" Type="http://schemas.openxmlformats.org/officeDocument/2006/relationships/image" Target="../media/image162.png"/><Relationship Id="rId9" Type="http://schemas.openxmlformats.org/officeDocument/2006/relationships/image" Target="../media/image16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jpg"/><Relationship Id="rId3" Type="http://schemas.openxmlformats.org/officeDocument/2006/relationships/image" Target="../media/image178.jpg"/><Relationship Id="rId7" Type="http://schemas.openxmlformats.org/officeDocument/2006/relationships/image" Target="../media/image182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1.jpg"/><Relationship Id="rId5" Type="http://schemas.openxmlformats.org/officeDocument/2006/relationships/image" Target="../media/image180.jpg"/><Relationship Id="rId4" Type="http://schemas.openxmlformats.org/officeDocument/2006/relationships/image" Target="../media/image179.jpg"/><Relationship Id="rId9" Type="http://schemas.openxmlformats.org/officeDocument/2006/relationships/image" Target="../media/image18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3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g"/><Relationship Id="rId2" Type="http://schemas.openxmlformats.org/officeDocument/2006/relationships/image" Target="../media/image188.jpg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4.jpeg"/><Relationship Id="rId5" Type="http://schemas.openxmlformats.org/officeDocument/2006/relationships/image" Target="../media/image193.png"/><Relationship Id="rId4" Type="http://schemas.openxmlformats.org/officeDocument/2006/relationships/image" Target="../media/image192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8.jpeg"/><Relationship Id="rId4" Type="http://schemas.openxmlformats.org/officeDocument/2006/relationships/image" Target="../media/image197.jpe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0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notesSlide" Target="../notesSlides/notesSlide2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2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1.png"/><Relationship Id="rId4" Type="http://schemas.openxmlformats.org/officeDocument/2006/relationships/image" Target="../media/image204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Y25-27 Brand + Innovation Strategy"/>
          <p:cNvSpPr txBox="1"/>
          <p:nvPr/>
        </p:nvSpPr>
        <p:spPr>
          <a:xfrm>
            <a:off x="5105668" y="3765973"/>
            <a:ext cx="1980668" cy="3139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 defTabSz="1217612">
              <a:lnSpc>
                <a:spcPct val="80000"/>
              </a:lnSpc>
            </a:lvl1pPr>
          </a:lstStyle>
          <a:p>
            <a:r>
              <a:rPr lang="en-US" dirty="0"/>
              <a:t>Brand Slide Library</a:t>
            </a:r>
            <a:endParaRPr dirty="0"/>
          </a:p>
        </p:txBody>
      </p:sp>
      <p:sp>
        <p:nvSpPr>
          <p:cNvPr id="78" name="March 4th, 2024"/>
          <p:cNvSpPr txBox="1"/>
          <p:nvPr/>
        </p:nvSpPr>
        <p:spPr>
          <a:xfrm>
            <a:off x="5280398" y="4091093"/>
            <a:ext cx="1631214" cy="272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pPr algn="ctr" defTabSz="1217612">
              <a:lnSpc>
                <a:spcPct val="90000"/>
              </a:lnSpc>
              <a:spcBef>
                <a:spcPts val="2200"/>
              </a:spcBef>
              <a:defRPr sz="1300" i="1"/>
            </a:pPr>
            <a:r>
              <a:rPr lang="en-US" dirty="0"/>
              <a:t>November</a:t>
            </a:r>
            <a:r>
              <a:rPr dirty="0"/>
              <a:t> </a:t>
            </a:r>
            <a:r>
              <a:rPr lang="en-US" dirty="0"/>
              <a:t>14</a:t>
            </a:r>
            <a:r>
              <a:rPr lang="en-US" baseline="30000" dirty="0"/>
              <a:t>th</a:t>
            </a:r>
            <a:r>
              <a:rPr dirty="0"/>
              <a:t>, 2024</a:t>
            </a:r>
          </a:p>
        </p:txBody>
      </p:sp>
      <p:pic>
        <p:nvPicPr>
          <p:cNvPr id="79" name="CLQ_TheFutureOfBeauty_lockup_Update.png" descr="CLQ_TheFutureOfBeauty_lockup_Update.png"/>
          <p:cNvPicPr>
            <a:picLocks noChangeAspect="1"/>
          </p:cNvPicPr>
          <p:nvPr/>
        </p:nvPicPr>
        <p:blipFill>
          <a:blip r:embed="rId3"/>
          <a:srcRect b="39032"/>
          <a:stretch>
            <a:fillRect/>
          </a:stretch>
        </p:blipFill>
        <p:spPr>
          <a:xfrm>
            <a:off x="3886200" y="2765888"/>
            <a:ext cx="4419600" cy="9029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1FE90-BDC5-C4CA-3E57-61715B2DD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">
            <a:extLst>
              <a:ext uri="{FF2B5EF4-FFF2-40B4-BE49-F238E27FC236}">
                <a16:creationId xmlns:a16="http://schemas.microsoft.com/office/drawing/2014/main" id="{F28A6EDA-331A-615D-A365-8EDBFAAE9913}"/>
              </a:ext>
            </a:extLst>
          </p:cNvPr>
          <p:cNvSpPr/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E71B00F-9660-4BED-7F0C-A3308F1452FD}"/>
              </a:ext>
            </a:extLst>
          </p:cNvPr>
          <p:cNvSpPr/>
          <p:nvPr/>
        </p:nvSpPr>
        <p:spPr>
          <a:xfrm>
            <a:off x="5121781" y="2326274"/>
            <a:ext cx="6525165" cy="3991585"/>
          </a:xfrm>
          <a:prstGeom prst="rect">
            <a:avLst/>
          </a:prstGeom>
          <a:solidFill>
            <a:srgbClr val="DCDCDC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E5A203-CCD4-6ACA-97FB-AD42A63FF2EF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137057C-41AC-806D-4D1D-D199C6FD7385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4672079-4777-37F2-55F4-7EF0DAFCBF12}"/>
              </a:ext>
            </a:extLst>
          </p:cNvPr>
          <p:cNvGrpSpPr/>
          <p:nvPr/>
        </p:nvGrpSpPr>
        <p:grpSpPr>
          <a:xfrm>
            <a:off x="6506689" y="2347079"/>
            <a:ext cx="3230653" cy="3901866"/>
            <a:chOff x="6493204" y="998022"/>
            <a:chExt cx="4022375" cy="4858080"/>
          </a:xfrm>
        </p:grpSpPr>
        <p:pic>
          <p:nvPicPr>
            <p:cNvPr id="3" name="Picture 2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D4F047F3-C20F-556F-1823-F811BD1582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74" b="11914"/>
            <a:stretch/>
          </p:blipFill>
          <p:spPr>
            <a:xfrm>
              <a:off x="7529944" y="1181099"/>
              <a:ext cx="2985635" cy="4675003"/>
            </a:xfrm>
            <a:prstGeom prst="rect">
              <a:avLst/>
            </a:prstGeom>
          </p:spPr>
        </p:pic>
        <p:pic>
          <p:nvPicPr>
            <p:cNvPr id="4" name="Picture 3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26049333-E05F-04B5-FE8B-BB5539DFE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6817"/>
            <a:stretch/>
          </p:blipFill>
          <p:spPr>
            <a:xfrm>
              <a:off x="6493204" y="1181098"/>
              <a:ext cx="4022375" cy="699657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6B27046-9434-DA42-710E-08C1C0AF6019}"/>
                </a:ext>
              </a:extLst>
            </p:cNvPr>
            <p:cNvSpPr/>
            <p:nvPr/>
          </p:nvSpPr>
          <p:spPr>
            <a:xfrm>
              <a:off x="7751617" y="3532908"/>
              <a:ext cx="2050474" cy="2171702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A5531E3-6F6A-A46E-E292-396BD128D5ED}"/>
                </a:ext>
              </a:extLst>
            </p:cNvPr>
            <p:cNvSpPr/>
            <p:nvPr/>
          </p:nvSpPr>
          <p:spPr>
            <a:xfrm>
              <a:off x="9923317" y="1181099"/>
              <a:ext cx="592262" cy="200892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91EEA06-6F4C-CD72-3E78-770CA16CEA07}"/>
                </a:ext>
              </a:extLst>
            </p:cNvPr>
            <p:cNvSpPr/>
            <p:nvPr/>
          </p:nvSpPr>
          <p:spPr>
            <a:xfrm>
              <a:off x="7952508" y="1480365"/>
              <a:ext cx="883228" cy="989207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pic>
          <p:nvPicPr>
            <p:cNvPr id="13" name="Graphic 12" descr="Badge 1 with solid fill">
              <a:extLst>
                <a:ext uri="{FF2B5EF4-FFF2-40B4-BE49-F238E27FC236}">
                  <a16:creationId xmlns:a16="http://schemas.microsoft.com/office/drawing/2014/main" id="{6A5515A4-65DE-FD55-F45E-EAAA918F22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56899" y="3379988"/>
              <a:ext cx="290155" cy="290155"/>
            </a:xfrm>
            <a:prstGeom prst="rect">
              <a:avLst/>
            </a:prstGeom>
          </p:spPr>
        </p:pic>
        <p:pic>
          <p:nvPicPr>
            <p:cNvPr id="17" name="Graphic 16" descr="Badge with solid fill">
              <a:extLst>
                <a:ext uri="{FF2B5EF4-FFF2-40B4-BE49-F238E27FC236}">
                  <a16:creationId xmlns:a16="http://schemas.microsoft.com/office/drawing/2014/main" id="{D03AA1D2-03E5-D5F2-585D-86DD74FDF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728599" y="998022"/>
              <a:ext cx="290155" cy="290155"/>
            </a:xfrm>
            <a:prstGeom prst="rect">
              <a:avLst/>
            </a:prstGeom>
          </p:spPr>
        </p:pic>
        <p:pic>
          <p:nvPicPr>
            <p:cNvPr id="18" name="Graphic 17" descr="Badge 3 with solid fill">
              <a:extLst>
                <a:ext uri="{FF2B5EF4-FFF2-40B4-BE49-F238E27FC236}">
                  <a16:creationId xmlns:a16="http://schemas.microsoft.com/office/drawing/2014/main" id="{F164D4BC-EAEA-97D8-7CC2-78C674E75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773028" y="1289699"/>
              <a:ext cx="290155" cy="290155"/>
            </a:xfrm>
            <a:prstGeom prst="rect">
              <a:avLst/>
            </a:prstGeom>
          </p:spPr>
        </p:pic>
      </p:grpSp>
      <p:sp>
        <p:nvSpPr>
          <p:cNvPr id="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C678F4C9-B7E5-34A1-874A-C3A73E4C2311}"/>
              </a:ext>
            </a:extLst>
          </p:cNvPr>
          <p:cNvSpPr txBox="1"/>
          <p:nvPr/>
        </p:nvSpPr>
        <p:spPr>
          <a:xfrm>
            <a:off x="343234" y="2097221"/>
            <a:ext cx="3865347" cy="2100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Editing your </a:t>
            </a:r>
            <a:r>
              <a:rPr lang="en-US" sz="420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p</a:t>
            </a: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resentation: </a:t>
            </a:r>
            <a:r>
              <a:rPr lang="en-US" sz="4200" kern="0" dirty="0">
                <a:latin typeface="+mj-lt"/>
                <a:ea typeface="Helvetica Neue"/>
                <a:cs typeface="Helvetica Neue"/>
                <a:sym typeface="Helvetica Neue"/>
              </a:rPr>
              <a:t>Replacing images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741F7360-FC33-0681-32E0-AC9FA3D1F144}"/>
              </a:ext>
            </a:extLst>
          </p:cNvPr>
          <p:cNvSpPr txBox="1"/>
          <p:nvPr/>
        </p:nvSpPr>
        <p:spPr>
          <a:xfrm>
            <a:off x="343235" y="4298012"/>
            <a:ext cx="3300351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Follow this guide if existing images </a:t>
            </a:r>
          </a:p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need replacing.</a:t>
            </a:r>
          </a:p>
        </p:txBody>
      </p:sp>
      <p:sp>
        <p:nvSpPr>
          <p:cNvPr id="10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0865C9B-33C1-3F1D-C4DB-C18F2543539B}"/>
              </a:ext>
            </a:extLst>
          </p:cNvPr>
          <p:cNvSpPr txBox="1"/>
          <p:nvPr/>
        </p:nvSpPr>
        <p:spPr>
          <a:xfrm>
            <a:off x="5115156" y="47829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>
                <a:latin typeface="+mj-lt"/>
                <a:ea typeface="Helvetica Neue"/>
                <a:cs typeface="Helvetica Neue"/>
                <a:sym typeface="Helvetica Neue"/>
              </a:rPr>
              <a:t>Replacing Images:</a:t>
            </a:r>
            <a:endParaRPr kumimoji="0" lang="en-US" sz="1800" b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 panose="020B0604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DCFE715-577D-1345-861A-36D496A58502}"/>
              </a:ext>
            </a:extLst>
          </p:cNvPr>
          <p:cNvSpPr txBox="1"/>
          <p:nvPr/>
        </p:nvSpPr>
        <p:spPr>
          <a:xfrm>
            <a:off x="5484463" y="1278806"/>
            <a:ext cx="6447848" cy="7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Click the image</a:t>
            </a:r>
            <a:r>
              <a:rPr kumimoji="0" lang="en-US" sz="1300" b="0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you want to change.</a:t>
            </a:r>
          </a:p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In the</a:t>
            </a:r>
            <a:r>
              <a:rPr kumimoji="0" lang="en-US" sz="1300" b="0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“</a:t>
            </a:r>
            <a:r>
              <a:rPr kumimoji="0" lang="en-US" sz="1300" b="1" i="0" u="sng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Picture Format</a:t>
            </a:r>
            <a:r>
              <a:rPr kumimoji="0" lang="en-US" sz="1300" b="0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” menu,</a:t>
            </a:r>
          </a:p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kern="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Click “</a:t>
            </a:r>
            <a:r>
              <a:rPr lang="en-US" sz="1300" b="1" u="sng" kern="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Chan</a:t>
            </a:r>
            <a:r>
              <a:rPr lang="en-US" sz="13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ge Picture</a:t>
            </a: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” and choose an option from the drop-down menu.</a:t>
            </a: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" name="Graphic 21" descr="Badge 1 with solid fill">
            <a:extLst>
              <a:ext uri="{FF2B5EF4-FFF2-40B4-BE49-F238E27FC236}">
                <a16:creationId xmlns:a16="http://schemas.microsoft.com/office/drawing/2014/main" id="{5FE7F598-4A75-2E62-1E1B-B8FB211929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15156" y="1264462"/>
            <a:ext cx="290155" cy="290155"/>
          </a:xfrm>
          <a:prstGeom prst="rect">
            <a:avLst/>
          </a:prstGeom>
        </p:spPr>
      </p:pic>
      <p:pic>
        <p:nvPicPr>
          <p:cNvPr id="25" name="Graphic 24" descr="Badge with solid fill">
            <a:extLst>
              <a:ext uri="{FF2B5EF4-FFF2-40B4-BE49-F238E27FC236}">
                <a16:creationId xmlns:a16="http://schemas.microsoft.com/office/drawing/2014/main" id="{44515A53-9A3F-0E32-DFB6-3FB417DD7A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5156" y="1529133"/>
            <a:ext cx="290155" cy="290155"/>
          </a:xfrm>
          <a:prstGeom prst="rect">
            <a:avLst/>
          </a:prstGeom>
        </p:spPr>
      </p:pic>
      <p:pic>
        <p:nvPicPr>
          <p:cNvPr id="26" name="Graphic 25" descr="Badge 3 with solid fill">
            <a:extLst>
              <a:ext uri="{FF2B5EF4-FFF2-40B4-BE49-F238E27FC236}">
                <a16:creationId xmlns:a16="http://schemas.microsoft.com/office/drawing/2014/main" id="{586763C7-5C79-1A99-739F-0FC2CDC5AFB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15156" y="1793804"/>
            <a:ext cx="290155" cy="29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680079"/>
      </p:ext>
    </p:extLst>
  </p:cSld>
  <p:clrMapOvr>
    <a:masterClrMapping/>
  </p:clrMapOvr>
  <p:transition spd="slow">
    <p:fad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8" name="Table 1"/>
          <p:cNvGraphicFramePr/>
          <p:nvPr/>
        </p:nvGraphicFramePr>
        <p:xfrm>
          <a:off x="387360" y="1395113"/>
          <a:ext cx="3759200" cy="473522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U.S. I Blush + Black Honey Trend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6044">
                <a:tc>
                  <a:txBody>
                    <a:bodyPr/>
                    <a:lstStyle/>
                    <a:p>
                      <a:pPr algn="l"/>
                      <a:endParaRPr sz="1000" dirty="0"/>
                    </a:p>
                  </a:txBody>
                  <a:tcPr marL="50800" marR="50800" marT="54864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1722">
                <a:tc>
                  <a:txBody>
                    <a:bodyPr/>
                    <a:lstStyle/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100" dirty="0"/>
                        <a:t>+XXM views</a:t>
                      </a:r>
                    </a:p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100" dirty="0">
                          <a:latin typeface="Cliniques Helvetica Neue" panose="020B0604020202020204" pitchFamily="34" charset="0"/>
                        </a:rPr>
                        <a:t>+XX% </a:t>
                      </a:r>
                      <a:r>
                        <a:rPr lang="en-US" sz="1100" dirty="0"/>
                        <a:t>in Cheek Pop search volume on TikTok</a:t>
                      </a:r>
                    </a:p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100" dirty="0">
                          <a:latin typeface="Cliniques Helvetica Neue" panose="020B0604020202020204" pitchFamily="34" charset="0"/>
                        </a:rPr>
                        <a:t>+XX% </a:t>
                      </a:r>
                      <a:r>
                        <a:rPr lang="en-US" sz="1100" dirty="0"/>
                        <a:t>in Black Honey pageviews on brand.com</a:t>
                      </a:r>
                    </a:p>
                  </a:txBody>
                  <a:tcPr marL="50800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671535"/>
                  </a:ext>
                </a:extLst>
              </a:tr>
            </a:tbl>
          </a:graphicData>
        </a:graphic>
      </p:graphicFrame>
      <p:pic>
        <p:nvPicPr>
          <p:cNvPr id="414" name="Picture 9" descr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011" y="1997728"/>
            <a:ext cx="512873" cy="577767"/>
          </a:xfrm>
          <a:prstGeom prst="rect">
            <a:avLst/>
          </a:prstGeom>
          <a:ln w="12700">
            <a:miter lim="400000"/>
          </a:ln>
        </p:spPr>
      </p:pic>
      <p:pic>
        <p:nvPicPr>
          <p:cNvPr id="416" name="Picture 13" descr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60" y="1997728"/>
            <a:ext cx="512873" cy="577767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C21DCBAE-5657-3E5F-56B1-D79027A8E866}"/>
              </a:ext>
            </a:extLst>
          </p:cNvPr>
          <p:cNvSpPr txBox="1"/>
          <p:nvPr/>
        </p:nvSpPr>
        <p:spPr>
          <a:xfrm>
            <a:off x="355600" y="356766"/>
            <a:ext cx="11210131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Clinique is accelerating weekly regional trend-to-action content based on skincare and makeup search trends to fuel consumer conversations and grow EMV. </a:t>
            </a:r>
          </a:p>
        </p:txBody>
      </p:sp>
      <p:graphicFrame>
        <p:nvGraphicFramePr>
          <p:cNvPr id="4" name="Table 1">
            <a:extLst>
              <a:ext uri="{FF2B5EF4-FFF2-40B4-BE49-F238E27FC236}">
                <a16:creationId xmlns:a16="http://schemas.microsoft.com/office/drawing/2014/main" id="{344B86D4-E104-D0A0-0B99-3A65CF74AE98}"/>
              </a:ext>
            </a:extLst>
          </p:cNvPr>
          <p:cNvGraphicFramePr/>
          <p:nvPr/>
        </p:nvGraphicFramePr>
        <p:xfrm>
          <a:off x="4219636" y="1395113"/>
          <a:ext cx="3759200" cy="473522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UK</a:t>
                      </a:r>
                      <a:r>
                        <a:rPr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 I </a:t>
                      </a: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Pink Makeup + Pink Honey Trend</a:t>
                      </a:r>
                      <a:endParaRPr sz="140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6044">
                <a:tc>
                  <a:txBody>
                    <a:bodyPr/>
                    <a:lstStyle/>
                    <a:p>
                      <a:pPr algn="l"/>
                      <a:endParaRPr sz="1000" dirty="0"/>
                    </a:p>
                  </a:txBody>
                  <a:tcPr marL="50800" marR="50800" marT="54864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1722">
                <a:tc>
                  <a:txBody>
                    <a:bodyPr/>
                    <a:lstStyle/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100" dirty="0"/>
                        <a:t>$XXM in EMV</a:t>
                      </a:r>
                    </a:p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100" dirty="0">
                          <a:latin typeface="Cliniques Helvetica Neue" panose="020B0604020202020204" pitchFamily="34" charset="0"/>
                        </a:rPr>
                        <a:t>#X ELC SKU </a:t>
                      </a:r>
                      <a:r>
                        <a:rPr lang="en-US" sz="1100" dirty="0"/>
                        <a:t>on ASOS after Black Honey</a:t>
                      </a:r>
                    </a:p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100" dirty="0">
                          <a:latin typeface="Cliniques Helvetica Neue" panose="020B0604020202020204" pitchFamily="34" charset="0"/>
                        </a:rPr>
                        <a:t>#X </a:t>
                      </a:r>
                      <a:r>
                        <a:rPr lang="en-US" sz="1100" dirty="0"/>
                        <a:t>Bestseller on brand.com</a:t>
                      </a:r>
                    </a:p>
                  </a:txBody>
                  <a:tcPr marL="50800" marR="18288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671535"/>
                  </a:ext>
                </a:extLst>
              </a:tr>
            </a:tbl>
          </a:graphicData>
        </a:graphic>
      </p:graphicFrame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F2A563F5-0BB7-5FC6-C019-EFD2B22DB873}"/>
              </a:ext>
            </a:extLst>
          </p:cNvPr>
          <p:cNvGraphicFramePr/>
          <p:nvPr/>
        </p:nvGraphicFramePr>
        <p:xfrm>
          <a:off x="8051911" y="1395113"/>
          <a:ext cx="3759200" cy="473522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lang="en-US" sz="1400" spc="-20" baseline="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EMEA | Winter Glow + Sun-Kissed Gelee Trend</a:t>
                      </a:r>
                      <a:endParaRPr sz="1400" spc="-20" baseline="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6044">
                <a:tc>
                  <a:txBody>
                    <a:bodyPr/>
                    <a:lstStyle/>
                    <a:p>
                      <a:pPr algn="l"/>
                      <a:endParaRPr sz="1000" dirty="0"/>
                    </a:p>
                  </a:txBody>
                  <a:tcPr marL="50800" marR="50800" marT="54864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1722">
                <a:tc>
                  <a:txBody>
                    <a:bodyPr/>
                    <a:lstStyle/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100" dirty="0"/>
                        <a:t>In Benelux, Clinique’s Sun-Kissed Gelee became 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the </a:t>
                      </a:r>
                      <a:r>
                        <a:rPr lang="en-US" sz="1100" dirty="0">
                          <a:latin typeface="Cliniques Helvetica Neue" panose="020B0604020202020204" pitchFamily="34" charset="0"/>
                        </a:rPr>
                        <a:t>#X SKU on brand.com </a:t>
                      </a:r>
                      <a:r>
                        <a:rPr lang="en-US" sz="1100" dirty="0"/>
                        <a:t>in a week and went from </a:t>
                      </a:r>
                      <a:br>
                        <a:rPr lang="en-US" sz="1100" dirty="0"/>
                      </a:br>
                      <a:r>
                        <a:rPr lang="en-US" sz="1100" dirty="0"/>
                        <a:t>XX% MOB to </a:t>
                      </a:r>
                      <a:r>
                        <a:rPr lang="en-US" sz="1100" dirty="0">
                          <a:latin typeface="Cliniques Helvetica Neue" panose="020B0604020202020204" pitchFamily="34" charset="0"/>
                        </a:rPr>
                        <a:t>XX%.</a:t>
                      </a:r>
                    </a:p>
                  </a:txBody>
                  <a:tcPr marL="0" marR="18288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671535"/>
                  </a:ext>
                </a:extLst>
              </a:tr>
            </a:tbl>
          </a:graphicData>
        </a:graphic>
      </p:graphicFrame>
      <p:pic>
        <p:nvPicPr>
          <p:cNvPr id="3" name="iPhone-13.png" descr="iPhone-13.png">
            <a:extLst>
              <a:ext uri="{FF2B5EF4-FFF2-40B4-BE49-F238E27FC236}">
                <a16:creationId xmlns:a16="http://schemas.microsoft.com/office/drawing/2014/main" id="{415B8416-FA4E-745B-59DB-1C6CB5C644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" b="13297"/>
          <a:stretch/>
        </p:blipFill>
        <p:spPr>
          <a:xfrm>
            <a:off x="1427936" y="2296886"/>
            <a:ext cx="1671178" cy="2958075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593F75-DB0D-303C-BCA4-009EB81E1D0D}"/>
              </a:ext>
            </a:extLst>
          </p:cNvPr>
          <p:cNvSpPr txBox="1"/>
          <p:nvPr/>
        </p:nvSpPr>
        <p:spPr>
          <a:xfrm rot="19150960">
            <a:off x="1686578" y="3157751"/>
            <a:ext cx="1542863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TikTok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video here.</a:t>
            </a:r>
          </a:p>
        </p:txBody>
      </p:sp>
      <p:pic>
        <p:nvPicPr>
          <p:cNvPr id="7" name="iPhone-13.png" descr="iPhone-13.png">
            <a:extLst>
              <a:ext uri="{FF2B5EF4-FFF2-40B4-BE49-F238E27FC236}">
                <a16:creationId xmlns:a16="http://schemas.microsoft.com/office/drawing/2014/main" id="{E0838123-8A94-7B86-2E15-A991F3F25C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" b="13297"/>
          <a:stretch/>
        </p:blipFill>
        <p:spPr>
          <a:xfrm>
            <a:off x="5281479" y="2296886"/>
            <a:ext cx="1671178" cy="295807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22384B-8724-5960-82A6-E94FF7E3CF2C}"/>
              </a:ext>
            </a:extLst>
          </p:cNvPr>
          <p:cNvSpPr txBox="1"/>
          <p:nvPr/>
        </p:nvSpPr>
        <p:spPr>
          <a:xfrm rot="19150960">
            <a:off x="5540121" y="3157751"/>
            <a:ext cx="1542863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TikTok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video here.</a:t>
            </a:r>
          </a:p>
        </p:txBody>
      </p:sp>
      <p:pic>
        <p:nvPicPr>
          <p:cNvPr id="9" name="iPhone-13.png" descr="iPhone-13.png">
            <a:extLst>
              <a:ext uri="{FF2B5EF4-FFF2-40B4-BE49-F238E27FC236}">
                <a16:creationId xmlns:a16="http://schemas.microsoft.com/office/drawing/2014/main" id="{FCDB8BC9-3DCF-1EB6-13F1-A105861019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" b="13297"/>
          <a:stretch/>
        </p:blipFill>
        <p:spPr>
          <a:xfrm>
            <a:off x="9124138" y="2296886"/>
            <a:ext cx="1671178" cy="295807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647142-8485-4754-F0E2-7FEAE3BBB70D}"/>
              </a:ext>
            </a:extLst>
          </p:cNvPr>
          <p:cNvSpPr txBox="1"/>
          <p:nvPr/>
        </p:nvSpPr>
        <p:spPr>
          <a:xfrm rot="19150960">
            <a:off x="9382780" y="3157751"/>
            <a:ext cx="1542863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TikTok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video here.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B9E3277E-0187-6022-2A43-F089D4C7095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fld id="{86CB4B4D-7CA3-9044-876B-883B54F8677D}" type="slidenum">
              <a:rPr lang="en-US" smtClean="0"/>
              <a:pPr/>
              <a:t>101</a:t>
            </a:fld>
            <a:endParaRPr lang="en-US"/>
          </a:p>
        </p:txBody>
      </p:sp>
      <p:sp>
        <p:nvSpPr>
          <p:cNvPr id="5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03052DE-65EF-8595-84C1-7F8451329F65}"/>
              </a:ext>
            </a:extLst>
          </p:cNvPr>
          <p:cNvSpPr txBox="1"/>
          <p:nvPr/>
        </p:nvSpPr>
        <p:spPr>
          <a:xfrm>
            <a:off x="355600" y="356766"/>
            <a:ext cx="11210131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In FY25-27, Clinique will build and scale relationships with dermatologists, doctors, and scientific experts with each playing a unique role for the brand.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9074375-7A34-3B30-CBB5-73AEB359B48E}"/>
              </a:ext>
            </a:extLst>
          </p:cNvPr>
          <p:cNvGraphicFramePr>
            <a:graphicFrameLocks noGrp="1"/>
          </p:cNvGraphicFramePr>
          <p:nvPr/>
        </p:nvGraphicFramePr>
        <p:xfrm>
          <a:off x="377056" y="1394890"/>
          <a:ext cx="11433940" cy="4705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38244">
                  <a:extLst>
                    <a:ext uri="{9D8B030D-6E8A-4147-A177-3AD203B41FA5}">
                      <a16:colId xmlns:a16="http://schemas.microsoft.com/office/drawing/2014/main" val="210361582"/>
                    </a:ext>
                  </a:extLst>
                </a:gridCol>
                <a:gridCol w="3695696">
                  <a:extLst>
                    <a:ext uri="{9D8B030D-6E8A-4147-A177-3AD203B41FA5}">
                      <a16:colId xmlns:a16="http://schemas.microsoft.com/office/drawing/2014/main" val="3227064820"/>
                    </a:ext>
                  </a:extLst>
                </a:gridCol>
              </a:tblGrid>
              <a:tr h="4574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liniques Helvetica Neue" panose="020B0604020202020204" pitchFamily="34" charset="77"/>
                        </a:rPr>
                        <a:t>Medical Professionals</a:t>
                      </a:r>
                    </a:p>
                  </a:txBody>
                  <a:tcPr marL="192024" marR="192024" marT="91440" marB="9144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spc="10" baseline="0" dirty="0">
                          <a:latin typeface="Cliniques Helvetica Neue" panose="020B0604020202020204" pitchFamily="34" charset="77"/>
                        </a:rPr>
                        <a:t>Roles</a:t>
                      </a:r>
                    </a:p>
                  </a:txBody>
                  <a:tcPr marL="192024" marR="192024" marT="91440" marB="9144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525370"/>
                  </a:ext>
                </a:extLst>
              </a:tr>
              <a:tr h="759141"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</a:pPr>
                      <a: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  <a:t>Global Guiding Dermatologists and Doctors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Provides feedback on product concepts, patient </a:t>
                      </a:r>
                      <a:b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insights, and serves as brand Ambassadors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34566"/>
                  </a:ext>
                </a:extLst>
              </a:tr>
              <a:tr h="936060">
                <a:tc>
                  <a:txBody>
                    <a:bodyPr/>
                    <a:lstStyle/>
                    <a:p>
                      <a:pPr algn="l"/>
                      <a: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  <a:t>Global Dermatological Advisory Board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Participate in local conferences on behalf of </a:t>
                      </a:r>
                      <a:b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Clinique, serve as advisors, thought leaders and spokespeople for science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567687"/>
                  </a:ext>
                </a:extLst>
              </a:tr>
              <a:tr h="759141">
                <a:tc>
                  <a:txBody>
                    <a:bodyPr/>
                    <a:lstStyle/>
                    <a:p>
                      <a:pPr algn="l"/>
                      <a: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  <a:t>Reginal Dermatological Creators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Create and consult on social media content </a:t>
                      </a:r>
                      <a:b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for Global and local usage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793645"/>
                  </a:ext>
                </a:extLst>
              </a:tr>
              <a:tr h="823475">
                <a:tc>
                  <a:txBody>
                    <a:bodyPr/>
                    <a:lstStyle/>
                    <a:p>
                      <a:pPr algn="l"/>
                      <a: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  <a:t>Regional Dermatologists and</a:t>
                      </a:r>
                      <a:b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  <a:t>Scientific Experts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Participate in local conferences on behalf of Clinique, promote Clinique through local media and events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646139"/>
                  </a:ext>
                </a:extLst>
              </a:tr>
              <a:tr h="970477">
                <a:tc>
                  <a:txBody>
                    <a:bodyPr/>
                    <a:lstStyle/>
                    <a:p>
                      <a:pPr algn="l"/>
                      <a: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  <a:t>Regional Prospective</a:t>
                      </a:r>
                    </a:p>
                    <a:p>
                      <a:pPr algn="l"/>
                      <a:r>
                        <a:rPr lang="en-US" sz="1300" b="0" i="0" spc="20" baseline="0" dirty="0">
                          <a:latin typeface="Cliniques Helvetica Neue Lt" panose="020B0403020202020204" pitchFamily="34" charset="77"/>
                        </a:rPr>
                        <a:t>Dermatological Partners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Invite to Global and Regional scientific </a:t>
                      </a:r>
                      <a:b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conferences, seeded product, provide brand </a:t>
                      </a:r>
                      <a:b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100" b="0" i="0" spc="10" baseline="0" dirty="0">
                          <a:latin typeface="Cliniques Helvetica Neue Lt" panose="020B0403020202020204" pitchFamily="34" charset="77"/>
                        </a:rPr>
                        <a:t>updates and samples to patients</a:t>
                      </a:r>
                    </a:p>
                  </a:txBody>
                  <a:tcPr marL="192024" marR="192024" marT="192024" marB="19202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5005501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0975FD6C-715F-C0C6-1F07-A67A4A193B97}"/>
              </a:ext>
            </a:extLst>
          </p:cNvPr>
          <p:cNvGrpSpPr/>
          <p:nvPr/>
        </p:nvGrpSpPr>
        <p:grpSpPr>
          <a:xfrm>
            <a:off x="2522386" y="1394888"/>
            <a:ext cx="5523478" cy="4705781"/>
            <a:chOff x="2463606" y="1421058"/>
            <a:chExt cx="5600384" cy="4771302"/>
          </a:xfrm>
        </p:grpSpPr>
        <p:sp>
          <p:nvSpPr>
            <p:cNvPr id="9" name="Triangle">
              <a:extLst>
                <a:ext uri="{FF2B5EF4-FFF2-40B4-BE49-F238E27FC236}">
                  <a16:creationId xmlns:a16="http://schemas.microsoft.com/office/drawing/2014/main" id="{C779448C-6F51-3FA6-9B7B-F5C4455BD93C}"/>
                </a:ext>
              </a:extLst>
            </p:cNvPr>
            <p:cNvSpPr/>
            <p:nvPr/>
          </p:nvSpPr>
          <p:spPr>
            <a:xfrm>
              <a:off x="2463606" y="1421058"/>
              <a:ext cx="5600384" cy="4771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ADDDB7"/>
            </a:solidFill>
            <a:ln w="3175">
              <a:miter lim="400000"/>
            </a:ln>
          </p:spPr>
          <p:txBody>
            <a:bodyPr lIns="25400" tIns="25400" rIns="25400" bIns="25400" anchor="ctr"/>
            <a:lstStyle/>
            <a:p>
              <a:pPr marL="0" marR="0" lvl="0" indent="0" algn="ctr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1600" b="0" i="0" u="none" strike="noStrike" kern="0" cap="none" spc="0" normalizeH="0" baseline="0" noProof="0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12" name="image5.png" descr="image5.png">
              <a:extLst>
                <a:ext uri="{FF2B5EF4-FFF2-40B4-BE49-F238E27FC236}">
                  <a16:creationId xmlns:a16="http://schemas.microsoft.com/office/drawing/2014/main" id="{5662CB4F-B99A-08CA-3478-5590EE901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68975"/>
            </a:blip>
            <a:stretch>
              <a:fillRect/>
            </a:stretch>
          </p:blipFill>
          <p:spPr>
            <a:xfrm>
              <a:off x="4579286" y="2823674"/>
              <a:ext cx="1369024" cy="3118739"/>
            </a:xfrm>
            <a:prstGeom prst="rect">
              <a:avLst/>
            </a:prstGeom>
            <a:ln w="3175">
              <a:miter lim="400000"/>
            </a:ln>
          </p:spPr>
        </p:pic>
      </p:grpSp>
    </p:spTree>
    <p:extLst>
      <p:ext uri="{BB962C8B-B14F-4D97-AF65-F5344CB8AC3E}">
        <p14:creationId xmlns:p14="http://schemas.microsoft.com/office/powerpoint/2010/main" val="34348247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Picture 2" descr="Picture 2"/>
          <p:cNvPicPr>
            <a:picLocks noChangeAspect="1"/>
          </p:cNvPicPr>
          <p:nvPr/>
        </p:nvPicPr>
        <p:blipFill>
          <a:blip r:embed="rId3"/>
          <a:srcRect t="21185" b="20728"/>
          <a:stretch>
            <a:fillRect/>
          </a:stretch>
        </p:blipFill>
        <p:spPr>
          <a:xfrm>
            <a:off x="388868" y="1392296"/>
            <a:ext cx="5406223" cy="4703700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  <p:sp>
        <p:nvSpPr>
          <p:cNvPr id="3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102</a:t>
            </a:fld>
            <a:endParaRPr/>
          </a:p>
        </p:txBody>
      </p:sp>
      <p:graphicFrame>
        <p:nvGraphicFramePr>
          <p:cNvPr id="338" name="Table 1-1-1"/>
          <p:cNvGraphicFramePr/>
          <p:nvPr/>
        </p:nvGraphicFramePr>
        <p:xfrm>
          <a:off x="6495332" y="1391763"/>
          <a:ext cx="2630312" cy="470482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30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7861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lang="en-US" dirty="0"/>
                        <a:t>XX</a:t>
                      </a:r>
                      <a:r>
                        <a:rPr dirty="0"/>
                        <a:t>%</a:t>
                      </a:r>
                      <a:endParaRPr sz="1200" spc="25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of Accredited Consultants are </a:t>
                      </a:r>
                      <a:br>
                        <a:rPr dirty="0"/>
                      </a:br>
                      <a:r>
                        <a:rPr dirty="0"/>
                        <a:t>Clinical Consultants </a:t>
                      </a:r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4465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lang="en-US" dirty="0"/>
                        <a:t>XX</a:t>
                      </a:r>
                      <a:r>
                        <a:rPr dirty="0"/>
                        <a:t>%</a:t>
                      </a:r>
                      <a:endParaRPr sz="1400" spc="30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Sales generated by services </a:t>
                      </a:r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+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vs. LY</a:t>
                      </a:r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8662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dirty="0"/>
                        <a:t>+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</a:t>
                      </a:r>
                      <a:endParaRPr sz="4400" spc="30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Increase in IPT clinical service vs. non-service: +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in EMEA, APAC and China </a:t>
                      </a:r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3840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lang="en-US" dirty="0"/>
                        <a:t>XX</a:t>
                      </a:r>
                      <a:r>
                        <a:rPr dirty="0"/>
                        <a:t>%</a:t>
                      </a:r>
                      <a:endParaRPr sz="4400" spc="30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Clinical Consultants are </a:t>
                      </a:r>
                      <a:br>
                        <a:rPr dirty="0"/>
                      </a:br>
                      <a:r>
                        <a:rPr lang="en-US" dirty="0"/>
                        <a:t>XX</a:t>
                      </a:r>
                      <a:r>
                        <a:rPr dirty="0"/>
                        <a:t>% more productive +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vs. LY</a:t>
                      </a:r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39" name="Table 1-1-1-1"/>
          <p:cNvGraphicFramePr/>
          <p:nvPr/>
        </p:nvGraphicFramePr>
        <p:xfrm>
          <a:off x="9526399" y="1391763"/>
          <a:ext cx="2189185" cy="470482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189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7861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lang="en-US" dirty="0" err="1"/>
                        <a:t>XX</a:t>
                      </a:r>
                      <a:r>
                        <a:rPr dirty="0" err="1"/>
                        <a:t>x</a:t>
                      </a:r>
                      <a:endParaRPr sz="1400" spc="30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Conversion rate generated </a:t>
                      </a:r>
                      <a:br>
                        <a:rPr dirty="0"/>
                      </a:br>
                      <a:r>
                        <a:rPr dirty="0"/>
                        <a:t>using Clinique Clinical Reality</a:t>
                      </a:r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4465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lang="en-US" dirty="0"/>
                        <a:t>XX</a:t>
                      </a:r>
                      <a:r>
                        <a:rPr dirty="0"/>
                        <a:t>%</a:t>
                      </a:r>
                      <a:endParaRPr sz="1000" spc="30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Online Service conversion </a:t>
                      </a:r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vs. non-service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</a:t>
                      </a:r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68662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dirty="0"/>
                        <a:t>+</a:t>
                      </a:r>
                      <a:r>
                        <a:rPr lang="en-US" dirty="0"/>
                        <a:t>XX</a:t>
                      </a:r>
                      <a:endParaRPr sz="4400" spc="30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Percentage increase in IPT </a:t>
                      </a:r>
                      <a:br>
                        <a:rPr dirty="0"/>
                      </a:br>
                      <a:r>
                        <a:rPr dirty="0"/>
                        <a:t>online service vs. non-service</a:t>
                      </a:r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3840">
                <a:tc>
                  <a:txBody>
                    <a:bodyPr/>
                    <a:lstStyle/>
                    <a:p>
                      <a:pPr marL="152400" algn="l" defTabSz="1219168">
                        <a:lnSpc>
                          <a:spcPct val="80000"/>
                        </a:lnSpc>
                        <a:defRPr sz="3000" spc="25">
                          <a:sym typeface="Cliniques Helvetica Neue Lt"/>
                        </a:defRPr>
                      </a:pPr>
                      <a:r>
                        <a:rPr dirty="0"/>
                        <a:t>$</a:t>
                      </a:r>
                      <a:r>
                        <a:rPr lang="en-US" dirty="0"/>
                        <a:t>XX</a:t>
                      </a:r>
                      <a:endParaRPr sz="4400" spc="30" dirty="0"/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Online Service AOV vs. </a:t>
                      </a:r>
                    </a:p>
                    <a:p>
                      <a:pPr marL="152400" algn="l" defTabSz="1219168">
                        <a:defRPr sz="1000" spc="30">
                          <a:sym typeface="Cliniques Helvetica Neue Lt"/>
                        </a:defRPr>
                      </a:pPr>
                      <a:r>
                        <a:rPr dirty="0"/>
                        <a:t>non-service $</a:t>
                      </a:r>
                      <a:r>
                        <a:rPr lang="en-US" dirty="0"/>
                        <a:t>XX</a:t>
                      </a:r>
                      <a:endParaRPr dirty="0"/>
                    </a:p>
                  </a:txBody>
                  <a:tcPr marL="0" marR="0" marT="0" marB="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5ED54412-784E-4670-BF5A-3AC15973E6EB}"/>
              </a:ext>
            </a:extLst>
          </p:cNvPr>
          <p:cNvSpPr txBox="1"/>
          <p:nvPr/>
        </p:nvSpPr>
        <p:spPr>
          <a:xfrm>
            <a:off x="355600" y="356766"/>
            <a:ext cx="1140897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Clinique’s Clinical Consultants deliver an outsized return on education investment.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2D596-BBF7-9CBA-DAF4-830114142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Several white lab coats on hooks&#10;&#10;Description automatically generated">
            <a:extLst>
              <a:ext uri="{FF2B5EF4-FFF2-40B4-BE49-F238E27FC236}">
                <a16:creationId xmlns:a16="http://schemas.microsoft.com/office/drawing/2014/main" id="{C4BA3DAE-83F2-1E6B-077F-CCD6876842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5" t="13967" r="37235" b="31049"/>
          <a:stretch/>
        </p:blipFill>
        <p:spPr>
          <a:xfrm>
            <a:off x="387360" y="1850231"/>
            <a:ext cx="3759200" cy="4280108"/>
          </a:xfrm>
          <a:prstGeom prst="rect">
            <a:avLst/>
          </a:prstGeom>
        </p:spPr>
      </p:pic>
      <p:pic>
        <p:nvPicPr>
          <p:cNvPr id="37" name="Picture 36" descr="A close up of a person's face&#10;&#10;Description automatically generated with medium confidence">
            <a:extLst>
              <a:ext uri="{FF2B5EF4-FFF2-40B4-BE49-F238E27FC236}">
                <a16:creationId xmlns:a16="http://schemas.microsoft.com/office/drawing/2014/main" id="{04DDD46F-053A-4B0E-34B5-2EEF6551A2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" t="18635" r="-36" b="7009"/>
          <a:stretch/>
        </p:blipFill>
        <p:spPr>
          <a:xfrm>
            <a:off x="4219636" y="4277958"/>
            <a:ext cx="3759200" cy="1852380"/>
          </a:xfrm>
          <a:prstGeom prst="rect">
            <a:avLst/>
          </a:prstGeom>
        </p:spPr>
      </p:pic>
      <p:pic>
        <p:nvPicPr>
          <p:cNvPr id="38" name="Picture 37" descr="A collage of a person's face&#10;&#10;Description automatically generated">
            <a:extLst>
              <a:ext uri="{FF2B5EF4-FFF2-40B4-BE49-F238E27FC236}">
                <a16:creationId xmlns:a16="http://schemas.microsoft.com/office/drawing/2014/main" id="{DA98D133-9D07-9BD2-BCD0-DF55250B3F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6341" y="1863018"/>
            <a:ext cx="3338866" cy="1602022"/>
          </a:xfrm>
          <a:prstGeom prst="rect">
            <a:avLst/>
          </a:prstGeom>
        </p:spPr>
      </p:pic>
      <p:pic>
        <p:nvPicPr>
          <p:cNvPr id="39" name="Picture 38" descr="A close-up of several lipsticks&#10;&#10;Description automatically generated">
            <a:extLst>
              <a:ext uri="{FF2B5EF4-FFF2-40B4-BE49-F238E27FC236}">
                <a16:creationId xmlns:a16="http://schemas.microsoft.com/office/drawing/2014/main" id="{22CFE389-23E2-15A2-CB41-B6D97297024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306" t="24084" r="1" b="47815"/>
          <a:stretch/>
        </p:blipFill>
        <p:spPr>
          <a:xfrm>
            <a:off x="8051911" y="1850230"/>
            <a:ext cx="3759199" cy="1872223"/>
          </a:xfrm>
          <a:prstGeom prst="rect">
            <a:avLst/>
          </a:prstGeom>
        </p:spPr>
      </p:pic>
      <p:pic>
        <p:nvPicPr>
          <p:cNvPr id="40" name="Picture 39" descr="A close-up of a logo&#10;&#10;Description automatically generated">
            <a:extLst>
              <a:ext uri="{FF2B5EF4-FFF2-40B4-BE49-F238E27FC236}">
                <a16:creationId xmlns:a16="http://schemas.microsoft.com/office/drawing/2014/main" id="{7A928F36-B75F-66E8-1371-22C2F41436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536" y="4688280"/>
            <a:ext cx="3233948" cy="1262464"/>
          </a:xfrm>
          <a:prstGeom prst="rect">
            <a:avLst/>
          </a:prstGeom>
        </p:spPr>
      </p:pic>
      <p:graphicFrame>
        <p:nvGraphicFramePr>
          <p:cNvPr id="54" name="think-cell data - do not delete" hidden="1">
            <a:extLst>
              <a:ext uri="{FF2B5EF4-FFF2-40B4-BE49-F238E27FC236}">
                <a16:creationId xmlns:a16="http://schemas.microsoft.com/office/drawing/2014/main" id="{F491771B-918D-20F7-3881-9C39E5C639D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306" imgH="306" progId="TCLayout.ActiveDocument.1">
                  <p:embed/>
                </p:oleObj>
              </mc:Choice>
              <mc:Fallback>
                <p:oleObj name="think-cell Slide" r:id="rId9" imgW="306" imgH="306" progId="TCLayout.ActiveDocument.1">
                  <p:embed/>
                  <p:pic>
                    <p:nvPicPr>
                      <p:cNvPr id="5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491771B-918D-20F7-3881-9C39E5C639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5B1C9E-15D0-CA11-F9AE-DB5DBDE05A0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fld id="{86CB4B4D-7CA3-9044-876B-883B54F8677D}" type="slidenum">
              <a:rPr lang="en-US" smtClean="0"/>
              <a:pPr/>
              <a:t>103</a:t>
            </a:fld>
            <a:endParaRPr lang="en-US"/>
          </a:p>
        </p:txBody>
      </p:sp>
      <p:sp>
        <p:nvSpPr>
          <p:cNvPr id="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B4DE463-9946-4ED0-C773-A370272A07DC}"/>
              </a:ext>
            </a:extLst>
          </p:cNvPr>
          <p:cNvSpPr txBox="1"/>
          <p:nvPr/>
        </p:nvSpPr>
        <p:spPr>
          <a:xfrm>
            <a:off x="355600" y="356766"/>
            <a:ext cx="11210131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+mj-lt"/>
              </a:rPr>
              <a:t>Clinique will create a unique Active Derma shopping destination on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+mj-lt"/>
              </a:rPr>
              <a:t>brand.com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+mj-lt"/>
              </a:rPr>
              <a:t> to drive retention and increase frequency of visits. 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sym typeface="Helvetica Neue"/>
            </a:endParaRPr>
          </a:p>
        </p:txBody>
      </p:sp>
      <p:graphicFrame>
        <p:nvGraphicFramePr>
          <p:cNvPr id="11" name="Table 1">
            <a:extLst>
              <a:ext uri="{FF2B5EF4-FFF2-40B4-BE49-F238E27FC236}">
                <a16:creationId xmlns:a16="http://schemas.microsoft.com/office/drawing/2014/main" id="{514B2087-7DCE-865B-E592-DCFE11AE0A43}"/>
              </a:ext>
            </a:extLst>
          </p:cNvPr>
          <p:cNvGraphicFramePr/>
          <p:nvPr/>
        </p:nvGraphicFramePr>
        <p:xfrm>
          <a:off x="387360" y="1395113"/>
          <a:ext cx="3759200" cy="473522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Active </a:t>
                      </a:r>
                      <a:r>
                        <a:rPr lang="en-US" sz="1400" dirty="0" err="1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Derm</a:t>
                      </a: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 Amplification</a:t>
                      </a:r>
                      <a:endParaRPr sz="140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766">
                <a:tc>
                  <a:txBody>
                    <a:bodyPr/>
                    <a:lstStyle/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endParaRPr lang="en-US" sz="1100" dirty="0"/>
                    </a:p>
                  </a:txBody>
                  <a:tcPr marL="50800" marR="50800" marT="54864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7" name="Table 1">
            <a:extLst>
              <a:ext uri="{FF2B5EF4-FFF2-40B4-BE49-F238E27FC236}">
                <a16:creationId xmlns:a16="http://schemas.microsoft.com/office/drawing/2014/main" id="{716BC6BB-7CF4-A695-3C63-BEB76C221989}"/>
              </a:ext>
            </a:extLst>
          </p:cNvPr>
          <p:cNvGraphicFramePr/>
          <p:nvPr/>
        </p:nvGraphicFramePr>
        <p:xfrm>
          <a:off x="4219636" y="1395113"/>
          <a:ext cx="3759200" cy="23236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Educational</a:t>
                      </a:r>
                      <a:endParaRPr sz="140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6232">
                <a:tc>
                  <a:txBody>
                    <a:bodyPr/>
                    <a:lstStyle/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endParaRPr lang="en-US" sz="1100" dirty="0"/>
                    </a:p>
                  </a:txBody>
                  <a:tcPr marL="50800" marR="50800" marT="54864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Table 1">
            <a:extLst>
              <a:ext uri="{FF2B5EF4-FFF2-40B4-BE49-F238E27FC236}">
                <a16:creationId xmlns:a16="http://schemas.microsoft.com/office/drawing/2014/main" id="{4570EEBB-7E74-B395-11D3-1326FD36433D}"/>
              </a:ext>
            </a:extLst>
          </p:cNvPr>
          <p:cNvGraphicFramePr/>
          <p:nvPr/>
        </p:nvGraphicFramePr>
        <p:xfrm>
          <a:off x="4219636" y="3806647"/>
          <a:ext cx="3759200" cy="23236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Experiential</a:t>
                      </a:r>
                      <a:endParaRPr sz="140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62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Helvetica Neue"/>
                          <a:sym typeface="Helvetica Neue"/>
                        </a:rPr>
                        <a:t>Drive Engagement</a:t>
                      </a:r>
                    </a:p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endParaRPr lang="en-US" sz="1100" dirty="0"/>
                    </a:p>
                  </a:txBody>
                  <a:tcPr marL="192024" marR="192024" marT="192024" marB="192024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" name="Table 1">
            <a:extLst>
              <a:ext uri="{FF2B5EF4-FFF2-40B4-BE49-F238E27FC236}">
                <a16:creationId xmlns:a16="http://schemas.microsoft.com/office/drawing/2014/main" id="{02CC3326-5EB9-E7BA-1780-A3A5AC13C880}"/>
              </a:ext>
            </a:extLst>
          </p:cNvPr>
          <p:cNvGraphicFramePr/>
          <p:nvPr/>
        </p:nvGraphicFramePr>
        <p:xfrm>
          <a:off x="8051911" y="1395113"/>
          <a:ext cx="3759200" cy="23236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Exclusive</a:t>
                      </a:r>
                      <a:endParaRPr sz="140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6232">
                <a:tc>
                  <a:txBody>
                    <a:bodyPr/>
                    <a:lstStyle/>
                    <a:p>
                      <a:pPr marL="192024" algn="l">
                        <a:lnSpc>
                          <a:spcPct val="100000"/>
                        </a:lnSpc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endParaRPr lang="en-US" sz="1100" dirty="0"/>
                    </a:p>
                  </a:txBody>
                  <a:tcPr marL="50800" marR="50800" marT="54864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Table 1">
            <a:extLst>
              <a:ext uri="{FF2B5EF4-FFF2-40B4-BE49-F238E27FC236}">
                <a16:creationId xmlns:a16="http://schemas.microsoft.com/office/drawing/2014/main" id="{D2D13298-AB47-8D92-A50B-E8D7674369F5}"/>
              </a:ext>
            </a:extLst>
          </p:cNvPr>
          <p:cNvGraphicFramePr/>
          <p:nvPr/>
        </p:nvGraphicFramePr>
        <p:xfrm>
          <a:off x="8051911" y="3806647"/>
          <a:ext cx="3759200" cy="23236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5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59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Personalized</a:t>
                      </a:r>
                      <a:endParaRPr sz="140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62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2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kumimoji="0" lang="en-US" sz="11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Helvetica Neue"/>
                          <a:sym typeface="Helvetica Neue"/>
                        </a:rPr>
                        <a:t>Drive Value</a:t>
                      </a:r>
                    </a:p>
                  </a:txBody>
                  <a:tcPr marL="192024" marR="192024" marT="192024" marB="192024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" name="Group">
            <a:extLst>
              <a:ext uri="{FF2B5EF4-FFF2-40B4-BE49-F238E27FC236}">
                <a16:creationId xmlns:a16="http://schemas.microsoft.com/office/drawing/2014/main" id="{3D247FD0-BB11-03F2-2D61-2075CCA93608}"/>
              </a:ext>
            </a:extLst>
          </p:cNvPr>
          <p:cNvGrpSpPr/>
          <p:nvPr/>
        </p:nvGrpSpPr>
        <p:grpSpPr>
          <a:xfrm>
            <a:off x="4346812" y="3468199"/>
            <a:ext cx="7337122" cy="250605"/>
            <a:chOff x="-2633478" y="-5493"/>
            <a:chExt cx="7337120" cy="250603"/>
          </a:xfrm>
        </p:grpSpPr>
        <p:sp>
          <p:nvSpPr>
            <p:cNvPr id="4" name="Rectangle">
              <a:extLst>
                <a:ext uri="{FF2B5EF4-FFF2-40B4-BE49-F238E27FC236}">
                  <a16:creationId xmlns:a16="http://schemas.microsoft.com/office/drawing/2014/main" id="{A2E64C49-4567-8C17-3F33-71D564C6D36D}"/>
                </a:ext>
              </a:extLst>
            </p:cNvPr>
            <p:cNvSpPr/>
            <p:nvPr/>
          </p:nvSpPr>
          <p:spPr>
            <a:xfrm>
              <a:off x="-2633478" y="0"/>
              <a:ext cx="7337120" cy="2451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" name="Reactivate Lapsed + Recruit New">
              <a:extLst>
                <a:ext uri="{FF2B5EF4-FFF2-40B4-BE49-F238E27FC236}">
                  <a16:creationId xmlns:a16="http://schemas.microsoft.com/office/drawing/2014/main" id="{6D4238E6-9197-EDAA-6665-FB670F12FE22}"/>
                </a:ext>
              </a:extLst>
            </p:cNvPr>
            <p:cNvSpPr txBox="1"/>
            <p:nvPr/>
          </p:nvSpPr>
          <p:spPr>
            <a:xfrm>
              <a:off x="620845" y="-5493"/>
              <a:ext cx="847346" cy="246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 defTabSz="412750">
                <a:defRPr sz="1000"/>
              </a:lvl1pPr>
            </a:lstStyle>
            <a:p>
              <a:r>
                <a:rPr lang="en-US" dirty="0"/>
                <a:t>Differentiation</a:t>
              </a: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41491387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104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Enter title here</a:t>
            </a:r>
          </a:p>
        </p:txBody>
      </p:sp>
      <p:pic>
        <p:nvPicPr>
          <p:cNvPr id="11" name="Picture Placeholder 13">
            <a:extLst>
              <a:ext uri="{FF2B5EF4-FFF2-40B4-BE49-F238E27FC236}">
                <a16:creationId xmlns:a16="http://schemas.microsoft.com/office/drawing/2014/main" id="{9A54CC54-02BA-FE46-4803-3FD3AECBA3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" r="769"/>
          <a:stretch/>
        </p:blipFill>
        <p:spPr>
          <a:xfrm>
            <a:off x="4213038" y="1863527"/>
            <a:ext cx="3776472" cy="2816421"/>
          </a:xfrm>
          <a:prstGeom prst="rect">
            <a:avLst/>
          </a:prstGeom>
          <a:ln w="3175">
            <a:noFill/>
          </a:ln>
        </p:spPr>
      </p:pic>
      <p:pic>
        <p:nvPicPr>
          <p:cNvPr id="12" name="Picture Placeholder 13">
            <a:extLst>
              <a:ext uri="{FF2B5EF4-FFF2-40B4-BE49-F238E27FC236}">
                <a16:creationId xmlns:a16="http://schemas.microsoft.com/office/drawing/2014/main" id="{DEE9E7F3-4B22-C523-2B3B-2342A28B2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9" b="36197"/>
          <a:stretch/>
        </p:blipFill>
        <p:spPr>
          <a:xfrm>
            <a:off x="384048" y="1863528"/>
            <a:ext cx="3773738" cy="2816422"/>
          </a:xfrm>
          <a:prstGeom prst="rect">
            <a:avLst/>
          </a:prstGeom>
          <a:ln w="3175"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F56095-3F57-08A3-E7D2-15EBD105AD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6" b="32782"/>
          <a:stretch/>
        </p:blipFill>
        <p:spPr>
          <a:xfrm>
            <a:off x="8039294" y="1863528"/>
            <a:ext cx="3776472" cy="2816420"/>
          </a:xfrm>
          <a:prstGeom prst="rect">
            <a:avLst/>
          </a:prstGeom>
          <a:ln w="6350">
            <a:noFill/>
          </a:ln>
        </p:spPr>
      </p:pic>
      <p:graphicFrame>
        <p:nvGraphicFramePr>
          <p:cNvPr id="14" name="Table 1">
            <a:extLst>
              <a:ext uri="{FF2B5EF4-FFF2-40B4-BE49-F238E27FC236}">
                <a16:creationId xmlns:a16="http://schemas.microsoft.com/office/drawing/2014/main" id="{54AD3EE7-FFE4-6925-9DB5-0A2A0069205B}"/>
              </a:ext>
            </a:extLst>
          </p:cNvPr>
          <p:cNvGraphicFramePr/>
          <p:nvPr/>
        </p:nvGraphicFramePr>
        <p:xfrm>
          <a:off x="384048" y="1394940"/>
          <a:ext cx="3773738" cy="47048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237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D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695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endParaRPr lang="en-US" sz="1000" dirty="0"/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4829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Bullet 1</a:t>
                      </a:r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">
            <a:extLst>
              <a:ext uri="{FF2B5EF4-FFF2-40B4-BE49-F238E27FC236}">
                <a16:creationId xmlns:a16="http://schemas.microsoft.com/office/drawing/2014/main" id="{0D419C08-893B-5526-4F29-BFE7D6587B2A}"/>
              </a:ext>
            </a:extLst>
          </p:cNvPr>
          <p:cNvGraphicFramePr/>
          <p:nvPr/>
        </p:nvGraphicFramePr>
        <p:xfrm>
          <a:off x="4213038" y="1394939"/>
          <a:ext cx="3773738" cy="470314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161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D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8094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endParaRPr lang="en-US" sz="1000" dirty="0"/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7690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Bullet 1</a:t>
                      </a:r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Table 1">
            <a:extLst>
              <a:ext uri="{FF2B5EF4-FFF2-40B4-BE49-F238E27FC236}">
                <a16:creationId xmlns:a16="http://schemas.microsoft.com/office/drawing/2014/main" id="{DAEE5849-BED2-3D8C-05D1-D58AE367BFE8}"/>
              </a:ext>
            </a:extLst>
          </p:cNvPr>
          <p:cNvGraphicFramePr/>
          <p:nvPr/>
        </p:nvGraphicFramePr>
        <p:xfrm>
          <a:off x="8042028" y="1394939"/>
          <a:ext cx="3773738" cy="470414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156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D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210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endParaRPr lang="en-US" sz="1000" dirty="0"/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4578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Bullet 1</a:t>
                      </a:r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99371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5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" b="14744"/>
          <a:stretch/>
        </p:blipFill>
        <p:spPr>
          <a:xfrm>
            <a:off x="385621" y="1857276"/>
            <a:ext cx="2828504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0" name="Table 1"/>
          <p:cNvGraphicFramePr/>
          <p:nvPr/>
        </p:nvGraphicFramePr>
        <p:xfrm>
          <a:off x="384048" y="1394939"/>
          <a:ext cx="2831676" cy="470262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293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D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13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0248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  <a:endParaRPr sz="1100" dirty="0"/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2" name="image53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2" r="25244"/>
          <a:stretch/>
        </p:blipFill>
        <p:spPr>
          <a:xfrm>
            <a:off x="3252771" y="1857276"/>
            <a:ext cx="2828503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3" name="Table 1-1"/>
          <p:cNvGraphicFramePr/>
          <p:nvPr/>
        </p:nvGraphicFramePr>
        <p:xfrm>
          <a:off x="3252938" y="1394937"/>
          <a:ext cx="2831676" cy="469976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344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D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2962">
                <a:tc>
                  <a:txBody>
                    <a:bodyPr/>
                    <a:lstStyle/>
                    <a:p>
                      <a:pPr marL="190500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9447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5" name="image54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" b="6871"/>
          <a:stretch/>
        </p:blipFill>
        <p:spPr>
          <a:xfrm>
            <a:off x="6118431" y="1857276"/>
            <a:ext cx="2828503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6" name="Table 1-1-1"/>
          <p:cNvGraphicFramePr/>
          <p:nvPr/>
        </p:nvGraphicFramePr>
        <p:xfrm>
          <a:off x="6118514" y="1394938"/>
          <a:ext cx="2831676" cy="470255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3384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D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0635">
                <a:tc>
                  <a:txBody>
                    <a:bodyPr/>
                    <a:lstStyle/>
                    <a:p>
                      <a:pPr marL="190500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8537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8" name="image56.jpe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2" t="28185" r="25544" b="30479"/>
          <a:stretch/>
        </p:blipFill>
        <p:spPr>
          <a:xfrm>
            <a:off x="8984089" y="1857276"/>
            <a:ext cx="2828503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9" name="Table 1-1-1-1"/>
          <p:cNvGraphicFramePr/>
          <p:nvPr/>
        </p:nvGraphicFramePr>
        <p:xfrm>
          <a:off x="8984090" y="1394938"/>
          <a:ext cx="2831676" cy="470255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1689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ED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1854">
                <a:tc>
                  <a:txBody>
                    <a:bodyPr/>
                    <a:lstStyle/>
                    <a:p>
                      <a:pPr marL="190500" defTabSz="1217612">
                        <a:lnSpc>
                          <a:spcPct val="90000"/>
                        </a:lnSpc>
                        <a:defRPr sz="1400"/>
                      </a:pPr>
                      <a:endParaRPr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9013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105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16158003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106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Enter title here</a:t>
            </a:r>
          </a:p>
        </p:txBody>
      </p:sp>
      <p:graphicFrame>
        <p:nvGraphicFramePr>
          <p:cNvPr id="14" name="Table 1">
            <a:extLst>
              <a:ext uri="{FF2B5EF4-FFF2-40B4-BE49-F238E27FC236}">
                <a16:creationId xmlns:a16="http://schemas.microsoft.com/office/drawing/2014/main" id="{54AD3EE7-FFE4-6925-9DB5-0A2A0069205B}"/>
              </a:ext>
            </a:extLst>
          </p:cNvPr>
          <p:cNvGraphicFramePr/>
          <p:nvPr/>
        </p:nvGraphicFramePr>
        <p:xfrm>
          <a:off x="384048" y="1394940"/>
          <a:ext cx="3773738" cy="47048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237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695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endParaRPr lang="en-US" sz="1000" dirty="0"/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4829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Bullet 1</a:t>
                      </a:r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">
            <a:extLst>
              <a:ext uri="{FF2B5EF4-FFF2-40B4-BE49-F238E27FC236}">
                <a16:creationId xmlns:a16="http://schemas.microsoft.com/office/drawing/2014/main" id="{0D419C08-893B-5526-4F29-BFE7D6587B2A}"/>
              </a:ext>
            </a:extLst>
          </p:cNvPr>
          <p:cNvGraphicFramePr/>
          <p:nvPr/>
        </p:nvGraphicFramePr>
        <p:xfrm>
          <a:off x="4213038" y="1394939"/>
          <a:ext cx="3773738" cy="470314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161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8094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endParaRPr lang="en-US" sz="1000" dirty="0"/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7690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Bullet 1</a:t>
                      </a:r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Table 1">
            <a:extLst>
              <a:ext uri="{FF2B5EF4-FFF2-40B4-BE49-F238E27FC236}">
                <a16:creationId xmlns:a16="http://schemas.microsoft.com/office/drawing/2014/main" id="{DAEE5849-BED2-3D8C-05D1-D58AE367BFE8}"/>
              </a:ext>
            </a:extLst>
          </p:cNvPr>
          <p:cNvGraphicFramePr/>
          <p:nvPr/>
        </p:nvGraphicFramePr>
        <p:xfrm>
          <a:off x="8042028" y="1394939"/>
          <a:ext cx="3773738" cy="470414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156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210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endParaRPr lang="en-US" sz="1000" dirty="0"/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4578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Bullet 1</a:t>
                      </a:r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" name="Picture Placeholder 13">
            <a:extLst>
              <a:ext uri="{FF2B5EF4-FFF2-40B4-BE49-F238E27FC236}">
                <a16:creationId xmlns:a16="http://schemas.microsoft.com/office/drawing/2014/main" id="{9A54CC54-02BA-FE46-4803-3FD3AECBA3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22"/>
          <a:stretch/>
        </p:blipFill>
        <p:spPr>
          <a:xfrm>
            <a:off x="4210304" y="1863527"/>
            <a:ext cx="3776472" cy="2816421"/>
          </a:xfrm>
          <a:prstGeom prst="rect">
            <a:avLst/>
          </a:prstGeom>
          <a:solidFill>
            <a:srgbClr val="FFFFFF"/>
          </a:solidFill>
          <a:ln w="3175" cap="flat">
            <a:solidFill>
              <a:schemeClr val="tx1"/>
            </a:solidFill>
            <a:miter lim="800000"/>
          </a:ln>
        </p:spPr>
      </p:pic>
      <p:pic>
        <p:nvPicPr>
          <p:cNvPr id="12" name="Picture Placeholder 13">
            <a:extLst>
              <a:ext uri="{FF2B5EF4-FFF2-40B4-BE49-F238E27FC236}">
                <a16:creationId xmlns:a16="http://schemas.microsoft.com/office/drawing/2014/main" id="{DEE9E7F3-4B22-C523-2B3B-2342A28B227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36549" r="45046" b="20055"/>
          <a:stretch/>
        </p:blipFill>
        <p:spPr>
          <a:xfrm>
            <a:off x="384048" y="1863528"/>
            <a:ext cx="3773738" cy="2816422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F56095-3F57-08A3-E7D2-15EBD105AD6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0" t="20340" r="59298" b="17202"/>
          <a:stretch/>
        </p:blipFill>
        <p:spPr>
          <a:xfrm>
            <a:off x="8039294" y="1863528"/>
            <a:ext cx="3776472" cy="2816420"/>
          </a:xfrm>
          <a:prstGeom prst="rect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65991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5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1" t="24959" r="45143" b="13305"/>
          <a:stretch/>
        </p:blipFill>
        <p:spPr>
          <a:xfrm>
            <a:off x="385621" y="1857276"/>
            <a:ext cx="2828504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0" name="Table 1"/>
          <p:cNvGraphicFramePr/>
          <p:nvPr/>
        </p:nvGraphicFramePr>
        <p:xfrm>
          <a:off x="384048" y="1394939"/>
          <a:ext cx="2831676" cy="470262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293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13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0248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  <a:endParaRPr sz="1100" dirty="0"/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2" name="image53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7" r="3627"/>
          <a:stretch/>
        </p:blipFill>
        <p:spPr>
          <a:xfrm>
            <a:off x="3252771" y="1857276"/>
            <a:ext cx="2828503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3" name="Table 1-1"/>
          <p:cNvGraphicFramePr/>
          <p:nvPr/>
        </p:nvGraphicFramePr>
        <p:xfrm>
          <a:off x="3252938" y="1394937"/>
          <a:ext cx="2831676" cy="469976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344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2962">
                <a:tc>
                  <a:txBody>
                    <a:bodyPr/>
                    <a:lstStyle/>
                    <a:p>
                      <a:pPr marL="190500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9447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5" name="image54.jpe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6" r="57502"/>
          <a:stretch/>
        </p:blipFill>
        <p:spPr>
          <a:xfrm>
            <a:off x="6118431" y="1857276"/>
            <a:ext cx="2828503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6" name="Table 1-1-1"/>
          <p:cNvGraphicFramePr/>
          <p:nvPr/>
        </p:nvGraphicFramePr>
        <p:xfrm>
          <a:off x="6118514" y="1394938"/>
          <a:ext cx="2831676" cy="470255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3384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0635">
                <a:tc>
                  <a:txBody>
                    <a:bodyPr/>
                    <a:lstStyle/>
                    <a:p>
                      <a:pPr marL="190500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8537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8" name="image56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9" b="9619"/>
          <a:stretch/>
        </p:blipFill>
        <p:spPr>
          <a:xfrm>
            <a:off x="8984089" y="1857276"/>
            <a:ext cx="2828503" cy="304974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19" name="Table 1-1-1-1"/>
          <p:cNvGraphicFramePr/>
          <p:nvPr/>
        </p:nvGraphicFramePr>
        <p:xfrm>
          <a:off x="8984090" y="1394938"/>
          <a:ext cx="2831676" cy="470255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1689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Subhead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1854">
                <a:tc>
                  <a:txBody>
                    <a:bodyPr/>
                    <a:lstStyle/>
                    <a:p>
                      <a:pPr marL="190500" defTabSz="1217612">
                        <a:lnSpc>
                          <a:spcPct val="90000"/>
                        </a:lnSpc>
                        <a:defRPr sz="1400"/>
                      </a:pPr>
                      <a:endParaRPr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9013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Body copy here</a:t>
                      </a:r>
                    </a:p>
                  </a:txBody>
                  <a:tcPr marL="50800"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107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12519304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954E963-2054-680E-B1E2-12FAD0322160}"/>
              </a:ext>
            </a:extLst>
          </p:cNvPr>
          <p:cNvSpPr txBox="1"/>
          <p:nvPr/>
        </p:nvSpPr>
        <p:spPr>
          <a:xfrm>
            <a:off x="1766502" y="3751758"/>
            <a:ext cx="8051644" cy="1292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This section contains key visuals images that you can use in your presentation.</a:t>
            </a:r>
          </a:p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Copy, paste and crop them as needed.</a:t>
            </a:r>
          </a:p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For more assets and content, go to Clinique’s DAM.</a:t>
            </a:r>
          </a:p>
          <a:p>
            <a:pPr defTabSz="1219168" hangingPunct="1">
              <a:spcBef>
                <a:spcPts val="800"/>
              </a:spcBef>
              <a:defRPr/>
            </a:pPr>
            <a:r>
              <a:rPr lang="en-US" sz="1600" spc="-10" dirty="0"/>
              <a:t>For more information, go to slide 11.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29679A-FBA4-E4CC-CEBB-F1BF0EE603B0}"/>
              </a:ext>
            </a:extLst>
          </p:cNvPr>
          <p:cNvSpPr txBox="1">
            <a:spLocks/>
          </p:cNvSpPr>
          <p:nvPr/>
        </p:nvSpPr>
        <p:spPr>
          <a:xfrm>
            <a:off x="1653136" y="2008095"/>
            <a:ext cx="6701970" cy="1700631"/>
          </a:xfrm>
          <a:prstGeom prst="rect">
            <a:avLst/>
          </a:prstGeom>
        </p:spPr>
        <p:txBody>
          <a:bodyPr anchor="b"/>
          <a:lstStyle>
            <a:lvl1pPr marL="3048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1pPr>
            <a:lvl2pPr marL="9144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15240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21336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27432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32258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38354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44450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50546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pPr marL="0" marR="0" lvl="0" indent="0" algn="l" defTabSz="1219168" rtl="0" eaLnBrk="1" fontAlgn="auto" latinLnBrk="0" hangingPunct="1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spc="10" dirty="0"/>
              <a:t>Image Library Section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90837347"/>
      </p:ext>
    </p:extLst>
  </p:cSld>
  <p:clrMapOvr>
    <a:masterClrMapping/>
  </p:clrMapOvr>
  <p:transition spd="med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1675C493-4B01-C6FB-C37E-F8D0E8D2464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06" imgH="306" progId="TCLayout.ActiveDocument.1">
                  <p:embed/>
                </p:oleObj>
              </mc:Choice>
              <mc:Fallback>
                <p:oleObj name="think-cell Slide" r:id="rId3" imgW="306" imgH="30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675C493-4B01-C6FB-C37E-F8D0E8D246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image29 copy.jpg" descr="image29 copy.jpg">
            <a:extLst>
              <a:ext uri="{FF2B5EF4-FFF2-40B4-BE49-F238E27FC236}">
                <a16:creationId xmlns:a16="http://schemas.microsoft.com/office/drawing/2014/main" id="{D090228C-4214-D12E-6A23-289F768561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66" b="18291"/>
          <a:stretch/>
        </p:blipFill>
        <p:spPr>
          <a:xfrm>
            <a:off x="6191350" y="1595887"/>
            <a:ext cx="5619374" cy="4508388"/>
          </a:xfrm>
          <a:prstGeom prst="rect">
            <a:avLst/>
          </a:prstGeom>
          <a:ln w="3175">
            <a:noFill/>
            <a:miter lim="400000"/>
          </a:ln>
        </p:spPr>
      </p:pic>
      <p:pic>
        <p:nvPicPr>
          <p:cNvPr id="11" name="image28-2.jpg" descr="image28-2.jpg">
            <a:extLst>
              <a:ext uri="{FF2B5EF4-FFF2-40B4-BE49-F238E27FC236}">
                <a16:creationId xmlns:a16="http://schemas.microsoft.com/office/drawing/2014/main" id="{3911C8C5-F4E9-E759-9017-366FF80CEC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067" b="23678"/>
          <a:stretch/>
        </p:blipFill>
        <p:spPr>
          <a:xfrm>
            <a:off x="381276" y="1600200"/>
            <a:ext cx="5715001" cy="4508388"/>
          </a:xfrm>
          <a:prstGeom prst="rect">
            <a:avLst/>
          </a:prstGeom>
          <a:ln w="3175">
            <a:noFill/>
            <a:miter lim="400000"/>
          </a:ln>
        </p:spPr>
      </p:pic>
      <p:sp>
        <p:nvSpPr>
          <p:cNvPr id="4" name="TextBox 11">
            <a:extLst>
              <a:ext uri="{FF2B5EF4-FFF2-40B4-BE49-F238E27FC236}">
                <a16:creationId xmlns:a16="http://schemas.microsoft.com/office/drawing/2014/main" id="{D30B6545-45D4-E6AF-0F5F-FC06985098F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r" defTabSz="2921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2921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109</a:t>
            </a:fld>
            <a:endParaRPr kumimoji="0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sp>
        <p:nvSpPr>
          <p:cNvPr id="7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1E584492-2CF9-E56D-19DA-80B3F337B6BD}"/>
              </a:ext>
            </a:extLst>
          </p:cNvPr>
          <p:cNvSpPr txBox="1"/>
          <p:nvPr/>
        </p:nvSpPr>
        <p:spPr>
          <a:xfrm>
            <a:off x="355599" y="356767"/>
            <a:ext cx="7727351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/>
              <a:t>Clinique was born at the intersection of dermatological science and elegant simplicity.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86334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/>
      </p:transition>
    </mc:Choice>
    <mc:Fallback xmlns="">
      <p:transition spd="slow">
        <p:push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C6449-9C57-703B-DA6B-D734B5293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">
            <a:extLst>
              <a:ext uri="{FF2B5EF4-FFF2-40B4-BE49-F238E27FC236}">
                <a16:creationId xmlns:a16="http://schemas.microsoft.com/office/drawing/2014/main" id="{A29909CB-A2D2-1FED-2C1F-F3546E3BFCE2}"/>
              </a:ext>
            </a:extLst>
          </p:cNvPr>
          <p:cNvSpPr/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1EDD868-0050-108E-44B5-F8A3589371E2}"/>
              </a:ext>
            </a:extLst>
          </p:cNvPr>
          <p:cNvSpPr/>
          <p:nvPr/>
        </p:nvSpPr>
        <p:spPr>
          <a:xfrm>
            <a:off x="9018444" y="4536855"/>
            <a:ext cx="2183852" cy="1449115"/>
          </a:xfrm>
          <a:prstGeom prst="rect">
            <a:avLst/>
          </a:prstGeom>
          <a:solidFill>
            <a:schemeClr val="accent1"/>
          </a:solidFill>
          <a:ln w="22225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82880" tIns="182880" rIns="182880" bIns="182880" numCol="1" spcCol="38100" rtlCol="0" anchor="t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kern="0" dirty="0"/>
              <a:t>A large number of icons have been refreshed in 2024 and are </a:t>
            </a:r>
            <a:r>
              <a:rPr lang="en-US" sz="1100" b="1" kern="0" dirty="0"/>
              <a:t>available on the DAM</a:t>
            </a:r>
            <a:r>
              <a:rPr lang="en-US" sz="1100" kern="0" dirty="0"/>
              <a:t>. </a:t>
            </a:r>
          </a:p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100" kern="0" dirty="0"/>
              <a:t>In your search make sure to use the </a:t>
            </a:r>
            <a:r>
              <a:rPr lang="en-US" sz="1100" b="1" kern="0" dirty="0"/>
              <a:t>keywords “</a:t>
            </a:r>
            <a:r>
              <a:rPr lang="en-US" sz="1100" b="1" kern="0" dirty="0" err="1"/>
              <a:t>Photo_icon</a:t>
            </a:r>
            <a:r>
              <a:rPr lang="en-US" sz="1100" b="1" kern="0" dirty="0"/>
              <a:t>” and “</a:t>
            </a:r>
            <a:r>
              <a:rPr lang="en-US" sz="1100" b="1" kern="0" dirty="0" err="1"/>
              <a:t>transp</a:t>
            </a:r>
            <a:r>
              <a:rPr lang="en-US" sz="1100" b="1" kern="0" dirty="0"/>
              <a:t>”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452DD7-E116-7DD0-B96E-8DBF214A6BA4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7CA33B2-085E-6F3E-5CE5-8C90D997AB04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C2A4A3C-A31D-F4B1-B89D-D329B009EC10}"/>
              </a:ext>
            </a:extLst>
          </p:cNvPr>
          <p:cNvSpPr txBox="1"/>
          <p:nvPr/>
        </p:nvSpPr>
        <p:spPr>
          <a:xfrm>
            <a:off x="5115157" y="1113004"/>
            <a:ext cx="5757238" cy="1455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182880" marR="0" lvl="0" indent="-182880" algn="l" defTabSz="1219168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300" dirty="0"/>
              <a:t>You can place in any </a:t>
            </a:r>
            <a:r>
              <a:rPr lang="en-US" sz="1300" b="1" dirty="0"/>
              <a:t>Clinique asset </a:t>
            </a:r>
            <a:r>
              <a:rPr lang="en-US" sz="1300" dirty="0"/>
              <a:t>in your presentation.</a:t>
            </a:r>
          </a:p>
          <a:p>
            <a:pPr marL="182880" marR="0" lvl="0" indent="-182880" algn="l" defTabSz="1219168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300" dirty="0"/>
              <a:t>For your convenience, the </a:t>
            </a:r>
            <a:r>
              <a:rPr lang="en-US" sz="1300" b="1" dirty="0"/>
              <a:t>Image Library Section </a:t>
            </a:r>
            <a:r>
              <a:rPr lang="en-US" sz="1300" dirty="0"/>
              <a:t>at the end of this document contains a multitude of Key Visuals to choose from – simply copy, paste and crop them to your needs.</a:t>
            </a:r>
          </a:p>
          <a:p>
            <a:pPr marL="182880" marR="0" lvl="0" indent="-182880" algn="l" defTabSz="1219168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300" dirty="0"/>
              <a:t>Additionally, use the </a:t>
            </a:r>
            <a:r>
              <a:rPr lang="en-US" sz="1300" b="1" dirty="0"/>
              <a:t>DAM site </a:t>
            </a:r>
            <a:r>
              <a:rPr lang="en-US" sz="1300" dirty="0"/>
              <a:t>to locate and download any other asset that you might need.</a:t>
            </a:r>
          </a:p>
        </p:txBody>
      </p:sp>
      <p:pic>
        <p:nvPicPr>
          <p:cNvPr id="10" name="Picture 9" descr="A close-up of a cream tube&#10;&#10;Description automatically generated">
            <a:extLst>
              <a:ext uri="{FF2B5EF4-FFF2-40B4-BE49-F238E27FC236}">
                <a16:creationId xmlns:a16="http://schemas.microsoft.com/office/drawing/2014/main" id="{D25E02DA-1688-461B-7548-2A46BA233D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489" y="4398349"/>
            <a:ext cx="1726130" cy="1726130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B34FEC5-3119-7A6F-3A6D-A3F34213A38F}"/>
              </a:ext>
            </a:extLst>
          </p:cNvPr>
          <p:cNvGrpSpPr/>
          <p:nvPr/>
        </p:nvGrpSpPr>
        <p:grpSpPr>
          <a:xfrm>
            <a:off x="5111828" y="4398348"/>
            <a:ext cx="1726130" cy="1726130"/>
            <a:chOff x="5195893" y="4617086"/>
            <a:chExt cx="1726130" cy="1726130"/>
          </a:xfrm>
        </p:grpSpPr>
        <p:pic>
          <p:nvPicPr>
            <p:cNvPr id="12" name="Picture 11" descr="A close-up of a cream tube&#10;&#10;Description automatically generated">
              <a:extLst>
                <a:ext uri="{FF2B5EF4-FFF2-40B4-BE49-F238E27FC236}">
                  <a16:creationId xmlns:a16="http://schemas.microsoft.com/office/drawing/2014/main" id="{78FDDEE6-D0D5-0585-5D22-EA80588E2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5893" y="4617086"/>
              <a:ext cx="1726130" cy="1726130"/>
            </a:xfrm>
            <a:prstGeom prst="rect">
              <a:avLst/>
            </a:prstGeom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0FB9DB7-7D9D-2D46-B854-15F80F226C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95893" y="4622196"/>
              <a:ext cx="1726130" cy="172102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C3DCD536-9233-D58A-68B7-4D3A6914653E}"/>
              </a:ext>
            </a:extLst>
          </p:cNvPr>
          <p:cNvSpPr txBox="1"/>
          <p:nvPr/>
        </p:nvSpPr>
        <p:spPr>
          <a:xfrm>
            <a:off x="343234" y="2621087"/>
            <a:ext cx="3865347" cy="1583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Editing your presentation: </a:t>
            </a:r>
            <a:r>
              <a:rPr lang="en-US" sz="4200" kern="0" dirty="0">
                <a:latin typeface="+mj-lt"/>
                <a:ea typeface="Helvetica Neue"/>
                <a:cs typeface="Helvetica Neue"/>
                <a:sym typeface="Helvetica Neue"/>
              </a:rPr>
              <a:t>Images usage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D1CAE9B-B34A-7CA5-1D79-221BFFBD704B}"/>
              </a:ext>
            </a:extLst>
          </p:cNvPr>
          <p:cNvSpPr txBox="1"/>
          <p:nvPr/>
        </p:nvSpPr>
        <p:spPr>
          <a:xfrm>
            <a:off x="5115156" y="70452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>
                <a:latin typeface="+mj-lt"/>
                <a:ea typeface="Helvetica Neue"/>
                <a:cs typeface="Helvetica Neue"/>
                <a:sym typeface="Helvetica Neue"/>
              </a:rPr>
              <a:t>General Rule:</a:t>
            </a:r>
            <a:endParaRPr kumimoji="0" lang="en-US" sz="1800" b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 panose="020B0604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3EDA0A1-F14D-4D0E-F100-1BC316CF629B}"/>
              </a:ext>
            </a:extLst>
          </p:cNvPr>
          <p:cNvSpPr txBox="1"/>
          <p:nvPr/>
        </p:nvSpPr>
        <p:spPr>
          <a:xfrm>
            <a:off x="5115156" y="3420684"/>
            <a:ext cx="6678811" cy="795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182880" marR="0" lvl="0" indent="-182880" algn="l" defTabSz="1219168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300" dirty="0"/>
              <a:t>It is recommended to use the versions of product icons with </a:t>
            </a:r>
            <a:r>
              <a:rPr lang="en-US" sz="1300" b="1" dirty="0"/>
              <a:t>transparent background</a:t>
            </a:r>
            <a:r>
              <a:rPr lang="en-US" sz="1300" dirty="0"/>
              <a:t>. </a:t>
            </a:r>
          </a:p>
          <a:p>
            <a:pPr marL="182880" marR="0" lvl="0" indent="-182880" algn="l" defTabSz="1219168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300" dirty="0"/>
              <a:t>This allows for better fit in charts and presentations. </a:t>
            </a:r>
          </a:p>
          <a:p>
            <a:pPr marL="182880" marR="0" lvl="0" indent="-182880" algn="l" defTabSz="1219168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300" dirty="0"/>
              <a:t>Transparent background icon can be found generally on the </a:t>
            </a:r>
            <a:r>
              <a:rPr lang="en-US" sz="1300" b="1" dirty="0"/>
              <a:t>DAM, in a PNG format</a:t>
            </a:r>
          </a:p>
        </p:txBody>
      </p:sp>
      <p:sp>
        <p:nvSpPr>
          <p:cNvPr id="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3A942224-D1C8-A4D0-A197-43FB4F47A51A}"/>
              </a:ext>
            </a:extLst>
          </p:cNvPr>
          <p:cNvSpPr txBox="1"/>
          <p:nvPr/>
        </p:nvSpPr>
        <p:spPr>
          <a:xfrm>
            <a:off x="5115156" y="301220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>
                <a:latin typeface="+mj-lt"/>
                <a:ea typeface="Helvetica Neue"/>
                <a:cs typeface="Helvetica Neue"/>
                <a:sym typeface="Helvetica Neue"/>
              </a:rPr>
              <a:t>Product Icon Images:</a:t>
            </a:r>
            <a:endParaRPr kumimoji="0" lang="en-US" sz="1800" b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 panose="020B0604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58927228"/>
      </p:ext>
    </p:extLst>
  </p:cSld>
  <p:clrMapOvr>
    <a:masterClrMapping/>
  </p:clrMapOvr>
  <p:transition spd="slow">
    <p:fad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" r="6426" b="6148"/>
          <a:stretch/>
        </p:blipFill>
        <p:spPr>
          <a:xfrm>
            <a:off x="6865858" y="2688489"/>
            <a:ext cx="4944866" cy="3415786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image26.jpg" descr="image26.jpg"/>
          <p:cNvPicPr>
            <a:picLocks noChangeAspect="1"/>
          </p:cNvPicPr>
          <p:nvPr/>
        </p:nvPicPr>
        <p:blipFill>
          <a:blip r:embed="rId4"/>
          <a:srcRect b="1078"/>
          <a:stretch>
            <a:fillRect/>
          </a:stretch>
        </p:blipFill>
        <p:spPr>
          <a:xfrm>
            <a:off x="6858893" y="373470"/>
            <a:ext cx="4952108" cy="2227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85" name="Pictur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04" r="11580"/>
          <a:stretch/>
        </p:blipFill>
        <p:spPr>
          <a:xfrm>
            <a:off x="3836033" y="2688489"/>
            <a:ext cx="2934475" cy="3416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image32.jpg" descr="image32.jpg"/>
          <p:cNvPicPr>
            <a:picLocks noChangeAspect="1"/>
          </p:cNvPicPr>
          <p:nvPr/>
        </p:nvPicPr>
        <p:blipFill>
          <a:blip r:embed="rId6"/>
          <a:srcRect l="5486" t="1042" r="5486" b="1042"/>
          <a:stretch>
            <a:fillRect/>
          </a:stretch>
        </p:blipFill>
        <p:spPr>
          <a:xfrm>
            <a:off x="380999" y="2688489"/>
            <a:ext cx="3363755" cy="3416301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lide Number">
            <a:extLst>
              <a:ext uri="{FF2B5EF4-FFF2-40B4-BE49-F238E27FC236}">
                <a16:creationId xmlns:a16="http://schemas.microsoft.com/office/drawing/2014/main" id="{967FA777-CFD9-D674-05BA-AC277A88EF05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110</a:t>
            </a:fld>
            <a:endParaRPr dirty="0"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5374F84-8411-E01C-A95D-661CF65BC59B}"/>
              </a:ext>
            </a:extLst>
          </p:cNvPr>
          <p:cNvSpPr txBox="1"/>
          <p:nvPr/>
        </p:nvSpPr>
        <p:spPr>
          <a:xfrm>
            <a:off x="355599" y="356767"/>
            <a:ext cx="6414909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From the start, Clinique was ahead of its time—bringing the Dermatologist to the forefront and pioneering in Allergy Science.</a:t>
            </a:r>
          </a:p>
        </p:txBody>
      </p:sp>
    </p:spTree>
    <p:extLst>
      <p:ext uri="{BB962C8B-B14F-4D97-AF65-F5344CB8AC3E}">
        <p14:creationId xmlns:p14="http://schemas.microsoft.com/office/powerpoint/2010/main" val="1735247591"/>
      </p:ext>
    </p:extLst>
  </p:cSld>
  <p:clrMapOvr>
    <a:masterClrMapping/>
  </p:clrMapOvr>
  <p:transition spd="slow">
    <p:fad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5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8" r="2490"/>
          <a:stretch/>
        </p:blipFill>
        <p:spPr>
          <a:xfrm>
            <a:off x="385621" y="1394938"/>
            <a:ext cx="2828504" cy="2331720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112" name="image53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7" t="8796" r="16157" b="15218"/>
          <a:stretch/>
        </p:blipFill>
        <p:spPr>
          <a:xfrm>
            <a:off x="3256111" y="1394937"/>
            <a:ext cx="2828503" cy="2331720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115" name="image54.jpe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33" b="10983"/>
          <a:stretch/>
        </p:blipFill>
        <p:spPr>
          <a:xfrm>
            <a:off x="6118431" y="1394938"/>
            <a:ext cx="2828503" cy="23317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118" name="image56.jpe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0" b="28633"/>
          <a:stretch/>
        </p:blipFill>
        <p:spPr>
          <a:xfrm>
            <a:off x="8984089" y="1394939"/>
            <a:ext cx="2828503" cy="23317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111</a:t>
            </a:fld>
            <a:endParaRPr/>
          </a:p>
        </p:txBody>
      </p:sp>
      <p:pic>
        <p:nvPicPr>
          <p:cNvPr id="20" name="image55.png">
            <a:extLst>
              <a:ext uri="{FF2B5EF4-FFF2-40B4-BE49-F238E27FC236}">
                <a16:creationId xmlns:a16="http://schemas.microsoft.com/office/drawing/2014/main" id="{F4B26C1E-39EF-7BD5-270F-96B5474FBCD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8" b="29024"/>
          <a:stretch/>
        </p:blipFill>
        <p:spPr>
          <a:xfrm>
            <a:off x="385621" y="3765840"/>
            <a:ext cx="2828504" cy="2331720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21" name="image53.jpeg">
            <a:extLst>
              <a:ext uri="{FF2B5EF4-FFF2-40B4-BE49-F238E27FC236}">
                <a16:creationId xmlns:a16="http://schemas.microsoft.com/office/drawing/2014/main" id="{2930D197-4517-3480-6555-E007E8D24F4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7" b="37972"/>
          <a:stretch/>
        </p:blipFill>
        <p:spPr>
          <a:xfrm>
            <a:off x="3256111" y="3765840"/>
            <a:ext cx="2828503" cy="2331720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22" name="image54.jpeg">
            <a:extLst>
              <a:ext uri="{FF2B5EF4-FFF2-40B4-BE49-F238E27FC236}">
                <a16:creationId xmlns:a16="http://schemas.microsoft.com/office/drawing/2014/main" id="{967ED1A9-3C21-E362-3602-ED543C3A6FD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0" b="30704"/>
          <a:stretch/>
        </p:blipFill>
        <p:spPr>
          <a:xfrm>
            <a:off x="6118431" y="3765841"/>
            <a:ext cx="2828503" cy="23317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23" name="image56.jpeg">
            <a:extLst>
              <a:ext uri="{FF2B5EF4-FFF2-40B4-BE49-F238E27FC236}">
                <a16:creationId xmlns:a16="http://schemas.microsoft.com/office/drawing/2014/main" id="{444D6188-C6CF-9971-AFAC-2B56F01E4CF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6" b="32054"/>
          <a:stretch/>
        </p:blipFill>
        <p:spPr>
          <a:xfrm>
            <a:off x="8984089" y="3765841"/>
            <a:ext cx="2828503" cy="23317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sp>
        <p:nvSpPr>
          <p:cNvPr id="2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19EA66F8-C9D6-52DC-49A1-22D9EBB197D9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</p:spTree>
    <p:extLst>
      <p:ext uri="{BB962C8B-B14F-4D97-AF65-F5344CB8AC3E}">
        <p14:creationId xmlns:p14="http://schemas.microsoft.com/office/powerpoint/2010/main" val="1080143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5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1" t="8856" r="47113"/>
          <a:stretch/>
        </p:blipFill>
        <p:spPr>
          <a:xfrm>
            <a:off x="385621" y="1394938"/>
            <a:ext cx="2828504" cy="4702621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115" name="image54.jpe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0" t="11331" r="46347" b="4689"/>
          <a:stretch/>
        </p:blipFill>
        <p:spPr>
          <a:xfrm>
            <a:off x="6118431" y="1394939"/>
            <a:ext cx="2828503" cy="47026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118" name="image56.jpe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7" t="4488" r="25515" b="6136"/>
          <a:stretch/>
        </p:blipFill>
        <p:spPr>
          <a:xfrm>
            <a:off x="8984089" y="1394939"/>
            <a:ext cx="2828503" cy="47026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112</a:t>
            </a:fld>
            <a:endParaRPr/>
          </a:p>
        </p:txBody>
      </p:sp>
      <p:pic>
        <p:nvPicPr>
          <p:cNvPr id="3" name="image55.png">
            <a:extLst>
              <a:ext uri="{FF2B5EF4-FFF2-40B4-BE49-F238E27FC236}">
                <a16:creationId xmlns:a16="http://schemas.microsoft.com/office/drawing/2014/main" id="{8B288E9F-917C-D657-CEDD-CE2D79CBF8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3" t="8274" r="40435" b="12768"/>
          <a:stretch/>
        </p:blipFill>
        <p:spPr>
          <a:xfrm>
            <a:off x="3251280" y="1394938"/>
            <a:ext cx="2828504" cy="4702621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4E88BB9-5FD5-A539-7DC7-901DB502C192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</p:spTree>
    <p:extLst>
      <p:ext uri="{BB962C8B-B14F-4D97-AF65-F5344CB8AC3E}">
        <p14:creationId xmlns:p14="http://schemas.microsoft.com/office/powerpoint/2010/main" val="14199017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5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4" r="-40"/>
          <a:stretch/>
        </p:blipFill>
        <p:spPr>
          <a:xfrm>
            <a:off x="385621" y="1394938"/>
            <a:ext cx="2828504" cy="4702621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115" name="image54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2" r="12462"/>
          <a:stretch/>
        </p:blipFill>
        <p:spPr>
          <a:xfrm>
            <a:off x="6118431" y="1394939"/>
            <a:ext cx="2828503" cy="47026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pic>
        <p:nvPicPr>
          <p:cNvPr id="118" name="image56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6" r="19926"/>
          <a:stretch/>
        </p:blipFill>
        <p:spPr>
          <a:xfrm>
            <a:off x="8984089" y="1394939"/>
            <a:ext cx="2828503" cy="4702619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113</a:t>
            </a:fld>
            <a:endParaRPr/>
          </a:p>
        </p:txBody>
      </p:sp>
      <p:pic>
        <p:nvPicPr>
          <p:cNvPr id="3" name="image55.png">
            <a:extLst>
              <a:ext uri="{FF2B5EF4-FFF2-40B4-BE49-F238E27FC236}">
                <a16:creationId xmlns:a16="http://schemas.microsoft.com/office/drawing/2014/main" id="{8B288E9F-917C-D657-CEDD-CE2D79CBF81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b="11818"/>
          <a:stretch/>
        </p:blipFill>
        <p:spPr>
          <a:xfrm>
            <a:off x="3251280" y="1394938"/>
            <a:ext cx="2828504" cy="4702621"/>
          </a:xfrm>
          <a:prstGeom prst="rect">
            <a:avLst/>
          </a:prstGeom>
          <a:ln w="3175" cap="flat">
            <a:solidFill>
              <a:schemeClr val="tx1"/>
            </a:solidFill>
            <a:miter lim="400000"/>
          </a:ln>
          <a:effectLst/>
        </p:spPr>
      </p:pic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4E88BB9-5FD5-A539-7DC7-901DB502C192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</p:spTree>
    <p:extLst>
      <p:ext uri="{BB962C8B-B14F-4D97-AF65-F5344CB8AC3E}">
        <p14:creationId xmlns:p14="http://schemas.microsoft.com/office/powerpoint/2010/main" val="42604548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114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BC49A1C4-70B6-D8CD-ACBB-1255AEC9E9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" b="256"/>
          <a:stretch/>
        </p:blipFill>
        <p:spPr>
          <a:xfrm>
            <a:off x="8024873" y="1394939"/>
            <a:ext cx="3781427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Picture Placeholder 13">
            <a:extLst>
              <a:ext uri="{FF2B5EF4-FFF2-40B4-BE49-F238E27FC236}">
                <a16:creationId xmlns:a16="http://schemas.microsoft.com/office/drawing/2014/main" id="{182B52B3-4ED0-E4C2-F8D0-25BE510F97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5" b="3365"/>
          <a:stretch/>
        </p:blipFill>
        <p:spPr>
          <a:xfrm>
            <a:off x="382586" y="1394940"/>
            <a:ext cx="3781427" cy="47026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41349C8A-D243-C1B0-9A45-1BF9DDA684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7" t="27298" r="25807" b="27298"/>
          <a:stretch/>
        </p:blipFill>
        <p:spPr>
          <a:xfrm>
            <a:off x="4203730" y="1394939"/>
            <a:ext cx="3781427" cy="470261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89786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115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BC49A1C4-70B6-D8CD-ACBB-1255AEC9E9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5" r="14205"/>
          <a:stretch/>
        </p:blipFill>
        <p:spPr>
          <a:xfrm>
            <a:off x="8024873" y="1394939"/>
            <a:ext cx="3781427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Picture Placeholder 13">
            <a:extLst>
              <a:ext uri="{FF2B5EF4-FFF2-40B4-BE49-F238E27FC236}">
                <a16:creationId xmlns:a16="http://schemas.microsoft.com/office/drawing/2014/main" id="{182B52B3-4ED0-E4C2-F8D0-25BE510F97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0" t="27010" r="49044" b="15614"/>
          <a:stretch/>
        </p:blipFill>
        <p:spPr>
          <a:xfrm>
            <a:off x="382586" y="1394940"/>
            <a:ext cx="3781427" cy="47026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41349C8A-D243-C1B0-9A45-1BF9DDA684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6" t="11109" r="25140" b="10787"/>
          <a:stretch/>
        </p:blipFill>
        <p:spPr>
          <a:xfrm>
            <a:off x="4203730" y="1394939"/>
            <a:ext cx="3781427" cy="470261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962948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116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BC49A1C4-70B6-D8CD-ACBB-1255AEC9E9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8677" r="13199" b="225"/>
          <a:stretch/>
        </p:blipFill>
        <p:spPr>
          <a:xfrm>
            <a:off x="8024873" y="1394939"/>
            <a:ext cx="3781427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Picture Placeholder 13">
            <a:extLst>
              <a:ext uri="{FF2B5EF4-FFF2-40B4-BE49-F238E27FC236}">
                <a16:creationId xmlns:a16="http://schemas.microsoft.com/office/drawing/2014/main" id="{182B52B3-4ED0-E4C2-F8D0-25BE510F97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0" t="15615" r="23579" b="13655"/>
          <a:stretch/>
        </p:blipFill>
        <p:spPr>
          <a:xfrm>
            <a:off x="382586" y="1394940"/>
            <a:ext cx="3781427" cy="47026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41349C8A-D243-C1B0-9A45-1BF9DDA684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6" r="19846"/>
          <a:stretch/>
        </p:blipFill>
        <p:spPr>
          <a:xfrm>
            <a:off x="4203730" y="1394939"/>
            <a:ext cx="3781427" cy="470261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058245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117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BC49A1C4-70B6-D8CD-ACBB-1255AEC9E9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" t="17169" r="33956" b="18421"/>
          <a:stretch/>
        </p:blipFill>
        <p:spPr>
          <a:xfrm>
            <a:off x="8024873" y="1394939"/>
            <a:ext cx="3781427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Picture Placeholder 13">
            <a:extLst>
              <a:ext uri="{FF2B5EF4-FFF2-40B4-BE49-F238E27FC236}">
                <a16:creationId xmlns:a16="http://schemas.microsoft.com/office/drawing/2014/main" id="{182B52B3-4ED0-E4C2-F8D0-25BE510F9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4" b="8514"/>
          <a:stretch/>
        </p:blipFill>
        <p:spPr>
          <a:xfrm>
            <a:off x="382586" y="1394940"/>
            <a:ext cx="3781427" cy="47026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41349C8A-D243-C1B0-9A45-1BF9DDA684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3" r="29543"/>
          <a:stretch/>
        </p:blipFill>
        <p:spPr>
          <a:xfrm>
            <a:off x="4203730" y="1394939"/>
            <a:ext cx="3781427" cy="470261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617880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118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BC49A1C4-70B6-D8CD-ACBB-1255AEC9E9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" b="256"/>
          <a:stretch/>
        </p:blipFill>
        <p:spPr>
          <a:xfrm>
            <a:off x="8024873" y="1394939"/>
            <a:ext cx="3781427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Picture Placeholder 13">
            <a:extLst>
              <a:ext uri="{FF2B5EF4-FFF2-40B4-BE49-F238E27FC236}">
                <a16:creationId xmlns:a16="http://schemas.microsoft.com/office/drawing/2014/main" id="{182B52B3-4ED0-E4C2-F8D0-25BE510F9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" b="3349"/>
          <a:stretch/>
        </p:blipFill>
        <p:spPr>
          <a:xfrm>
            <a:off x="382586" y="1394940"/>
            <a:ext cx="3781427" cy="47026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41349C8A-D243-C1B0-9A45-1BF9DDA684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2" b="5552"/>
          <a:stretch/>
        </p:blipFill>
        <p:spPr>
          <a:xfrm>
            <a:off x="4203730" y="1394939"/>
            <a:ext cx="3781427" cy="470261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385505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119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  <p:pic>
        <p:nvPicPr>
          <p:cNvPr id="8" name="Picture Placeholder 13">
            <a:extLst>
              <a:ext uri="{FF2B5EF4-FFF2-40B4-BE49-F238E27FC236}">
                <a16:creationId xmlns:a16="http://schemas.microsoft.com/office/drawing/2014/main" id="{1C41B13D-1B2A-6E10-ADE2-F1DD40611F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19978" r="36402" b="18958"/>
          <a:stretch/>
        </p:blipFill>
        <p:spPr>
          <a:xfrm>
            <a:off x="380888" y="1394939"/>
            <a:ext cx="5678424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Placeholder 13">
            <a:extLst>
              <a:ext uri="{FF2B5EF4-FFF2-40B4-BE49-F238E27FC236}">
                <a16:creationId xmlns:a16="http://schemas.microsoft.com/office/drawing/2014/main" id="{55837B33-135F-3800-B2CF-B4F3F4D711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7" r="11905"/>
          <a:stretch/>
        </p:blipFill>
        <p:spPr>
          <a:xfrm>
            <a:off x="6127876" y="1394939"/>
            <a:ext cx="5678424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147217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8FD841-1FC1-963E-FC6E-2C16B25E8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">
            <a:extLst>
              <a:ext uri="{FF2B5EF4-FFF2-40B4-BE49-F238E27FC236}">
                <a16:creationId xmlns:a16="http://schemas.microsoft.com/office/drawing/2014/main" id="{2E37983C-5BDE-33AE-A78D-C781A7FFC62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B05CBD7-D890-E2C9-03F3-3FB4339A51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1781" y="1334351"/>
            <a:ext cx="2047510" cy="115056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FB4B9C3D-DA16-0A9E-A2F4-C22CF79E97BF}"/>
              </a:ext>
            </a:extLst>
          </p:cNvPr>
          <p:cNvGrpSpPr>
            <a:grpSpLocks noChangeAspect="1"/>
          </p:cNvGrpSpPr>
          <p:nvPr/>
        </p:nvGrpSpPr>
        <p:grpSpPr>
          <a:xfrm>
            <a:off x="7367349" y="1334351"/>
            <a:ext cx="2047510" cy="1151050"/>
            <a:chOff x="7254700" y="1673956"/>
            <a:chExt cx="2252261" cy="126615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686EAEA-9620-4227-C451-3A54DB30E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54700" y="1674494"/>
              <a:ext cx="2252261" cy="126561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tx1"/>
              </a:solidFill>
            </a:ln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774C7A6-242E-E8AE-17CE-10B3F9E18C3E}"/>
                </a:ext>
              </a:extLst>
            </p:cNvPr>
            <p:cNvGrpSpPr/>
            <p:nvPr/>
          </p:nvGrpSpPr>
          <p:grpSpPr>
            <a:xfrm>
              <a:off x="7258598" y="1673956"/>
              <a:ext cx="2248363" cy="497987"/>
              <a:chOff x="8790709" y="157488"/>
              <a:chExt cx="3401291" cy="753348"/>
            </a:xfrm>
          </p:grpSpPr>
          <p:pic>
            <p:nvPicPr>
              <p:cNvPr id="20" name="Picture 19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BE6FCD51-9F0C-1843-7CBD-C78579AB87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5609"/>
              <a:stretch/>
            </p:blipFill>
            <p:spPr>
              <a:xfrm>
                <a:off x="8790709" y="157488"/>
                <a:ext cx="3401291" cy="753348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</p:pic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B7316959-DAE7-E00F-AA01-9BCC8174F8C9}"/>
                  </a:ext>
                </a:extLst>
              </p:cNvPr>
              <p:cNvSpPr/>
              <p:nvPr/>
            </p:nvSpPr>
            <p:spPr>
              <a:xfrm>
                <a:off x="11364779" y="317611"/>
                <a:ext cx="255721" cy="168744"/>
              </a:xfrm>
              <a:prstGeom prst="rect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FCC2256-7E02-F4D0-1A8D-432CF2913440}"/>
                  </a:ext>
                </a:extLst>
              </p:cNvPr>
              <p:cNvSpPr/>
              <p:nvPr/>
            </p:nvSpPr>
            <p:spPr>
              <a:xfrm>
                <a:off x="9885807" y="444646"/>
                <a:ext cx="255722" cy="386627"/>
              </a:xfrm>
              <a:prstGeom prst="rect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endParaRPr>
              </a:p>
            </p:txBody>
          </p:sp>
        </p:grpSp>
        <p:pic>
          <p:nvPicPr>
            <p:cNvPr id="33" name="Graphic 32" descr="Badge 1 with solid fill">
              <a:extLst>
                <a:ext uri="{FF2B5EF4-FFF2-40B4-BE49-F238E27FC236}">
                  <a16:creationId xmlns:a16="http://schemas.microsoft.com/office/drawing/2014/main" id="{4ECC531B-5662-793D-CE53-508DA1D0D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871236" y="1694289"/>
              <a:ext cx="138541" cy="138541"/>
            </a:xfrm>
            <a:prstGeom prst="rect">
              <a:avLst/>
            </a:prstGeom>
          </p:spPr>
        </p:pic>
        <p:pic>
          <p:nvPicPr>
            <p:cNvPr id="36" name="Graphic 35" descr="Badge with solid fill">
              <a:extLst>
                <a:ext uri="{FF2B5EF4-FFF2-40B4-BE49-F238E27FC236}">
                  <a16:creationId xmlns:a16="http://schemas.microsoft.com/office/drawing/2014/main" id="{D46ABF8E-BB00-C0F7-D5C0-4CDD37D59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884494" y="1798784"/>
              <a:ext cx="138541" cy="138541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9B7D5EE-4FB3-7870-0423-854A9C53AB19}"/>
              </a:ext>
            </a:extLst>
          </p:cNvPr>
          <p:cNvGrpSpPr>
            <a:grpSpLocks noChangeAspect="1"/>
          </p:cNvGrpSpPr>
          <p:nvPr/>
        </p:nvGrpSpPr>
        <p:grpSpPr>
          <a:xfrm>
            <a:off x="9624886" y="1334351"/>
            <a:ext cx="2057677" cy="1151780"/>
            <a:chOff x="9589821" y="1673154"/>
            <a:chExt cx="2263445" cy="126695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EEE2347-5095-DE9F-9FDE-0053A8603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603170" y="1673154"/>
              <a:ext cx="2250096" cy="1266958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FA6C7D9-5B73-A1E1-924E-D02DC3E1171D}"/>
                </a:ext>
              </a:extLst>
            </p:cNvPr>
            <p:cNvSpPr/>
            <p:nvPr/>
          </p:nvSpPr>
          <p:spPr>
            <a:xfrm>
              <a:off x="9672783" y="2083328"/>
              <a:ext cx="2106442" cy="601110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pic>
          <p:nvPicPr>
            <p:cNvPr id="37" name="Graphic 36" descr="Badge 3 with solid fill">
              <a:extLst>
                <a:ext uri="{FF2B5EF4-FFF2-40B4-BE49-F238E27FC236}">
                  <a16:creationId xmlns:a16="http://schemas.microsoft.com/office/drawing/2014/main" id="{EA85870F-1D9D-12BF-95B1-C72CE779B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589821" y="1985899"/>
              <a:ext cx="136859" cy="136859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C420002-62B6-6EC6-705F-BAD512936382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3BDDC3-F083-BA88-4029-7BC2676090CB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D362B98-88BE-334B-C7E9-C1179E7FEA46}"/>
              </a:ext>
            </a:extLst>
          </p:cNvPr>
          <p:cNvGrpSpPr>
            <a:grpSpLocks noChangeAspect="1"/>
          </p:cNvGrpSpPr>
          <p:nvPr/>
        </p:nvGrpSpPr>
        <p:grpSpPr>
          <a:xfrm>
            <a:off x="7367349" y="3882214"/>
            <a:ext cx="2063455" cy="1151125"/>
            <a:chOff x="7258598" y="4134664"/>
            <a:chExt cx="2269801" cy="126623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31275FE-8C30-25B6-FA0B-4B33AB06F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75034" y="4134664"/>
              <a:ext cx="2253365" cy="1266238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A59F67C-F1BB-9D6C-95DE-B2848FFD32BB}"/>
                </a:ext>
              </a:extLst>
            </p:cNvPr>
            <p:cNvSpPr/>
            <p:nvPr/>
          </p:nvSpPr>
          <p:spPr>
            <a:xfrm>
              <a:off x="7334434" y="4543387"/>
              <a:ext cx="2121310" cy="599365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pic>
          <p:nvPicPr>
            <p:cNvPr id="39" name="Graphic 38" descr="Badge 5 with solid fill">
              <a:extLst>
                <a:ext uri="{FF2B5EF4-FFF2-40B4-BE49-F238E27FC236}">
                  <a16:creationId xmlns:a16="http://schemas.microsoft.com/office/drawing/2014/main" id="{787AFC74-31B2-1F20-BBE6-1D341F810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258598" y="4445079"/>
              <a:ext cx="136859" cy="136859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616757F-BB8C-4713-185C-33E6A20A121D}"/>
              </a:ext>
            </a:extLst>
          </p:cNvPr>
          <p:cNvGrpSpPr>
            <a:grpSpLocks noChangeAspect="1"/>
          </p:cNvGrpSpPr>
          <p:nvPr/>
        </p:nvGrpSpPr>
        <p:grpSpPr>
          <a:xfrm>
            <a:off x="5121781" y="3881070"/>
            <a:ext cx="2048514" cy="1151780"/>
            <a:chOff x="4948604" y="4134023"/>
            <a:chExt cx="2253365" cy="126695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07FFC3A-2F55-95F7-B377-DD98418D24A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alphaModFix amt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51234" y="4134023"/>
              <a:ext cx="2250096" cy="126695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chemeClr val="tx1"/>
              </a:solidFill>
            </a:ln>
          </p:spPr>
        </p:pic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C2BCF0D-03D8-2B4B-EE7A-24BDD9AEBE72}"/>
                </a:ext>
              </a:extLst>
            </p:cNvPr>
            <p:cNvGrpSpPr/>
            <p:nvPr/>
          </p:nvGrpSpPr>
          <p:grpSpPr>
            <a:xfrm>
              <a:off x="4948604" y="4134023"/>
              <a:ext cx="2253365" cy="369168"/>
              <a:chOff x="8849106" y="3355888"/>
              <a:chExt cx="3284496" cy="538098"/>
            </a:xfrm>
          </p:grpSpPr>
          <p:pic>
            <p:nvPicPr>
              <p:cNvPr id="30" name="Picture 29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72EEC068-AD76-7D8F-E2AA-892BCD1CB6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49106" y="3355888"/>
                <a:ext cx="3284496" cy="538098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</p:pic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FF017A5-45DE-653D-9C70-3BDD025E9692}"/>
                  </a:ext>
                </a:extLst>
              </p:cNvPr>
              <p:cNvSpPr/>
              <p:nvPr/>
            </p:nvSpPr>
            <p:spPr>
              <a:xfrm>
                <a:off x="11842173" y="3484269"/>
                <a:ext cx="259184" cy="409717"/>
              </a:xfrm>
              <a:prstGeom prst="rect">
                <a:avLst/>
              </a:prstGeom>
              <a:noFill/>
              <a:ln w="25400" cap="flat">
                <a:solidFill>
                  <a:srgbClr val="FF0000"/>
                </a:solidFill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endParaRPr>
              </a:p>
            </p:txBody>
          </p:sp>
        </p:grpSp>
        <p:pic>
          <p:nvPicPr>
            <p:cNvPr id="38" name="Graphic 37" descr="Badge 4 with solid fill">
              <a:extLst>
                <a:ext uri="{FF2B5EF4-FFF2-40B4-BE49-F238E27FC236}">
                  <a16:creationId xmlns:a16="http://schemas.microsoft.com/office/drawing/2014/main" id="{FC73431D-838E-EE9A-C4CB-2A37D9074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13262" y="4134585"/>
              <a:ext cx="136859" cy="136859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6CD08E6-7C0D-3799-B90D-5A0C291E91C0}"/>
                </a:ext>
              </a:extLst>
            </p:cNvPr>
            <p:cNvSpPr/>
            <p:nvPr/>
          </p:nvSpPr>
          <p:spPr>
            <a:xfrm>
              <a:off x="5069337" y="4142672"/>
              <a:ext cx="255762" cy="95246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</p:grp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24D38BF-30A4-05FB-E444-B874A6199C01}"/>
              </a:ext>
            </a:extLst>
          </p:cNvPr>
          <p:cNvSpPr txBox="1"/>
          <p:nvPr/>
        </p:nvSpPr>
        <p:spPr>
          <a:xfrm>
            <a:off x="343234" y="2266518"/>
            <a:ext cx="4024371" cy="1583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Editing your </a:t>
            </a:r>
            <a:r>
              <a:rPr lang="en-US" sz="420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p</a:t>
            </a: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resentation: </a:t>
            </a:r>
            <a:r>
              <a:rPr lang="en-US" sz="4200" kern="0" dirty="0">
                <a:latin typeface="+mj-lt"/>
                <a:ea typeface="Helvetica Neue"/>
                <a:cs typeface="Helvetica Neue"/>
                <a:sym typeface="Helvetica Neue"/>
              </a:rPr>
              <a:t>Tables &amp; charts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116CAC3-A1BC-6832-64C5-8595E4033AF5}"/>
              </a:ext>
            </a:extLst>
          </p:cNvPr>
          <p:cNvSpPr txBox="1"/>
          <p:nvPr/>
        </p:nvSpPr>
        <p:spPr>
          <a:xfrm>
            <a:off x="343235" y="3950244"/>
            <a:ext cx="3131485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Unfortunately, tables and charts cannot be edited directly from a master slide.</a:t>
            </a:r>
            <a:br>
              <a:rPr lang="en-US" sz="1400" dirty="0"/>
            </a:br>
            <a:r>
              <a:rPr lang="en-US" sz="1400" dirty="0"/>
              <a:t>You need to </a:t>
            </a:r>
            <a:r>
              <a:rPr lang="en-US" sz="1400" b="1" dirty="0">
                <a:latin typeface="Cliniques Helvetica Neue" panose="020B0604020202020204" pitchFamily="34" charset="0"/>
              </a:rPr>
              <a:t>copy and paste</a:t>
            </a:r>
            <a:r>
              <a:rPr lang="en-US" sz="1400" dirty="0">
                <a:latin typeface="Cliniques Helvetica Neue" panose="020B0604020202020204" pitchFamily="34" charset="0"/>
              </a:rPr>
              <a:t> </a:t>
            </a:r>
            <a:r>
              <a:rPr lang="en-US" sz="1400" dirty="0"/>
              <a:t>them into your presentation so that you can edit their content.</a:t>
            </a:r>
          </a:p>
        </p:txBody>
      </p: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C73642C2-68DD-CA71-2FB7-3B081D74B7E7}"/>
              </a:ext>
            </a:extLst>
          </p:cNvPr>
          <p:cNvSpPr txBox="1"/>
          <p:nvPr/>
        </p:nvSpPr>
        <p:spPr>
          <a:xfrm>
            <a:off x="5121783" y="2631668"/>
            <a:ext cx="1793580" cy="639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1. Choose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Choose the template slide needed for you table or chart.</a:t>
            </a:r>
            <a:endParaRPr lang="en-US" sz="1000" dirty="0"/>
          </a:p>
        </p:txBody>
      </p:sp>
      <p:sp>
        <p:nvSpPr>
          <p:cNvPr id="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EBBC45A-92A0-B93C-536B-D54A59D2206F}"/>
              </a:ext>
            </a:extLst>
          </p:cNvPr>
          <p:cNvSpPr txBox="1"/>
          <p:nvPr/>
        </p:nvSpPr>
        <p:spPr>
          <a:xfrm>
            <a:off x="7366439" y="2631668"/>
            <a:ext cx="1793580" cy="639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2. Go to Master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From that slide, </a:t>
            </a:r>
            <a:b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</a:b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Click “</a:t>
            </a: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View</a:t>
            </a: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” &gt; “</a:t>
            </a: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Slide Master.</a:t>
            </a: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”</a:t>
            </a:r>
            <a:endParaRPr lang="en-US" sz="1000" dirty="0"/>
          </a:p>
        </p:txBody>
      </p:sp>
      <p:sp>
        <p:nvSpPr>
          <p:cNvPr id="7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A82D90D-A607-D44B-0B19-17082D4A3D7A}"/>
              </a:ext>
            </a:extLst>
          </p:cNvPr>
          <p:cNvSpPr txBox="1"/>
          <p:nvPr/>
        </p:nvSpPr>
        <p:spPr>
          <a:xfrm>
            <a:off x="9633464" y="2631668"/>
            <a:ext cx="1793580" cy="639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3. Copy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Once in the Master, </a:t>
            </a: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select</a:t>
            </a: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</a:t>
            </a:r>
            <a:b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</a:b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the table and </a:t>
            </a: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copy it (</a:t>
            </a:r>
            <a:r>
              <a:rPr lang="en-US" sz="1000" b="1" u="sng" dirty="0" err="1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Ctrl+C</a:t>
            </a: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).</a:t>
            </a:r>
            <a:endParaRPr lang="en-US" sz="1000" dirty="0"/>
          </a:p>
        </p:txBody>
      </p:sp>
      <p:sp>
        <p:nvSpPr>
          <p:cNvPr id="4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99E4369-F452-B14E-F039-C57711FD3B3B}"/>
              </a:ext>
            </a:extLst>
          </p:cNvPr>
          <p:cNvSpPr txBox="1"/>
          <p:nvPr/>
        </p:nvSpPr>
        <p:spPr>
          <a:xfrm>
            <a:off x="5121783" y="5179606"/>
            <a:ext cx="1793580" cy="470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4. Exit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Click “</a:t>
            </a: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Close Master View.</a:t>
            </a: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”</a:t>
            </a:r>
            <a:endParaRPr lang="en-US" sz="1000" dirty="0"/>
          </a:p>
        </p:txBody>
      </p:sp>
      <p:sp>
        <p:nvSpPr>
          <p:cNvPr id="5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B509804-9004-43B0-71C8-5B3772FD4E93}"/>
              </a:ext>
            </a:extLst>
          </p:cNvPr>
          <p:cNvSpPr txBox="1"/>
          <p:nvPr/>
        </p:nvSpPr>
        <p:spPr>
          <a:xfrm>
            <a:off x="7366438" y="5179606"/>
            <a:ext cx="3258531" cy="470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5. Paste in your presentation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Paste the table (</a:t>
            </a:r>
            <a:r>
              <a:rPr lang="en-US" sz="1000" b="1" u="sng" dirty="0" err="1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ctrl+v</a:t>
            </a:r>
            <a:r>
              <a:rPr lang="en-US" sz="10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)</a:t>
            </a:r>
            <a:r>
              <a:rPr lang="en-US" sz="10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on your slide and edit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95504051"/>
      </p:ext>
    </p:extLst>
  </p:cSld>
  <p:clrMapOvr>
    <a:masterClrMapping/>
  </p:clrMapOvr>
  <p:transition spd="slow">
    <p:fade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120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Image Library (please replace and crop images as needed)</a:t>
            </a:r>
          </a:p>
        </p:txBody>
      </p:sp>
      <p:pic>
        <p:nvPicPr>
          <p:cNvPr id="8" name="Picture Placeholder 13">
            <a:extLst>
              <a:ext uri="{FF2B5EF4-FFF2-40B4-BE49-F238E27FC236}">
                <a16:creationId xmlns:a16="http://schemas.microsoft.com/office/drawing/2014/main" id="{1C41B13D-1B2A-6E10-ADE2-F1DD40611F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6" t="7937" r="2629"/>
          <a:stretch/>
        </p:blipFill>
        <p:spPr>
          <a:xfrm>
            <a:off x="380888" y="1394939"/>
            <a:ext cx="5678424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Picture Placeholder 13">
            <a:extLst>
              <a:ext uri="{FF2B5EF4-FFF2-40B4-BE49-F238E27FC236}">
                <a16:creationId xmlns:a16="http://schemas.microsoft.com/office/drawing/2014/main" id="{55837B33-135F-3800-B2CF-B4F3F4D711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19" t="26883" r="8136" b="19672"/>
          <a:stretch/>
        </p:blipFill>
        <p:spPr>
          <a:xfrm>
            <a:off x="6127876" y="1394939"/>
            <a:ext cx="5678424" cy="470262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204099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57CB41-8FAE-2536-8D55-82740749A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">
            <a:extLst>
              <a:ext uri="{FF2B5EF4-FFF2-40B4-BE49-F238E27FC236}">
                <a16:creationId xmlns:a16="http://schemas.microsoft.com/office/drawing/2014/main" id="{A0CA1A43-BEF7-ED66-02A7-5A5576E616C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DF250AA-B6B2-2672-4A76-D837ABE891D7}"/>
              </a:ext>
            </a:extLst>
          </p:cNvPr>
          <p:cNvSpPr/>
          <p:nvPr/>
        </p:nvSpPr>
        <p:spPr>
          <a:xfrm>
            <a:off x="5121782" y="2330824"/>
            <a:ext cx="2109874" cy="3963497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983178B-54FE-1907-396E-BAAA26F8D160}"/>
              </a:ext>
            </a:extLst>
          </p:cNvPr>
          <p:cNvSpPr/>
          <p:nvPr/>
        </p:nvSpPr>
        <p:spPr>
          <a:xfrm>
            <a:off x="7301253" y="2330824"/>
            <a:ext cx="2109874" cy="3963497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89E9FF8-698A-7247-C3A7-DFFF5C4DDB29}"/>
              </a:ext>
            </a:extLst>
          </p:cNvPr>
          <p:cNvSpPr/>
          <p:nvPr/>
        </p:nvSpPr>
        <p:spPr>
          <a:xfrm>
            <a:off x="9468940" y="2330824"/>
            <a:ext cx="2109874" cy="3963497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A42EF0-3D66-9DAD-6A46-21BC7730F452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61D2566-E56C-F17D-D7F2-74778B268D2C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pic>
        <p:nvPicPr>
          <p:cNvPr id="7" name="Screenshot-2024-05-13-at-5.41.06 PM.jpg" descr="Screenshot-2024-05-13-at-5.41.06 PM.jpg">
            <a:extLst>
              <a:ext uri="{FF2B5EF4-FFF2-40B4-BE49-F238E27FC236}">
                <a16:creationId xmlns:a16="http://schemas.microsoft.com/office/drawing/2014/main" id="{438B4286-ECEF-791E-189D-6BBED0FF61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067" t="4458" b="4511"/>
          <a:stretch/>
        </p:blipFill>
        <p:spPr>
          <a:xfrm>
            <a:off x="9569464" y="3644128"/>
            <a:ext cx="1889026" cy="9784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Screenshot 2024-05-09 at 3.15.56 PM.png" descr="Screenshot 2024-05-09 at 3.15.56 PM.png">
            <a:extLst>
              <a:ext uri="{FF2B5EF4-FFF2-40B4-BE49-F238E27FC236}">
                <a16:creationId xmlns:a16="http://schemas.microsoft.com/office/drawing/2014/main" id="{2E3AB31F-6CE5-70E0-D7C2-4490424906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833" r="17833" b="40099"/>
          <a:stretch>
            <a:fillRect/>
          </a:stretch>
        </p:blipFill>
        <p:spPr>
          <a:xfrm>
            <a:off x="5214048" y="4607742"/>
            <a:ext cx="771496" cy="7811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Screenshot-2024-05-10-at-2.06.44 PM.jpg" descr="Screenshot-2024-05-10-at-2.06.44 PM.jpg">
            <a:extLst>
              <a:ext uri="{FF2B5EF4-FFF2-40B4-BE49-F238E27FC236}">
                <a16:creationId xmlns:a16="http://schemas.microsoft.com/office/drawing/2014/main" id="{916391D1-58E9-9F73-1B1D-237158DB06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044" t="12122" b="5840"/>
          <a:stretch>
            <a:fillRect/>
          </a:stretch>
        </p:blipFill>
        <p:spPr>
          <a:xfrm>
            <a:off x="5214048" y="3644129"/>
            <a:ext cx="767381" cy="9635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FA23_HeroDist_MakeupGroup_Horizontal_US_RGB.jpg" descr="FA23_HeroDist_MakeupGroup_Horizontal_US_RGB.jpg">
            <a:extLst>
              <a:ext uri="{FF2B5EF4-FFF2-40B4-BE49-F238E27FC236}">
                <a16:creationId xmlns:a16="http://schemas.microsoft.com/office/drawing/2014/main" id="{E5CBFC62-C427-4D16-1281-F745AD0D42E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464" t="25316" r="14464" b="34980"/>
          <a:stretch/>
        </p:blipFill>
        <p:spPr>
          <a:xfrm>
            <a:off x="9569463" y="4606670"/>
            <a:ext cx="1881616" cy="72912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5C1A13B-173D-6B87-FDB5-D4AB97197839}"/>
              </a:ext>
            </a:extLst>
          </p:cNvPr>
          <p:cNvGrpSpPr/>
          <p:nvPr/>
        </p:nvGrpSpPr>
        <p:grpSpPr>
          <a:xfrm>
            <a:off x="5981604" y="3644129"/>
            <a:ext cx="1142948" cy="2570630"/>
            <a:chOff x="5882623" y="3888642"/>
            <a:chExt cx="928292" cy="2087842"/>
          </a:xfrm>
        </p:grpSpPr>
        <p:pic>
          <p:nvPicPr>
            <p:cNvPr id="17" name="Screenshot-2024-05-10-at-4.20.43 PM.jpg" descr="Screenshot-2024-05-10-at-4.20.43 PM.jpg">
              <a:extLst>
                <a:ext uri="{FF2B5EF4-FFF2-40B4-BE49-F238E27FC236}">
                  <a16:creationId xmlns:a16="http://schemas.microsoft.com/office/drawing/2014/main" id="{224BBD23-B88A-1A3C-B979-D41F044F5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8144" t="30450" r="37125" b="39324"/>
            <a:stretch>
              <a:fillRect/>
            </a:stretch>
          </p:blipFill>
          <p:spPr>
            <a:xfrm>
              <a:off x="5882623" y="3888642"/>
              <a:ext cx="928132" cy="78124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24" name="Cleanser.jpg" descr="Cleanser.jpg">
              <a:extLst>
                <a:ext uri="{FF2B5EF4-FFF2-40B4-BE49-F238E27FC236}">
                  <a16:creationId xmlns:a16="http://schemas.microsoft.com/office/drawing/2014/main" id="{EFD4FE13-93E8-4F60-46A4-1B53343DC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b="20284"/>
            <a:stretch>
              <a:fillRect/>
            </a:stretch>
          </p:blipFill>
          <p:spPr>
            <a:xfrm>
              <a:off x="5882623" y="4669693"/>
              <a:ext cx="928292" cy="1306791"/>
            </a:xfrm>
            <a:prstGeom prst="rect">
              <a:avLst/>
            </a:prstGeom>
            <a:ln w="12700">
              <a:miter lim="400000"/>
            </a:ln>
          </p:spPr>
        </p:pic>
      </p:grpSp>
      <p:pic>
        <p:nvPicPr>
          <p:cNvPr id="28" name="Screenshot-2024-05-10-at-2.07.26 PM.jpg" descr="Screenshot-2024-05-10-at-2.07.26 PM.jpg">
            <a:extLst>
              <a:ext uri="{FF2B5EF4-FFF2-40B4-BE49-F238E27FC236}">
                <a16:creationId xmlns:a16="http://schemas.microsoft.com/office/drawing/2014/main" id="{BB5198E5-D87B-1F5C-DB5C-53A8734EF56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t="9885" r="15845"/>
          <a:stretch>
            <a:fillRect/>
          </a:stretch>
        </p:blipFill>
        <p:spPr>
          <a:xfrm>
            <a:off x="5214048" y="5388792"/>
            <a:ext cx="771342" cy="8259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FA23_MU_ICN_OH_AAS_Pink_Honey_KG3W_NA_RGB.jpg" descr="FA23_MU_ICN_OH_AAS_Pink_Honey_KG3W_NA_RGB.jpg">
            <a:extLst>
              <a:ext uri="{FF2B5EF4-FFF2-40B4-BE49-F238E27FC236}">
                <a16:creationId xmlns:a16="http://schemas.microsoft.com/office/drawing/2014/main" id="{548C434C-40B1-FB52-DB77-B07201A41EF1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8277" t="27337" r="10689" b="29177"/>
          <a:stretch/>
        </p:blipFill>
        <p:spPr>
          <a:xfrm>
            <a:off x="9613630" y="5432050"/>
            <a:ext cx="1844859" cy="76816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8071F8D7-FFF4-E7B9-4123-1FA2434259A0}"/>
              </a:ext>
            </a:extLst>
          </p:cNvPr>
          <p:cNvGrpSpPr/>
          <p:nvPr/>
        </p:nvGrpSpPr>
        <p:grpSpPr>
          <a:xfrm>
            <a:off x="7394324" y="3644129"/>
            <a:ext cx="1918839" cy="2570630"/>
            <a:chOff x="7383565" y="3809080"/>
            <a:chExt cx="1867289" cy="2501570"/>
          </a:xfrm>
        </p:grpSpPr>
        <p:pic>
          <p:nvPicPr>
            <p:cNvPr id="13" name="SP23_BAU_April_3PC_Smart_Sample_Kit_GL_RGB.jpg" descr="SP23_BAU_April_3PC_Smart_Sample_Kit_GL_RGB.jpg">
              <a:extLst>
                <a:ext uri="{FF2B5EF4-FFF2-40B4-BE49-F238E27FC236}">
                  <a16:creationId xmlns:a16="http://schemas.microsoft.com/office/drawing/2014/main" id="{AC7D21DA-C746-8D92-1C86-FF11B3624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61093" t="39981" r="17468" b="27431"/>
            <a:stretch/>
          </p:blipFill>
          <p:spPr>
            <a:xfrm>
              <a:off x="7383613" y="3809080"/>
              <a:ext cx="1867241" cy="1493864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4" name="Sp23_EBCI_KV_GL_COMPOSED_RGB.jpg" descr="Sp23_EBCI_KV_GL_COMPOSED_RGB.jpg">
              <a:extLst>
                <a:ext uri="{FF2B5EF4-FFF2-40B4-BE49-F238E27FC236}">
                  <a16:creationId xmlns:a16="http://schemas.microsoft.com/office/drawing/2014/main" id="{0D4345AC-C752-C4D8-3104-189ED6910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38375" r="33039" b="593"/>
            <a:stretch>
              <a:fillRect/>
            </a:stretch>
          </p:blipFill>
          <p:spPr>
            <a:xfrm>
              <a:off x="7383565" y="5302944"/>
              <a:ext cx="870078" cy="1001680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48" name="Screenshot 2024-05-28 at 1.08.32 PM.png" descr="Screenshot 2024-05-28 at 1.08.32 PM.png">
              <a:extLst>
                <a:ext uri="{FF2B5EF4-FFF2-40B4-BE49-F238E27FC236}">
                  <a16:creationId xmlns:a16="http://schemas.microsoft.com/office/drawing/2014/main" id="{15468F72-C978-66D0-7A23-B916CA2759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rcRect l="1" t="19160" r="2664"/>
            <a:stretch/>
          </p:blipFill>
          <p:spPr>
            <a:xfrm>
              <a:off x="8253591" y="5302944"/>
              <a:ext cx="997262" cy="1007706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49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5FEC7EF-7D4B-451E-1493-BD4DD2277E76}"/>
              </a:ext>
            </a:extLst>
          </p:cNvPr>
          <p:cNvSpPr txBox="1"/>
          <p:nvPr/>
        </p:nvSpPr>
        <p:spPr>
          <a:xfrm>
            <a:off x="9569464" y="2415206"/>
            <a:ext cx="18816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800"/>
            </a:lvl1pPr>
          </a:lstStyle>
          <a:p>
            <a:r>
              <a:rPr lang="en-US" sz="1000" dirty="0">
                <a:latin typeface="Cliniques Helvetica Neue Md" panose="020B0604020202020204" pitchFamily="34" charset="0"/>
              </a:rPr>
              <a:t>#3 </a:t>
            </a:r>
            <a:br>
              <a:rPr lang="en-US" sz="1000" dirty="0">
                <a:latin typeface="Cliniques Helvetica Neue Md" panose="020B0604020202020204" pitchFamily="34" charset="0"/>
              </a:rPr>
            </a:br>
            <a:r>
              <a:rPr sz="1000" dirty="0"/>
              <a:t>Moisture surge Franchise</a:t>
            </a:r>
            <a:r>
              <a:rPr lang="en-US" sz="1000" dirty="0"/>
              <a:t> </a:t>
            </a:r>
            <a:r>
              <a:rPr sz="1000" dirty="0"/>
              <a:t>/</a:t>
            </a:r>
            <a:r>
              <a:rPr lang="en-US" sz="1000" dirty="0"/>
              <a:t> </a:t>
            </a:r>
            <a:r>
              <a:rPr sz="1000" dirty="0"/>
              <a:t>Makeup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2FA9C1-4C0C-ACE2-965C-12A16F20F69A}"/>
              </a:ext>
            </a:extLst>
          </p:cNvPr>
          <p:cNvGrpSpPr/>
          <p:nvPr/>
        </p:nvGrpSpPr>
        <p:grpSpPr>
          <a:xfrm>
            <a:off x="5214047" y="2944383"/>
            <a:ext cx="1910307" cy="636769"/>
            <a:chOff x="5206876" y="3180903"/>
            <a:chExt cx="1695600" cy="565200"/>
          </a:xfrm>
        </p:grpSpPr>
        <p:sp>
          <p:nvSpPr>
            <p:cNvPr id="50" name="Square">
              <a:extLst>
                <a:ext uri="{FF2B5EF4-FFF2-40B4-BE49-F238E27FC236}">
                  <a16:creationId xmlns:a16="http://schemas.microsoft.com/office/drawing/2014/main" id="{182152B8-C184-0B94-63D4-8C21749F3B8F}"/>
                </a:ext>
              </a:extLst>
            </p:cNvPr>
            <p:cNvSpPr/>
            <p:nvPr/>
          </p:nvSpPr>
          <p:spPr>
            <a:xfrm>
              <a:off x="6337275" y="3180903"/>
              <a:ext cx="565201" cy="565200"/>
            </a:xfrm>
            <a:prstGeom prst="rect">
              <a:avLst/>
            </a:prstGeom>
            <a:solidFill>
              <a:srgbClr val="F9F9F9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1" name="Square">
              <a:extLst>
                <a:ext uri="{FF2B5EF4-FFF2-40B4-BE49-F238E27FC236}">
                  <a16:creationId xmlns:a16="http://schemas.microsoft.com/office/drawing/2014/main" id="{D2170A7F-4C76-515F-55AA-EFBC83D66D87}"/>
                </a:ext>
              </a:extLst>
            </p:cNvPr>
            <p:cNvSpPr/>
            <p:nvPr/>
          </p:nvSpPr>
          <p:spPr>
            <a:xfrm>
              <a:off x="5206876" y="3180903"/>
              <a:ext cx="565200" cy="565200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2" name="Square">
              <a:extLst>
                <a:ext uri="{FF2B5EF4-FFF2-40B4-BE49-F238E27FC236}">
                  <a16:creationId xmlns:a16="http://schemas.microsoft.com/office/drawing/2014/main" id="{E23E3B17-776F-59C3-F384-90D6C0E9DC06}"/>
                </a:ext>
              </a:extLst>
            </p:cNvPr>
            <p:cNvSpPr/>
            <p:nvPr/>
          </p:nvSpPr>
          <p:spPr>
            <a:xfrm>
              <a:off x="5772075" y="3180903"/>
              <a:ext cx="565201" cy="565200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3" name="Rectangle">
              <a:extLst>
                <a:ext uri="{FF2B5EF4-FFF2-40B4-BE49-F238E27FC236}">
                  <a16:creationId xmlns:a16="http://schemas.microsoft.com/office/drawing/2014/main" id="{6225E16E-442C-56B0-9044-3C9E19DEFA41}"/>
                </a:ext>
              </a:extLst>
            </p:cNvPr>
            <p:cNvSpPr/>
            <p:nvPr/>
          </p:nvSpPr>
          <p:spPr>
            <a:xfrm>
              <a:off x="5209417" y="3183443"/>
              <a:ext cx="1690520" cy="560120"/>
            </a:xfrm>
            <a:prstGeom prst="rect">
              <a:avLst/>
            </a:prstGeom>
            <a:ln w="5080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 dirty="0"/>
            </a:p>
          </p:txBody>
        </p:sp>
      </p:grpSp>
      <p:sp>
        <p:nvSpPr>
          <p:cNvPr id="5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528FEBF3-4D39-F9CF-19BB-059B3BFE4480}"/>
              </a:ext>
            </a:extLst>
          </p:cNvPr>
          <p:cNvSpPr txBox="1"/>
          <p:nvPr/>
        </p:nvSpPr>
        <p:spPr>
          <a:xfrm>
            <a:off x="5220293" y="2415206"/>
            <a:ext cx="1671546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800"/>
            </a:lvl1pPr>
          </a:lstStyle>
          <a:p>
            <a:r>
              <a:rPr lang="en-US" sz="1000" dirty="0">
                <a:latin typeface="Cliniques Helvetica Neue Md" panose="020B0604020202020204" pitchFamily="34" charset="0"/>
              </a:rPr>
              <a:t>#1 </a:t>
            </a:r>
            <a:br>
              <a:rPr lang="en-US" sz="1000" dirty="0">
                <a:latin typeface="Cliniques Helvetica Neue Md" panose="020B0604020202020204" pitchFamily="34" charset="0"/>
              </a:rPr>
            </a:br>
            <a:r>
              <a:rPr sz="1000" dirty="0"/>
              <a:t>Base colors / branded content 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DC800C6-ED3E-39EA-2471-59DF06396F2E}"/>
              </a:ext>
            </a:extLst>
          </p:cNvPr>
          <p:cNvGrpSpPr/>
          <p:nvPr/>
        </p:nvGrpSpPr>
        <p:grpSpPr>
          <a:xfrm>
            <a:off x="7394323" y="2952062"/>
            <a:ext cx="1921716" cy="624380"/>
            <a:chOff x="7397992" y="3117013"/>
            <a:chExt cx="1695599" cy="550913"/>
          </a:xfrm>
        </p:grpSpPr>
        <p:sp>
          <p:nvSpPr>
            <p:cNvPr id="55" name="Square">
              <a:extLst>
                <a:ext uri="{FF2B5EF4-FFF2-40B4-BE49-F238E27FC236}">
                  <a16:creationId xmlns:a16="http://schemas.microsoft.com/office/drawing/2014/main" id="{5FB96027-5C49-0D37-2C6D-4D11E59A6344}"/>
                </a:ext>
              </a:extLst>
            </p:cNvPr>
            <p:cNvSpPr/>
            <p:nvPr/>
          </p:nvSpPr>
          <p:spPr>
            <a:xfrm>
              <a:off x="8528391" y="3117013"/>
              <a:ext cx="565200" cy="550913"/>
            </a:xfrm>
            <a:prstGeom prst="rect">
              <a:avLst/>
            </a:prstGeom>
            <a:solidFill>
              <a:srgbClr val="F9F9F9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6" name="Square">
              <a:extLst>
                <a:ext uri="{FF2B5EF4-FFF2-40B4-BE49-F238E27FC236}">
                  <a16:creationId xmlns:a16="http://schemas.microsoft.com/office/drawing/2014/main" id="{DA191D7B-9FF5-FA76-0EA1-769D63BCAA10}"/>
                </a:ext>
              </a:extLst>
            </p:cNvPr>
            <p:cNvSpPr/>
            <p:nvPr/>
          </p:nvSpPr>
          <p:spPr>
            <a:xfrm>
              <a:off x="7397992" y="3117013"/>
              <a:ext cx="565200" cy="550913"/>
            </a:xfrm>
            <a:prstGeom prst="rect">
              <a:avLst/>
            </a:prstGeom>
            <a:solidFill>
              <a:srgbClr val="EDEC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7" name="Square">
              <a:extLst>
                <a:ext uri="{FF2B5EF4-FFF2-40B4-BE49-F238E27FC236}">
                  <a16:creationId xmlns:a16="http://schemas.microsoft.com/office/drawing/2014/main" id="{BFEF006B-862A-9671-38DA-7857FC29B04F}"/>
                </a:ext>
              </a:extLst>
            </p:cNvPr>
            <p:cNvSpPr/>
            <p:nvPr/>
          </p:nvSpPr>
          <p:spPr>
            <a:xfrm>
              <a:off x="7963191" y="3117013"/>
              <a:ext cx="565201" cy="550913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8" name="Rectangle">
              <a:extLst>
                <a:ext uri="{FF2B5EF4-FFF2-40B4-BE49-F238E27FC236}">
                  <a16:creationId xmlns:a16="http://schemas.microsoft.com/office/drawing/2014/main" id="{E8AC1B88-7EFB-EFE6-1E66-6D04BD6CB2E9}"/>
                </a:ext>
              </a:extLst>
            </p:cNvPr>
            <p:cNvSpPr/>
            <p:nvPr/>
          </p:nvSpPr>
          <p:spPr>
            <a:xfrm>
              <a:off x="7400532" y="3119553"/>
              <a:ext cx="1690520" cy="545961"/>
            </a:xfrm>
            <a:prstGeom prst="rect">
              <a:avLst/>
            </a:prstGeom>
            <a:ln w="5080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9883920-3DFE-7A76-7D11-7D2611D4DD2D}"/>
              </a:ext>
            </a:extLst>
          </p:cNvPr>
          <p:cNvGrpSpPr/>
          <p:nvPr/>
        </p:nvGrpSpPr>
        <p:grpSpPr>
          <a:xfrm>
            <a:off x="9571220" y="2952062"/>
            <a:ext cx="1887270" cy="629090"/>
            <a:chOff x="9930644" y="3117013"/>
            <a:chExt cx="1695600" cy="565200"/>
          </a:xfrm>
        </p:grpSpPr>
        <p:sp>
          <p:nvSpPr>
            <p:cNvPr id="59" name="Square">
              <a:extLst>
                <a:ext uri="{FF2B5EF4-FFF2-40B4-BE49-F238E27FC236}">
                  <a16:creationId xmlns:a16="http://schemas.microsoft.com/office/drawing/2014/main" id="{AC08C8E0-5963-A910-742A-1536789E44EF}"/>
                </a:ext>
              </a:extLst>
            </p:cNvPr>
            <p:cNvSpPr/>
            <p:nvPr/>
          </p:nvSpPr>
          <p:spPr>
            <a:xfrm>
              <a:off x="11061044" y="3117013"/>
              <a:ext cx="565200" cy="565200"/>
            </a:xfrm>
            <a:prstGeom prst="rect">
              <a:avLst/>
            </a:prstGeom>
            <a:solidFill>
              <a:srgbClr val="F9F9F9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60" name="Square">
              <a:extLst>
                <a:ext uri="{FF2B5EF4-FFF2-40B4-BE49-F238E27FC236}">
                  <a16:creationId xmlns:a16="http://schemas.microsoft.com/office/drawing/2014/main" id="{D0BF0756-FB3B-B797-0329-FE7CA942D3E8}"/>
                </a:ext>
              </a:extLst>
            </p:cNvPr>
            <p:cNvSpPr/>
            <p:nvPr/>
          </p:nvSpPr>
          <p:spPr>
            <a:xfrm>
              <a:off x="9930644" y="3117013"/>
              <a:ext cx="565201" cy="565200"/>
            </a:xfrm>
            <a:prstGeom prst="rect">
              <a:avLst/>
            </a:prstGeom>
            <a:solidFill>
              <a:srgbClr val="FFE1CC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61" name="Square">
              <a:extLst>
                <a:ext uri="{FF2B5EF4-FFF2-40B4-BE49-F238E27FC236}">
                  <a16:creationId xmlns:a16="http://schemas.microsoft.com/office/drawing/2014/main" id="{89FEB8FC-2C13-F68B-6438-7C62F276CCE4}"/>
                </a:ext>
              </a:extLst>
            </p:cNvPr>
            <p:cNvSpPr/>
            <p:nvPr/>
          </p:nvSpPr>
          <p:spPr>
            <a:xfrm>
              <a:off x="10495844" y="3117013"/>
              <a:ext cx="565201" cy="565200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62" name="Rectangle">
              <a:extLst>
                <a:ext uri="{FF2B5EF4-FFF2-40B4-BE49-F238E27FC236}">
                  <a16:creationId xmlns:a16="http://schemas.microsoft.com/office/drawing/2014/main" id="{454D81CE-0F63-CF45-3594-D50A02505D06}"/>
                </a:ext>
              </a:extLst>
            </p:cNvPr>
            <p:cNvSpPr/>
            <p:nvPr/>
          </p:nvSpPr>
          <p:spPr>
            <a:xfrm>
              <a:off x="9933185" y="3119553"/>
              <a:ext cx="1690520" cy="560120"/>
            </a:xfrm>
            <a:prstGeom prst="rect">
              <a:avLst/>
            </a:prstGeom>
            <a:ln w="5080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</p:grpSp>
      <p:sp>
        <p:nvSpPr>
          <p:cNvPr id="6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8FC771A-1347-58D4-CE9A-0E7F399AF424}"/>
              </a:ext>
            </a:extLst>
          </p:cNvPr>
          <p:cNvSpPr txBox="1"/>
          <p:nvPr/>
        </p:nvSpPr>
        <p:spPr>
          <a:xfrm>
            <a:off x="7394323" y="2415206"/>
            <a:ext cx="174148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800"/>
            </a:lvl1pPr>
          </a:lstStyle>
          <a:p>
            <a:r>
              <a:rPr lang="en-US" sz="1000" dirty="0">
                <a:latin typeface="Cliniques Helvetica Neue Md" panose="020B0604020202020204" pitchFamily="34" charset="0"/>
              </a:rPr>
              <a:t>#2 </a:t>
            </a:r>
            <a:br>
              <a:rPr lang="en-US" sz="1000" dirty="0">
                <a:latin typeface="Cliniques Helvetica Neue Md" panose="020B0604020202020204" pitchFamily="34" charset="0"/>
              </a:rPr>
            </a:br>
            <a:r>
              <a:rPr sz="1000" dirty="0"/>
              <a:t>Smart Clinical Repair Franchise</a:t>
            </a:r>
            <a:r>
              <a:rPr lang="en-US" sz="1000" dirty="0"/>
              <a:t> </a:t>
            </a:r>
            <a:r>
              <a:rPr sz="1000" dirty="0"/>
              <a:t>/ Even better / Fragrance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7733F25-AB90-DAC9-1B83-86ECBD67D65C}"/>
              </a:ext>
            </a:extLst>
          </p:cNvPr>
          <p:cNvSpPr txBox="1"/>
          <p:nvPr/>
        </p:nvSpPr>
        <p:spPr>
          <a:xfrm>
            <a:off x="3503488" y="-287676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9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DF147AED-576D-3FEB-C4FF-3B342FDBEF96}"/>
              </a:ext>
            </a:extLst>
          </p:cNvPr>
          <p:cNvSpPr txBox="1"/>
          <p:nvPr/>
        </p:nvSpPr>
        <p:spPr>
          <a:xfrm>
            <a:off x="343234" y="2621087"/>
            <a:ext cx="3865347" cy="1583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Editing your </a:t>
            </a:r>
            <a:r>
              <a:rPr lang="en-US" sz="420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p</a:t>
            </a: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resentation: </a:t>
            </a:r>
            <a:r>
              <a:rPr lang="en-US" sz="4200" kern="0" dirty="0">
                <a:latin typeface="+mj-lt"/>
                <a:ea typeface="Helvetica Neue"/>
                <a:cs typeface="Helvetica Neue"/>
                <a:sym typeface="Helvetica Neue"/>
              </a:rPr>
              <a:t>Colors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722D8986-E33D-6E5E-D0FE-14AD17DAB245}"/>
              </a:ext>
            </a:extLst>
          </p:cNvPr>
          <p:cNvSpPr txBox="1"/>
          <p:nvPr/>
        </p:nvSpPr>
        <p:spPr>
          <a:xfrm>
            <a:off x="5115156" y="47829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/>
              <a:t>Color </a:t>
            </a:r>
            <a:r>
              <a:rPr lang="en-US" sz="1800" b="1" kern="0" dirty="0"/>
              <a:t>Library: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CFE83FF5-F214-0363-75E1-BE30EBB29B91}"/>
              </a:ext>
            </a:extLst>
          </p:cNvPr>
          <p:cNvSpPr txBox="1"/>
          <p:nvPr/>
        </p:nvSpPr>
        <p:spPr>
          <a:xfrm>
            <a:off x="5115155" y="1932467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/>
              <a:t>Color </a:t>
            </a:r>
            <a:r>
              <a:rPr lang="en-US" sz="1800" b="1" kern="0" dirty="0"/>
              <a:t>Combinations</a:t>
            </a:r>
            <a:r>
              <a:rPr lang="en-US" sz="1800" kern="0" dirty="0"/>
              <a:t> (use them separate, do not mix)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70752DF-0F66-1383-9348-EB3E6043557B}"/>
              </a:ext>
            </a:extLst>
          </p:cNvPr>
          <p:cNvGrpSpPr/>
          <p:nvPr/>
        </p:nvGrpSpPr>
        <p:grpSpPr>
          <a:xfrm>
            <a:off x="5115155" y="868269"/>
            <a:ext cx="2826000" cy="567349"/>
            <a:chOff x="5115155" y="868269"/>
            <a:chExt cx="2826000" cy="567349"/>
          </a:xfrm>
        </p:grpSpPr>
        <p:sp>
          <p:nvSpPr>
            <p:cNvPr id="2" name="Square">
              <a:extLst>
                <a:ext uri="{FF2B5EF4-FFF2-40B4-BE49-F238E27FC236}">
                  <a16:creationId xmlns:a16="http://schemas.microsoft.com/office/drawing/2014/main" id="{14ECB088-D459-354D-2D00-8E30B119FDEF}"/>
                </a:ext>
              </a:extLst>
            </p:cNvPr>
            <p:cNvSpPr/>
            <p:nvPr/>
          </p:nvSpPr>
          <p:spPr>
            <a:xfrm>
              <a:off x="6245555" y="870418"/>
              <a:ext cx="565201" cy="565200"/>
            </a:xfrm>
            <a:prstGeom prst="rect">
              <a:avLst/>
            </a:prstGeom>
            <a:solidFill>
              <a:srgbClr val="F9F9F9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3" name="Square">
              <a:extLst>
                <a:ext uri="{FF2B5EF4-FFF2-40B4-BE49-F238E27FC236}">
                  <a16:creationId xmlns:a16="http://schemas.microsoft.com/office/drawing/2014/main" id="{879EE823-8615-C4F3-B2D5-92BE5F2CD467}"/>
                </a:ext>
              </a:extLst>
            </p:cNvPr>
            <p:cNvSpPr/>
            <p:nvPr/>
          </p:nvSpPr>
          <p:spPr>
            <a:xfrm>
              <a:off x="5115156" y="870418"/>
              <a:ext cx="565200" cy="565200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4" name="Square">
              <a:extLst>
                <a:ext uri="{FF2B5EF4-FFF2-40B4-BE49-F238E27FC236}">
                  <a16:creationId xmlns:a16="http://schemas.microsoft.com/office/drawing/2014/main" id="{93FA9403-4498-461F-6C00-0CEEE033D194}"/>
                </a:ext>
              </a:extLst>
            </p:cNvPr>
            <p:cNvSpPr/>
            <p:nvPr/>
          </p:nvSpPr>
          <p:spPr>
            <a:xfrm>
              <a:off x="5680355" y="870418"/>
              <a:ext cx="565201" cy="565200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" name="Square">
              <a:extLst>
                <a:ext uri="{FF2B5EF4-FFF2-40B4-BE49-F238E27FC236}">
                  <a16:creationId xmlns:a16="http://schemas.microsoft.com/office/drawing/2014/main" id="{F41AC49F-E233-3A15-F863-44FE605EE305}"/>
                </a:ext>
              </a:extLst>
            </p:cNvPr>
            <p:cNvSpPr/>
            <p:nvPr/>
          </p:nvSpPr>
          <p:spPr>
            <a:xfrm>
              <a:off x="6810755" y="870418"/>
              <a:ext cx="565200" cy="565200"/>
            </a:xfrm>
            <a:prstGeom prst="rect">
              <a:avLst/>
            </a:prstGeom>
            <a:solidFill>
              <a:srgbClr val="EDEC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6" name="Square">
              <a:extLst>
                <a:ext uri="{FF2B5EF4-FFF2-40B4-BE49-F238E27FC236}">
                  <a16:creationId xmlns:a16="http://schemas.microsoft.com/office/drawing/2014/main" id="{50768B71-E42C-7868-C701-CCF6FC497469}"/>
                </a:ext>
              </a:extLst>
            </p:cNvPr>
            <p:cNvSpPr/>
            <p:nvPr/>
          </p:nvSpPr>
          <p:spPr>
            <a:xfrm>
              <a:off x="7375954" y="870418"/>
              <a:ext cx="565201" cy="565200"/>
            </a:xfrm>
            <a:prstGeom prst="rect">
              <a:avLst/>
            </a:prstGeom>
            <a:solidFill>
              <a:srgbClr val="FFE1CC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32" name="Rectangle">
              <a:extLst>
                <a:ext uri="{FF2B5EF4-FFF2-40B4-BE49-F238E27FC236}">
                  <a16:creationId xmlns:a16="http://schemas.microsoft.com/office/drawing/2014/main" id="{9B49763F-49E0-62D6-506C-244093227FEA}"/>
                </a:ext>
              </a:extLst>
            </p:cNvPr>
            <p:cNvSpPr/>
            <p:nvPr/>
          </p:nvSpPr>
          <p:spPr>
            <a:xfrm>
              <a:off x="5115155" y="868269"/>
              <a:ext cx="2826000" cy="565200"/>
            </a:xfrm>
            <a:prstGeom prst="rect">
              <a:avLst/>
            </a:prstGeom>
            <a:ln w="5080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596736733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0116E-AF02-C1DF-8CDF-D64D6356E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">
            <a:extLst>
              <a:ext uri="{FF2B5EF4-FFF2-40B4-BE49-F238E27FC236}">
                <a16:creationId xmlns:a16="http://schemas.microsoft.com/office/drawing/2014/main" id="{D1921636-9051-9B5E-5FAB-D72C24B4466F}"/>
              </a:ext>
            </a:extLst>
          </p:cNvPr>
          <p:cNvSpPr/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97C6D1-B90E-3704-E493-CF91AE012453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B02DF7-61AB-A939-F11F-75EB0BBEE5A7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E8F7F9E8-E83E-BB4A-38DA-67909C96A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782" y="4294436"/>
            <a:ext cx="2891322" cy="1623959"/>
          </a:xfrm>
          <a:prstGeom prst="rect">
            <a:avLst/>
          </a:prstGeom>
          <a:ln w="5080">
            <a:noFill/>
          </a:ln>
        </p:spPr>
      </p:pic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A913D11F-37ED-55DE-B896-62D08334F0A9}"/>
              </a:ext>
            </a:extLst>
          </p:cNvPr>
          <p:cNvCxnSpPr>
            <a:cxnSpLocks/>
          </p:cNvCxnSpPr>
          <p:nvPr/>
        </p:nvCxnSpPr>
        <p:spPr>
          <a:xfrm flipH="1">
            <a:off x="5121782" y="4294436"/>
            <a:ext cx="2891322" cy="1623959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1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19355F3E-BE22-A8BC-3C02-428134756EA6}"/>
              </a:ext>
            </a:extLst>
          </p:cNvPr>
          <p:cNvSpPr txBox="1"/>
          <p:nvPr/>
        </p:nvSpPr>
        <p:spPr>
          <a:xfrm>
            <a:off x="5115155" y="6026117"/>
            <a:ext cx="6146800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/>
              <a:t>Never mix colors!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57868EF-44CB-12E3-30D6-D69DEE4C4ACC}"/>
              </a:ext>
            </a:extLst>
          </p:cNvPr>
          <p:cNvSpPr txBox="1"/>
          <p:nvPr/>
        </p:nvSpPr>
        <p:spPr>
          <a:xfrm>
            <a:off x="343234" y="2440219"/>
            <a:ext cx="4179320" cy="2100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spc="-10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Editing your </a:t>
            </a:r>
            <a:r>
              <a:rPr lang="en-US" sz="4200" spc="-10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p</a:t>
            </a:r>
            <a:r>
              <a:rPr lang="en-US" sz="4200" kern="0" spc="-10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resentation: </a:t>
            </a:r>
            <a:br>
              <a:rPr lang="en-US" sz="4200" kern="0" spc="-10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</a:br>
            <a:r>
              <a:rPr lang="en-US" sz="4200" kern="0" spc="-100" dirty="0">
                <a:latin typeface="+mj-lt"/>
                <a:ea typeface="Helvetica Neue"/>
                <a:cs typeface="Helvetica Neue"/>
                <a:sym typeface="Helvetica Neue"/>
              </a:rPr>
              <a:t>Color application examples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F1DBE6A-75CE-2203-8B70-5BBF6FB7B882}"/>
              </a:ext>
            </a:extLst>
          </p:cNvPr>
          <p:cNvSpPr txBox="1"/>
          <p:nvPr/>
        </p:nvSpPr>
        <p:spPr>
          <a:xfrm>
            <a:off x="5115156" y="47829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/>
              <a:t>Color </a:t>
            </a:r>
            <a:r>
              <a:rPr lang="en-US" sz="1800" b="1" kern="0" dirty="0"/>
              <a:t>application examples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2AB236-7C05-B97F-9764-57F2587DF74B}"/>
              </a:ext>
            </a:extLst>
          </p:cNvPr>
          <p:cNvSpPr/>
          <p:nvPr/>
        </p:nvSpPr>
        <p:spPr>
          <a:xfrm>
            <a:off x="5121782" y="914791"/>
            <a:ext cx="2109874" cy="256032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905104-29C5-A361-DFE0-03F5204011F3}"/>
              </a:ext>
            </a:extLst>
          </p:cNvPr>
          <p:cNvSpPr/>
          <p:nvPr/>
        </p:nvSpPr>
        <p:spPr>
          <a:xfrm>
            <a:off x="7301253" y="914791"/>
            <a:ext cx="2109874" cy="256032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FB74FB-8AA9-47E0-BC22-868B7DBB84A3}"/>
              </a:ext>
            </a:extLst>
          </p:cNvPr>
          <p:cNvSpPr/>
          <p:nvPr/>
        </p:nvSpPr>
        <p:spPr>
          <a:xfrm>
            <a:off x="9468940" y="914791"/>
            <a:ext cx="2109874" cy="2560320"/>
          </a:xfrm>
          <a:prstGeom prst="rect">
            <a:avLst/>
          </a:prstGeom>
          <a:solidFill>
            <a:schemeClr val="bg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7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6AB687C-48EE-16EA-9D23-65B39D8B0E80}"/>
              </a:ext>
            </a:extLst>
          </p:cNvPr>
          <p:cNvSpPr txBox="1"/>
          <p:nvPr/>
        </p:nvSpPr>
        <p:spPr>
          <a:xfrm>
            <a:off x="9554655" y="999173"/>
            <a:ext cx="188161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800"/>
            </a:lvl1pPr>
          </a:lstStyle>
          <a:p>
            <a:r>
              <a:rPr lang="en-US" sz="1000" dirty="0">
                <a:latin typeface="Cliniques Helvetica Neue Md" panose="020B0604020202020204" pitchFamily="34" charset="0"/>
              </a:rPr>
              <a:t>#3 </a:t>
            </a:r>
            <a:br>
              <a:rPr lang="en-US" sz="1000" dirty="0">
                <a:latin typeface="Cliniques Helvetica Neue Md" panose="020B0604020202020204" pitchFamily="34" charset="0"/>
              </a:rPr>
            </a:br>
            <a:r>
              <a:rPr sz="1000" dirty="0"/>
              <a:t>Moisture surge Franchise</a:t>
            </a:r>
            <a:r>
              <a:rPr lang="en-US" sz="1000" dirty="0"/>
              <a:t> </a:t>
            </a:r>
            <a:r>
              <a:rPr sz="1000" dirty="0"/>
              <a:t>/</a:t>
            </a:r>
            <a:r>
              <a:rPr lang="en-US" sz="1000" dirty="0"/>
              <a:t> </a:t>
            </a:r>
            <a:r>
              <a:rPr sz="1000" dirty="0"/>
              <a:t>Makeup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6887282-92EF-13EA-362E-70B14032820D}"/>
              </a:ext>
            </a:extLst>
          </p:cNvPr>
          <p:cNvGrpSpPr/>
          <p:nvPr/>
        </p:nvGrpSpPr>
        <p:grpSpPr>
          <a:xfrm>
            <a:off x="5206875" y="1528350"/>
            <a:ext cx="1910307" cy="636769"/>
            <a:chOff x="5206876" y="3180903"/>
            <a:chExt cx="1695600" cy="565200"/>
          </a:xfrm>
        </p:grpSpPr>
        <p:sp>
          <p:nvSpPr>
            <p:cNvPr id="29" name="Square">
              <a:extLst>
                <a:ext uri="{FF2B5EF4-FFF2-40B4-BE49-F238E27FC236}">
                  <a16:creationId xmlns:a16="http://schemas.microsoft.com/office/drawing/2014/main" id="{8E078817-3F94-D150-15ED-CDEE4FEA0689}"/>
                </a:ext>
              </a:extLst>
            </p:cNvPr>
            <p:cNvSpPr/>
            <p:nvPr/>
          </p:nvSpPr>
          <p:spPr>
            <a:xfrm>
              <a:off x="6337275" y="3180903"/>
              <a:ext cx="565201" cy="565200"/>
            </a:xfrm>
            <a:prstGeom prst="rect">
              <a:avLst/>
            </a:prstGeom>
            <a:solidFill>
              <a:srgbClr val="F9F9F9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30" name="Square">
              <a:extLst>
                <a:ext uri="{FF2B5EF4-FFF2-40B4-BE49-F238E27FC236}">
                  <a16:creationId xmlns:a16="http://schemas.microsoft.com/office/drawing/2014/main" id="{9A780F09-2B97-1393-F48A-9D37B6A621B6}"/>
                </a:ext>
              </a:extLst>
            </p:cNvPr>
            <p:cNvSpPr/>
            <p:nvPr/>
          </p:nvSpPr>
          <p:spPr>
            <a:xfrm>
              <a:off x="5206876" y="3180903"/>
              <a:ext cx="565200" cy="565200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31" name="Square">
              <a:extLst>
                <a:ext uri="{FF2B5EF4-FFF2-40B4-BE49-F238E27FC236}">
                  <a16:creationId xmlns:a16="http://schemas.microsoft.com/office/drawing/2014/main" id="{3FE4D55B-EA12-24D1-5537-6DDEA32F0414}"/>
                </a:ext>
              </a:extLst>
            </p:cNvPr>
            <p:cNvSpPr/>
            <p:nvPr/>
          </p:nvSpPr>
          <p:spPr>
            <a:xfrm>
              <a:off x="5772075" y="3180903"/>
              <a:ext cx="565201" cy="565200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32" name="Rectangle">
              <a:extLst>
                <a:ext uri="{FF2B5EF4-FFF2-40B4-BE49-F238E27FC236}">
                  <a16:creationId xmlns:a16="http://schemas.microsoft.com/office/drawing/2014/main" id="{028B9E27-3FA3-59EF-2352-FBC0C48D60D7}"/>
                </a:ext>
              </a:extLst>
            </p:cNvPr>
            <p:cNvSpPr/>
            <p:nvPr/>
          </p:nvSpPr>
          <p:spPr>
            <a:xfrm>
              <a:off x="5209417" y="3183443"/>
              <a:ext cx="1690520" cy="560120"/>
            </a:xfrm>
            <a:prstGeom prst="rect">
              <a:avLst/>
            </a:prstGeom>
            <a:ln w="5080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 dirty="0"/>
            </a:p>
          </p:txBody>
        </p:sp>
      </p:grpSp>
      <p:sp>
        <p:nvSpPr>
          <p:cNvPr id="3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8250F5AC-62A2-D713-3400-C16DE3BAC235}"/>
              </a:ext>
            </a:extLst>
          </p:cNvPr>
          <p:cNvSpPr txBox="1"/>
          <p:nvPr/>
        </p:nvSpPr>
        <p:spPr>
          <a:xfrm>
            <a:off x="5213121" y="999173"/>
            <a:ext cx="1671546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800"/>
            </a:lvl1pPr>
          </a:lstStyle>
          <a:p>
            <a:r>
              <a:rPr lang="en-US" sz="1000" dirty="0">
                <a:latin typeface="Cliniques Helvetica Neue Md" panose="020B0604020202020204" pitchFamily="34" charset="0"/>
              </a:rPr>
              <a:t>#1 </a:t>
            </a:r>
            <a:br>
              <a:rPr lang="en-US" sz="1000" dirty="0">
                <a:latin typeface="Cliniques Helvetica Neue Md" panose="020B0604020202020204" pitchFamily="34" charset="0"/>
              </a:rPr>
            </a:br>
            <a:r>
              <a:rPr sz="1000" dirty="0"/>
              <a:t>Base colors / branded content 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7451273-9CC7-DFE7-3543-82E53AB78275}"/>
              </a:ext>
            </a:extLst>
          </p:cNvPr>
          <p:cNvGrpSpPr/>
          <p:nvPr/>
        </p:nvGrpSpPr>
        <p:grpSpPr>
          <a:xfrm>
            <a:off x="7400193" y="1536029"/>
            <a:ext cx="1921716" cy="624380"/>
            <a:chOff x="7397992" y="3117013"/>
            <a:chExt cx="1695599" cy="550913"/>
          </a:xfrm>
        </p:grpSpPr>
        <p:sp>
          <p:nvSpPr>
            <p:cNvPr id="37" name="Square">
              <a:extLst>
                <a:ext uri="{FF2B5EF4-FFF2-40B4-BE49-F238E27FC236}">
                  <a16:creationId xmlns:a16="http://schemas.microsoft.com/office/drawing/2014/main" id="{FA96CEE1-5C11-0A50-728F-2A259F665155}"/>
                </a:ext>
              </a:extLst>
            </p:cNvPr>
            <p:cNvSpPr/>
            <p:nvPr/>
          </p:nvSpPr>
          <p:spPr>
            <a:xfrm>
              <a:off x="8528391" y="3117013"/>
              <a:ext cx="565200" cy="550913"/>
            </a:xfrm>
            <a:prstGeom prst="rect">
              <a:avLst/>
            </a:prstGeom>
            <a:solidFill>
              <a:srgbClr val="F9F9F9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38" name="Square">
              <a:extLst>
                <a:ext uri="{FF2B5EF4-FFF2-40B4-BE49-F238E27FC236}">
                  <a16:creationId xmlns:a16="http://schemas.microsoft.com/office/drawing/2014/main" id="{1E942A99-7E58-6818-175B-BADCD38DC556}"/>
                </a:ext>
              </a:extLst>
            </p:cNvPr>
            <p:cNvSpPr/>
            <p:nvPr/>
          </p:nvSpPr>
          <p:spPr>
            <a:xfrm>
              <a:off x="7397992" y="3117013"/>
              <a:ext cx="565200" cy="550913"/>
            </a:xfrm>
            <a:prstGeom prst="rect">
              <a:avLst/>
            </a:prstGeom>
            <a:solidFill>
              <a:srgbClr val="EDEC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44" name="Square">
              <a:extLst>
                <a:ext uri="{FF2B5EF4-FFF2-40B4-BE49-F238E27FC236}">
                  <a16:creationId xmlns:a16="http://schemas.microsoft.com/office/drawing/2014/main" id="{153B8CD9-A212-283D-DF8D-1A8D1A821E69}"/>
                </a:ext>
              </a:extLst>
            </p:cNvPr>
            <p:cNvSpPr/>
            <p:nvPr/>
          </p:nvSpPr>
          <p:spPr>
            <a:xfrm>
              <a:off x="7963191" y="3117013"/>
              <a:ext cx="565201" cy="550913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48" name="Rectangle">
              <a:extLst>
                <a:ext uri="{FF2B5EF4-FFF2-40B4-BE49-F238E27FC236}">
                  <a16:creationId xmlns:a16="http://schemas.microsoft.com/office/drawing/2014/main" id="{560CDF74-F0A5-97B1-2394-D140E20BA055}"/>
                </a:ext>
              </a:extLst>
            </p:cNvPr>
            <p:cNvSpPr/>
            <p:nvPr/>
          </p:nvSpPr>
          <p:spPr>
            <a:xfrm>
              <a:off x="7400532" y="3119553"/>
              <a:ext cx="1690520" cy="545961"/>
            </a:xfrm>
            <a:prstGeom prst="rect">
              <a:avLst/>
            </a:prstGeom>
            <a:ln w="5080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9EEDE66-047C-5663-3EA3-37921CC9EFE2}"/>
              </a:ext>
            </a:extLst>
          </p:cNvPr>
          <p:cNvGrpSpPr/>
          <p:nvPr/>
        </p:nvGrpSpPr>
        <p:grpSpPr>
          <a:xfrm>
            <a:off x="9556411" y="1536029"/>
            <a:ext cx="1887270" cy="629090"/>
            <a:chOff x="9930644" y="3117013"/>
            <a:chExt cx="1695600" cy="565200"/>
          </a:xfrm>
        </p:grpSpPr>
        <p:sp>
          <p:nvSpPr>
            <p:cNvPr id="50" name="Square">
              <a:extLst>
                <a:ext uri="{FF2B5EF4-FFF2-40B4-BE49-F238E27FC236}">
                  <a16:creationId xmlns:a16="http://schemas.microsoft.com/office/drawing/2014/main" id="{B9CF0EF9-733F-308D-33E8-EAFE21ED229F}"/>
                </a:ext>
              </a:extLst>
            </p:cNvPr>
            <p:cNvSpPr/>
            <p:nvPr/>
          </p:nvSpPr>
          <p:spPr>
            <a:xfrm>
              <a:off x="11061044" y="3117013"/>
              <a:ext cx="565200" cy="565200"/>
            </a:xfrm>
            <a:prstGeom prst="rect">
              <a:avLst/>
            </a:prstGeom>
            <a:solidFill>
              <a:srgbClr val="F9F9F9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1" name="Square">
              <a:extLst>
                <a:ext uri="{FF2B5EF4-FFF2-40B4-BE49-F238E27FC236}">
                  <a16:creationId xmlns:a16="http://schemas.microsoft.com/office/drawing/2014/main" id="{2D7EF5B6-906B-2FA5-E6A9-01732FE4B906}"/>
                </a:ext>
              </a:extLst>
            </p:cNvPr>
            <p:cNvSpPr/>
            <p:nvPr/>
          </p:nvSpPr>
          <p:spPr>
            <a:xfrm>
              <a:off x="9930644" y="3117013"/>
              <a:ext cx="565201" cy="565200"/>
            </a:xfrm>
            <a:prstGeom prst="rect">
              <a:avLst/>
            </a:prstGeom>
            <a:solidFill>
              <a:srgbClr val="FFE1CC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2" name="Square">
              <a:extLst>
                <a:ext uri="{FF2B5EF4-FFF2-40B4-BE49-F238E27FC236}">
                  <a16:creationId xmlns:a16="http://schemas.microsoft.com/office/drawing/2014/main" id="{EB63973D-CBB4-61ED-A187-5BBA33FCF958}"/>
                </a:ext>
              </a:extLst>
            </p:cNvPr>
            <p:cNvSpPr/>
            <p:nvPr/>
          </p:nvSpPr>
          <p:spPr>
            <a:xfrm>
              <a:off x="10495844" y="3117013"/>
              <a:ext cx="565201" cy="565200"/>
            </a:xfrm>
            <a:prstGeom prst="rect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53" name="Rectangle">
              <a:extLst>
                <a:ext uri="{FF2B5EF4-FFF2-40B4-BE49-F238E27FC236}">
                  <a16:creationId xmlns:a16="http://schemas.microsoft.com/office/drawing/2014/main" id="{FB16380A-F166-2B60-0F40-44FA6C3DD994}"/>
                </a:ext>
              </a:extLst>
            </p:cNvPr>
            <p:cNvSpPr/>
            <p:nvPr/>
          </p:nvSpPr>
          <p:spPr>
            <a:xfrm>
              <a:off x="9933185" y="3119553"/>
              <a:ext cx="1690520" cy="560120"/>
            </a:xfrm>
            <a:prstGeom prst="rect">
              <a:avLst/>
            </a:prstGeom>
            <a:ln w="5080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</p:grpSp>
      <p:sp>
        <p:nvSpPr>
          <p:cNvPr id="5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384108B-D569-B16C-EC82-73F4DCFFE2B0}"/>
              </a:ext>
            </a:extLst>
          </p:cNvPr>
          <p:cNvSpPr txBox="1"/>
          <p:nvPr/>
        </p:nvSpPr>
        <p:spPr>
          <a:xfrm>
            <a:off x="7400193" y="999173"/>
            <a:ext cx="174148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800"/>
            </a:lvl1pPr>
          </a:lstStyle>
          <a:p>
            <a:r>
              <a:rPr lang="en-US" sz="1000" dirty="0">
                <a:latin typeface="Cliniques Helvetica Neue Md" panose="020B0604020202020204" pitchFamily="34" charset="0"/>
              </a:rPr>
              <a:t>#2 </a:t>
            </a:r>
            <a:br>
              <a:rPr lang="en-US" sz="1000" dirty="0">
                <a:latin typeface="Cliniques Helvetica Neue Md" panose="020B0604020202020204" pitchFamily="34" charset="0"/>
              </a:rPr>
            </a:br>
            <a:r>
              <a:rPr sz="1000" dirty="0"/>
              <a:t>Smart Clinical Repair Franchise</a:t>
            </a:r>
            <a:r>
              <a:rPr lang="en-US" sz="1000" dirty="0"/>
              <a:t> </a:t>
            </a:r>
            <a:r>
              <a:rPr sz="1000" dirty="0"/>
              <a:t>/ Even better / Fragrance</a:t>
            </a:r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id="{61CB93D3-9A24-3375-4B62-DFCF6164F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2598" y="2279841"/>
            <a:ext cx="1904584" cy="107046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9539312-37A3-4ADB-14D7-9E8EF5C4DA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193" y="2279841"/>
            <a:ext cx="1918839" cy="108660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9FD6E3B-381A-FCF3-FB39-C361080677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6468" y="2279842"/>
            <a:ext cx="1881616" cy="106477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5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D8BAD2CC-030B-C4C4-F227-334B7293A1EB}"/>
              </a:ext>
            </a:extLst>
          </p:cNvPr>
          <p:cNvSpPr txBox="1"/>
          <p:nvPr/>
        </p:nvSpPr>
        <p:spPr>
          <a:xfrm>
            <a:off x="5115155" y="3909715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/>
              <a:t>Color </a:t>
            </a:r>
            <a:r>
              <a:rPr lang="en-US" sz="1800" b="1" kern="0" dirty="0"/>
              <a:t>usage guide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01806827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6D2FBC11-56C1-EAE6-CBDF-9E4F02C97E70}"/>
              </a:ext>
            </a:extLst>
          </p:cNvPr>
          <p:cNvSpPr txBox="1"/>
          <p:nvPr/>
        </p:nvSpPr>
        <p:spPr>
          <a:xfrm>
            <a:off x="1805946" y="3751758"/>
            <a:ext cx="6613706" cy="1538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20" dirty="0"/>
              <a:t>This section contains all the masters available in the slide template library.</a:t>
            </a:r>
          </a:p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20" dirty="0"/>
              <a:t>You can copy and duplicate any slide needed from your presentation.</a:t>
            </a:r>
          </a:p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20" dirty="0"/>
              <a:t>Look for helpful special instructions on specific slides – they will guide you as you need to copy, paste and edit your content.</a:t>
            </a:r>
          </a:p>
          <a:p>
            <a:pPr defTabSz="1219168" hangingPunct="1">
              <a:spcBef>
                <a:spcPts val="800"/>
              </a:spcBef>
              <a:defRPr/>
            </a:pPr>
            <a:r>
              <a:rPr lang="en-US" sz="1600" spc="-20" dirty="0"/>
              <a:t>For more information, go to slides 7 and 8.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2CEC86-FE2E-BEEB-8EC1-6585DF19C5BA}"/>
              </a:ext>
            </a:extLst>
          </p:cNvPr>
          <p:cNvSpPr txBox="1">
            <a:spLocks/>
          </p:cNvSpPr>
          <p:nvPr/>
        </p:nvSpPr>
        <p:spPr>
          <a:xfrm>
            <a:off x="1653136" y="1844041"/>
            <a:ext cx="6701970" cy="1700631"/>
          </a:xfrm>
          <a:prstGeom prst="rect">
            <a:avLst/>
          </a:prstGeom>
        </p:spPr>
        <p:txBody>
          <a:bodyPr/>
          <a:lstStyle>
            <a:lvl1pPr marL="3048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1pPr>
            <a:lvl2pPr marL="9144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15240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21336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27432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32258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38354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44450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50546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pPr marL="0" marR="0" lvl="0" indent="0" algn="l" defTabSz="121916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spc="10" dirty="0"/>
              <a:t>Master Template Slides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4902756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B3CA1-F3B1-DE85-6545-4A4F07074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57663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25187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998055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50343A7-8846-44CA-A7F4-72BA250EC7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B7C008-0FEB-DDDB-5C24-049FA37D2A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AB12B1-BDDD-0CF9-1460-35F187051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82216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">
            <a:extLst>
              <a:ext uri="{FF2B5EF4-FFF2-40B4-BE49-F238E27FC236}">
                <a16:creationId xmlns:a16="http://schemas.microsoft.com/office/drawing/2014/main" id="{EF277155-848B-B8FB-B273-E947A5D603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AC8EA125-3873-F5DD-3185-5BF91B4E466E}"/>
              </a:ext>
            </a:extLst>
          </p:cNvPr>
          <p:cNvSpPr txBox="1"/>
          <p:nvPr/>
        </p:nvSpPr>
        <p:spPr>
          <a:xfrm>
            <a:off x="358310" y="2911935"/>
            <a:ext cx="3118172" cy="1034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About </a:t>
            </a:r>
            <a:br>
              <a:rPr kumimoji="0" lang="en-US" sz="42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</a:br>
            <a:r>
              <a:rPr kumimoji="0" lang="en-US" sz="42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This Library</a:t>
            </a:r>
            <a:endParaRPr kumimoji="0" lang="en-US" sz="42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FA7D0171-353E-83F7-A39D-8F695A578D49}"/>
              </a:ext>
            </a:extLst>
          </p:cNvPr>
          <p:cNvSpPr txBox="1"/>
          <p:nvPr/>
        </p:nvSpPr>
        <p:spPr>
          <a:xfrm>
            <a:off x="5115156" y="1851741"/>
            <a:ext cx="6429475" cy="31545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2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10" dirty="0"/>
              <a:t>As we continue the work to position ourselves as an </a:t>
            </a:r>
            <a:r>
              <a:rPr lang="en-US" sz="1400" b="1" spc="10" dirty="0"/>
              <a:t>Active Derm</a:t>
            </a:r>
            <a:r>
              <a:rPr lang="en-US" sz="1400" spc="10" dirty="0"/>
              <a:t> brand, </a:t>
            </a:r>
            <a:br>
              <a:rPr lang="en-US" sz="1400" spc="10" dirty="0"/>
            </a:br>
            <a:r>
              <a:rPr lang="en-US" sz="1400" spc="10" dirty="0"/>
              <a:t>we wanted to make some updates to our brand presentation format to ensure </a:t>
            </a:r>
            <a:br>
              <a:rPr lang="en-US" sz="1400" spc="10" dirty="0"/>
            </a:br>
            <a:r>
              <a:rPr lang="en-US" sz="1400" spc="10" dirty="0"/>
              <a:t>it reflects this transition and is the best representation of Clinique today.</a:t>
            </a:r>
          </a:p>
          <a:p>
            <a:pPr marL="0" marR="0" lvl="0" indent="0" algn="l" defTabSz="1219168" rtl="0" eaLnBrk="1" fontAlgn="auto" latinLnBrk="0" hangingPunct="1">
              <a:lnSpc>
                <a:spcPct val="12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10" dirty="0"/>
              <a:t>Our revised presentation format is more streamlined and grounded firmly in the </a:t>
            </a:r>
            <a:r>
              <a:rPr lang="en-US" sz="1400" b="1" spc="10" dirty="0"/>
              <a:t>core brand colors </a:t>
            </a:r>
            <a:r>
              <a:rPr lang="en-US" sz="1400" spc="10" dirty="0"/>
              <a:t>of white, green, and silver.</a:t>
            </a:r>
          </a:p>
          <a:p>
            <a:pPr marL="0" marR="0" lvl="0" indent="0" algn="l" defTabSz="1219168" rtl="0" eaLnBrk="1" fontAlgn="auto" latinLnBrk="0" hangingPunct="1">
              <a:lnSpc>
                <a:spcPct val="12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10" dirty="0"/>
              <a:t>We’ve also listened closely to feedback and learned from the ways in which </a:t>
            </a:r>
            <a:br>
              <a:rPr lang="en-US" sz="1400" spc="10" dirty="0"/>
            </a:br>
            <a:r>
              <a:rPr lang="en-US" sz="1400" spc="10" dirty="0"/>
              <a:t>the previous template was being used to ensure the new presentation format </a:t>
            </a:r>
            <a:br>
              <a:rPr lang="en-US" sz="1400" spc="10" dirty="0"/>
            </a:br>
            <a:r>
              <a:rPr lang="en-US" sz="1400" spc="10" dirty="0"/>
              <a:t>is </a:t>
            </a:r>
            <a:r>
              <a:rPr lang="en-US" sz="1400" b="1" spc="10" dirty="0"/>
              <a:t>as flexible and simple as possible</a:t>
            </a:r>
            <a:r>
              <a:rPr lang="en-US" sz="1400" spc="10" dirty="0"/>
              <a:t>. </a:t>
            </a:r>
          </a:p>
          <a:p>
            <a:pPr marL="0" marR="0" lvl="0" indent="0" algn="l" defTabSz="1219168" rtl="0" eaLnBrk="1" fontAlgn="auto" latinLnBrk="0" hangingPunct="1">
              <a:lnSpc>
                <a:spcPct val="120000"/>
              </a:lnSpc>
              <a:spcBef>
                <a:spcPts val="1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10" dirty="0"/>
              <a:t>It is mandatory to </a:t>
            </a:r>
            <a:r>
              <a:rPr lang="en-US" sz="1400" b="1" spc="10" dirty="0"/>
              <a:t>update to this PPT form</a:t>
            </a:r>
            <a:r>
              <a:rPr lang="en-US" sz="1400" spc="10" dirty="0"/>
              <a:t>at for all presentations moving forward. Using the </a:t>
            </a:r>
            <a:r>
              <a:rPr lang="en-US" sz="1400" b="1" spc="10" dirty="0"/>
              <a:t>correct fonts </a:t>
            </a:r>
            <a:r>
              <a:rPr lang="en-US" sz="1400" spc="10" dirty="0"/>
              <a:t>is also mandatory!</a:t>
            </a:r>
            <a:endParaRPr kumimoji="0" lang="en-US" sz="1400" b="0" u="none" strike="noStrike" kern="0" cap="none" spc="1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923836981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476255A-76D2-6288-F865-72C70D140C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94B120-EC95-0C78-5582-C02FA16D29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E51793-3180-8502-5C44-281FF0EB64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9F4A45-95E6-040E-3AF8-E1A47FE7A3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D4D4E3C-09DC-A5D5-F942-3E3099C84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4320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3EEB6B-325A-31BD-A5BD-2E623D5A1D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B24EDB-A3A7-BC20-A731-DC7FDAB7F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540A22-8885-C860-BE6F-3C964839BC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0B8517-A8DA-4791-E935-22E38C77A1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4C7D0A-D2AC-8C53-B1E0-203419064B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259597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9D324E-C0A8-46EB-C55A-2BD42EEBD6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6914F8-1102-2FAF-766F-562B0CDFA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2CE90D-B473-0A81-BE83-3D9748324F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1DAA4C-2D1A-9EA5-0FA2-0E4AF5FF4D6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1DA27B-35C9-161F-1587-EE7DCDAA5F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64C7793-26BF-E280-94E3-4F50A7FBF1C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B366BF9-BC71-D769-D44A-5117B5FCB96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5DA8F85-7C0F-21BF-2925-C2386553C4F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86E3D6B-2DDA-5B04-4ECA-44BE294A56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348699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D3730A8-F0F8-B7A5-C323-CA076416871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4CFCA8-84C1-FABB-C32E-73AD02E31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13EB7-F42F-F20C-4D66-773018C2E8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E49421-8C8E-6C04-BD12-94CE926774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5124D4-C992-CACC-041F-914407C60D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E1D96C-0A99-0AFA-08D6-EA0504BA5BA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6E513FC-4238-47CF-C342-031BD92E06D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6CA106D-7320-8E7D-9B03-4BBA6EAB808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54724965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3E5483D-8730-9817-C425-45478AA5076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7D623F-9919-EABD-E60B-8AF50DEBE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4EAF89-E22F-C6A0-8425-00C6316253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1BD20D2-69CC-A16C-9FE1-57EEE71411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939511-00D5-FA02-16F0-0DECFA9943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FAC05F9-8B66-6CE3-229E-E784736FFB5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A2C1472-CA18-2156-EB12-80E246F43A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C514E03-B8A4-BC18-B645-E7BA0F2586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3B40D05-0B05-A839-6D5C-CC778DF6C3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FECC8E-F1F6-F4AB-16A1-A4D60CFFFA0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49E08-2F15-38B0-5DA4-BF3EAC05BFF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D2DC3E2-C140-D3EF-FE8C-04BD5B58922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82781AE-159E-E225-09BB-3046C501125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47FBD1A-2141-FD4F-55FB-D4B9503CA8BE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CA8DDC2D-F943-11AE-E990-41EB1C817EF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174BB05-7C29-846C-2D9E-744838F482F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D3D11B-080F-BE79-F372-F42196A75F9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67586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9BF8D6F-CFEB-053E-AAC4-BCA53C7BA0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7F5B4E-63E7-D44B-3A5A-3E861297E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1AD558-BA55-00DB-A368-95C41371CA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865351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A9A4864-9C50-31A6-6AF6-8D7A9B2420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44332-0851-D238-1354-87929B8CC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E65880-A048-C4A5-8943-28A0F77CB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B7FE23D-141A-4BE8-9860-AD2E72D0C8E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23EC38-34A2-549F-FDE2-2ABDF9DD406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3AB255C-4165-7DF9-418D-C1C02C17D2A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6A35D01-2340-4A5E-92E7-0D5BDCA2441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DBBB1F4-D8DC-4B6D-9BC3-4697C01608A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49C7FC9-8948-0C85-5B53-CA69A7CFFDA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2738E96-17CC-F93D-821C-818224875C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9C150E4-8818-3ED2-B085-D9D2B0CFEC0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50435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31D9E51-AF18-AF82-B0AA-7A6F05F68E7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0D3D2D-07DB-F1AB-3A92-A7187841A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37A7F7-B22E-14FF-9409-398194F4EF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C15540-CB30-700A-8C49-23F31E1C47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DA4EC4C-7388-FDB4-C2A3-47CE4A1C26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0633C1A-3ABA-A99B-D4F5-4AFE45207D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0071736-2154-7409-B038-0CCDF2894D6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CCC61DE-E866-8CE6-E970-6BC39089DEF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F006B82-37AE-1734-D8AB-812B2103F42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8DC113-E9ED-F108-0DEA-C887285218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37405EB-7207-3822-E57E-1368F36C816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5F72F5A-85D8-4C9D-5551-1FF0AB57CD1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AB09362-E82A-F731-78D9-1C8447A1A84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25933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FF26E-A9D0-EBA2-8503-FFE6501BF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87993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6F7EB-D1C4-81E8-D3BB-EC73AAD3A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6CF692-60B9-FB77-D527-EC302F431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05172-4178-F0DB-27F4-8E9300E5B0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C164BC-783D-DC9D-6571-C33688A85F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FF87AF2-49AC-077E-CC2F-695E9C6A211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26220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1C7A46-1CBE-8104-18D3-4BB00A185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6CEFE-F21C-EAF5-CE52-29AAFBC264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2310" y="2182712"/>
            <a:ext cx="7372388" cy="1068172"/>
          </a:xfrm>
        </p:spPr>
        <p:txBody>
          <a:bodyPr/>
          <a:lstStyle/>
          <a:p>
            <a:r>
              <a:rPr lang="en-US" dirty="0"/>
              <a:t>Table of Contents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515AAA-9681-EBE8-879F-1C11DF3A99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139833"/>
              </p:ext>
            </p:extLst>
          </p:nvPr>
        </p:nvGraphicFramePr>
        <p:xfrm>
          <a:off x="1662310" y="3376389"/>
          <a:ext cx="3784646" cy="1728480"/>
        </p:xfrm>
        <a:graphic>
          <a:graphicData uri="http://schemas.openxmlformats.org/drawingml/2006/table">
            <a:tbl>
              <a:tblPr firstRow="1" bandRow="1">
                <a:tableStyleId>{C7B018BB-80A7-4F77-B60F-C8B233D01FF8}</a:tableStyleId>
              </a:tblPr>
              <a:tblGrid>
                <a:gridCol w="3192296">
                  <a:extLst>
                    <a:ext uri="{9D8B030D-6E8A-4147-A177-3AD203B41FA5}">
                      <a16:colId xmlns:a16="http://schemas.microsoft.com/office/drawing/2014/main" val="2829654476"/>
                    </a:ext>
                  </a:extLst>
                </a:gridCol>
                <a:gridCol w="592350">
                  <a:extLst>
                    <a:ext uri="{9D8B030D-6E8A-4147-A177-3AD203B41FA5}">
                      <a16:colId xmlns:a16="http://schemas.microsoft.com/office/drawing/2014/main" val="4237031791"/>
                    </a:ext>
                  </a:extLst>
                </a:gridCol>
              </a:tblGrid>
              <a:tr h="432120"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How to use this Library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04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1609911"/>
                  </a:ext>
                </a:extLst>
              </a:tr>
              <a:tr h="432120"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Master Template Slides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15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064816"/>
                  </a:ext>
                </a:extLst>
              </a:tr>
              <a:tr h="432120"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Sample Slides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65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974000"/>
                  </a:ext>
                </a:extLst>
              </a:tr>
              <a:tr h="432120"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Image Library Slides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108</a:t>
                      </a:r>
                    </a:p>
                  </a:txBody>
                  <a:tcPr anchor="ctr">
                    <a:lnL w="12700" cap="flat">
                      <a:noFill/>
                      <a:prstDash val="solid"/>
                      <a:round/>
                    </a:lnL>
                    <a:lnR w="12700" cap="flat">
                      <a:noFill/>
                      <a:prstDash val="solid"/>
                      <a:round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549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084729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57CD44D-CE99-AB65-B100-DE00984DDA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5547DB-9356-A2D1-47C1-4EAFFA40A9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00586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BB93B-4222-E329-452A-79991B10F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73DDE1-F9FB-787B-910D-F1C1A7BD09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AEAA33-8BF4-6FB4-CBEC-D1ACD4CE34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AF1A822-A2FC-9F2A-7D5F-761B2C2DA5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E9E8A0F-03D4-B216-9C26-DEFFAC19051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25A62D4-FA7C-CA2F-8ED4-9D8FD50BB6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6A210FA-8B33-AB02-72F8-4A945A332BC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3F3B7E1-08E9-B35F-93EB-B5133ED989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7576548-15EA-5689-89DD-B8E62B7B4A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91922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D0F67EE-6BA2-8A68-B36F-F29C2C7D96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2B2D01-3B1D-BD9D-A808-38AFD67DA4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3BA5BBB-901B-D013-5618-716DAD4DE6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4CDA80-0C7D-F616-1FEE-8B2880F2E3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929090-74E2-DFCA-3FA4-A5F0E97234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561C95D-C4A7-B8CA-1D07-AAE85365F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B5F1495-7015-16F2-36C6-3F14061CE9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9AA164D-62F8-80D4-CA7C-4EC3347DEE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FE84EDC-E9BE-EEC9-5DB6-B7995E3346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1E1CDDC-2A85-F4CF-195A-38159BAAAB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109966C-3A61-0161-5A41-16B8A52C4F1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D735DB3-45B9-BE0D-47D2-7A8CD5FC56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35228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656E1A9-EA60-9CC7-425F-6D7F6BBCD7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B73A95-0496-0C7E-B750-867F4FA5BE0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C89136E-EBCE-BD53-8431-042550B004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C74F13-2ABD-FB7A-C832-7D71719EB1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DCACB75-6C37-775B-EA0E-4DEEF8C98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9DA383-E9AB-082C-9A82-C7044A4DBB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795A804-3F2D-1E15-1B29-3D2013D8A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401545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7CC18-CD50-8D54-39FB-1BA7F09FD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D954B-ABE5-8465-FC46-E69138FEC6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84DD9-F76E-D62A-C46B-82F57BB2EB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8E9DCF-10B5-4239-812F-30CF3E2B7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ADFB27-CD87-13C6-1095-76712923EB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990C9B0-7510-0234-30F2-57B116AD5F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FCD3669-E63A-4548-9CA9-8E8192E749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CF886F6-985A-691A-537C-6BA19CA8F8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5429412-1C59-70B9-8CF4-2BBD5843E20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04EA0CA-E47F-C16A-D92F-0A09ED7A603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AF877CE-3626-BEE5-AD62-8D1E531A5E1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7C1328F-DCB5-6681-CEEC-2EA8DB9202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D36885C-ADAD-A029-C889-F955D0C27A2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BE6F024-8636-A29B-4BCD-E7FB6095C0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863452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A002806-F106-8A2E-5747-A095B1965FC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56E6BB-BC96-7CA8-1FCA-E0A89CC0CDF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18282BC-5B68-B59A-554C-3EAAD96CCA6C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5935DD9-1F81-82C1-B1E0-BBA42447166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95394D4-6058-93CE-54BE-9BBB70ADAC17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60615EA-536E-F3DC-2819-C99838C17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DC4C2E-E784-10C4-84FF-6A311B84BD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99698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2DE0A-9BEA-CBD8-DEB1-4A047434D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AFE3185-9FFD-FB18-3FD1-A7EBCE421207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B3947-9C04-8AB1-93D6-C9C9DD2C728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CC5E491-FDB4-8369-E2E7-A6DE07FFEEB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6ADCAFC-0037-BAF8-941F-BD3CF823DB4F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32833B8-48C9-60D6-26D6-ED56D884EDC0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3617A3E-3356-F7EF-E42E-80E6ACB74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8721B95-4E9F-34FC-5113-C9C59C2165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983542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DDB48-FFC2-C8D0-D95F-815ACE067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8E2B5B-1A72-23BE-F122-AE1FD624DD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067A64-D15E-7650-55D7-C656048276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52528F-FADB-3244-D83B-DEB5FB25C9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0B78E6-46DC-CF23-1A00-6C4D879044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C4C84F-A98E-1C52-EA0F-04CA0B5A1F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C5062D-6942-B897-76A2-77CD7A0F33D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BCF55A1-635A-5751-75FD-FC37132CEBB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91153E4-5AB5-91BD-87EA-433254CA9AE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8BB1040-6745-4967-A0B0-8113B8B3579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AA82748-A84E-C8F5-90C2-C9DCA9449AB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709EF73-B450-9865-4B1C-2B5C67B10C7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481D6B0-9B82-9A98-2B5A-7D1A143AE96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F1D64F1-AA43-B6AB-B437-BA45F0799D4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37CE5C1-8E4A-8A96-C7AB-FF3A2090B015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B68474F-5920-1411-C456-09CA88CF500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1D2DA2-2BE6-2E76-F1CB-2C4777BB341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B676248-E742-DEEE-C6EA-65D2BA0E23C8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B09964E-E9E4-309F-9127-634E7FAD9EF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FE73C53-5476-BACB-C06C-E287A448149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EBF1D5B-0C41-5D3D-2E64-DDC258BE1F8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739438B-D3BF-0799-62D8-6C276D7B019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D1090BE-4EA1-8FAB-3046-87F582604E0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1B92A359-7539-ADF2-5189-DAEA858AD5CA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079CF7F-8CAC-1B87-A798-4EE2263F978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97F1975-08A2-73AB-2AD7-C38F2D919AD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F9DCD2C0-150A-E667-CC2F-75CFF2A5060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528CCCC-D64A-D995-41C5-BB34F78D9CF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BA079FEF-3147-F9E6-8D18-8F0C4B4470DB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376A136E-3FC0-680A-BF56-6AC053FE2B2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AB2E6F67-E812-8019-EBE1-F82DC1C5C0EA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B7795E5D-B6DA-4771-B028-D1E6A61563CB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44FD676-BD94-0EC0-9C16-8EE58AFFA850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509F0BC-7123-0543-FBD2-50887E92601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324128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A735E8-24D7-ACA4-951D-AD40707EFE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D8AFE0-6933-DE0D-5DCD-B2981EE603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2BFFCE-7B52-F1FE-7FC9-C398475EA43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C95D62F-6224-41EC-4EDF-A09C8E1D0E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86AB4E5-CD31-533B-841E-C7F331732A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95BECFB-F483-D70B-6374-981A2710C9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4B6CBF9-2EE4-64F8-3F80-70C2EA6CD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EE2A090-0929-0E49-1926-6C0A992F43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1DA030D-7C40-05EA-0CE6-B13E25A1F0B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418B23-F3E7-5FB1-AD56-43EBEE75484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FF09E23-7953-1983-05E1-2525654AA05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0F1CE2D-5361-EF71-47D1-13E35000E4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91A631E-1C81-9772-6C40-E7DFD436814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6F0E5F7-FBB1-5806-F6E5-07B782D88DE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E5FA7C4-44E1-67D5-DD74-2B99D68E046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F55408-D1AE-F7A3-EDDD-6D03DEC5C9C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A19B3875-C590-62E3-6687-C0C3DF08C05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03D6C42-EC7F-91DC-9F34-5C8D6F676BD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30B2934-5C77-5BBD-2C0F-E2242A398E7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3845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A35C4A8-3017-D16B-149F-55B43728D7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B73605-EECE-7870-8E61-427FF2CEEE0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C6644BE-F12F-4010-C6E7-70326283B85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30528-AA4C-34AA-0291-5EA30E2E6C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DC82F70-2523-9027-B018-487F29248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3946860-3A3E-99D4-4E41-D13CB9BB3B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76DE193-7017-B4A1-FFED-E3568BD48D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266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6130C003-6E66-3EE0-6E25-89C30F695CF5}"/>
              </a:ext>
            </a:extLst>
          </p:cNvPr>
          <p:cNvSpPr txBox="1"/>
          <p:nvPr/>
        </p:nvSpPr>
        <p:spPr>
          <a:xfrm>
            <a:off x="1741399" y="3561704"/>
            <a:ext cx="7133659" cy="1804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To help make this PowerPoint library as easy to use as possible, </a:t>
            </a:r>
            <a:br>
              <a:rPr lang="en-US" sz="1600" spc="-10" dirty="0"/>
            </a:br>
            <a:r>
              <a:rPr lang="en-US" sz="1600" spc="-10" dirty="0"/>
              <a:t>we have put together this guideline section. </a:t>
            </a:r>
          </a:p>
          <a:p>
            <a:pPr marL="0" marR="0" lvl="0" indent="0" algn="l" defTabSz="1219168" rtl="0" eaLnBrk="1" fontAlgn="auto" latinLnBrk="0" hangingPunct="1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It explains all there is to know, from the structure of the library, to how to build </a:t>
            </a:r>
            <a:br>
              <a:rPr lang="en-US" sz="1600" spc="-10" dirty="0"/>
            </a:br>
            <a:r>
              <a:rPr lang="en-US" sz="1600" spc="-10" dirty="0"/>
              <a:t>or edit your presentation, work with images, edit tables &amp; charts, use color, etc. </a:t>
            </a:r>
          </a:p>
          <a:p>
            <a:pPr marL="0" marR="0" lvl="0" indent="0" algn="l" defTabSz="1219168" rtl="0" eaLnBrk="1" fontAlgn="auto" latinLnBrk="0" hangingPunct="1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We are certain that this section contains helpful tips that be very helpful as you </a:t>
            </a:r>
            <a:br>
              <a:rPr lang="en-US" sz="1600" spc="-10" dirty="0"/>
            </a:br>
            <a:r>
              <a:rPr lang="en-US" sz="1600" spc="-10" dirty="0"/>
              <a:t>build your presentation!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115B6-39EE-FD90-1CD2-47FAA630DE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53135" y="2179095"/>
            <a:ext cx="5584989" cy="889926"/>
          </a:xfrm>
        </p:spPr>
        <p:txBody>
          <a:bodyPr/>
          <a:lstStyle/>
          <a:p>
            <a:pPr marL="0" marR="0" lvl="0" indent="0" algn="l" defTabSz="1219168" rtl="0" eaLnBrk="1" fontAlgn="auto" latinLnBrk="0" hangingPunct="1"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spc="-100" dirty="0"/>
              <a:t>How to Use This Library</a:t>
            </a:r>
            <a:endParaRPr kumimoji="0" lang="en-US" sz="7200" b="0" i="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42488881"/>
      </p:ext>
    </p:ext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8F496-B144-F542-8955-1EF46E264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0A3EC-16B9-DED6-BE3B-F794075664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4495A3B-56DD-1D0C-04F8-9F3545C92AE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FDFE89-D2C8-C1B4-B223-4666A866523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F0B5CF1-B322-25C2-D7A7-A4F31D767AF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9852907-0119-594B-39F9-B7C99A43345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D8F8E49-7CB7-9EA9-7124-175E484D34D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E197B61-BA79-17D1-CC72-A43D7604513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29CA692-E596-DFAE-42B8-9AFE0F4C224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0EC3E65-7CB4-0679-D32C-3D9486F202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43295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D2D48-3985-AC47-4E7E-707AE38CC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0103A9-8CD7-BC4D-DDB0-2084E12513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11092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F0597-AD8B-E90E-B9F5-9689F1C28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077981-8B08-E863-5BD9-B3D39F5B07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79BC731-5107-972C-4840-4526F9EDC8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43B571C-58C3-A4EA-0884-5034C55544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686EF74-F08B-C2ED-1D9D-19F02E8E297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10A3E26-28F1-EE8D-7184-F4ED8A60C6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7F5461F-0795-C0FF-1FA8-EA16C434F27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945DAFC-1169-771D-DCD6-E163067AE28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0DE6AE3-DBC0-6656-852B-483A43AC5DB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001CB5C-13CB-1D07-1D44-66576C75291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172A863-5771-C16D-9AA5-17D96ACE49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A2E260D-AC7F-E0D0-6CFF-12CF1A91ED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2F13091-D774-16B4-1F95-C8ABC6874C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A802DC0-C44D-649A-FADF-B1A32649FC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77022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E8297-F084-06CE-FB50-A74DB8944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EDFF54-2705-576E-B7D6-040C596D1F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E6AC41-E197-3911-E3F8-335754C0D5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2D99C7-46B4-0D73-CE05-28A45508848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FF513D2-A07A-996B-6BAA-1540195CC69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FD25A0D-5F4A-7536-3D4D-E7B919CB03A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AC54C1F-23AA-9396-C8C2-9921A096991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2A8179F-0167-12C7-CD4B-79F13FCE22A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DBFE92E-F6D1-7752-583E-D3139EA27C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1B25250-1183-8B80-CD1B-ED794364540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F122344-23BE-BCBE-8EA8-50F45437C56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44E4D78-4BB8-8D21-18CC-A85EBB71367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9185F60-842F-35C0-91A5-EB62049228D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71100AB-D62F-4FA5-88AB-7494A2AAB3E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1BA47D1-A9D4-5B44-A8BC-A53740D53EA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3331"/>
      </p:ext>
    </p:ext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6E8B1-F252-EDFE-AB52-97A78A7A8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D3EE6D-8B3D-19A7-B74E-17C56E83EE2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121134C-6C86-0FE6-2464-2B6579864A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39B4791-EF4F-9672-95E3-1E99E6761EE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6CFDD4-68F6-1F1F-4BAF-F886BD18865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749256-CC2D-19D0-0230-0D0757F91F6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93ECA83-6A0E-590E-5C52-163EEB8BEAC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4D998FF-AC6B-1705-C396-BD4EC91FD78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6703844-0DD4-91DA-040B-82C7C90DE51B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C0FF14-13EF-1C16-B3E0-B66E97A429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14422"/>
      </p:ext>
    </p:ext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5C9D9-8685-C529-7206-29FD16EB8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D2D7D5-36A9-80EA-5619-4E93D954EF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64F157-8539-2A21-BE01-6065180473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0F15ED-65F5-6439-CA0F-A72F0A67F9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294478-60E3-E87D-28EE-D9F67BD664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FDA7342-59C6-DFB3-FA6C-C38D674E0CB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58208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CC2224-F54F-8BC3-02FC-DB7003B596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AD6136-9704-86EE-EE90-877B9FE13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BFAAF3-9048-6CDC-DC3B-8AC6B9DA5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556A19-E547-CBEB-A820-264D619C76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3C87B6-C5B7-7AAD-C724-2ADCCF1E4D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35838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B3CCD-92E4-7E6F-91F6-0AF11D816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4666D8-B893-2DB5-D2A4-DCCF01B88D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F10839D-E9EC-6A8D-0AFC-60E36D067FA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B2BD55-8079-0B3D-468C-8C5A009E939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A077761-D114-3AD1-9948-3B5B124FE6C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313280-E41E-C95F-082C-9174C10DB00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4429FB9-A37C-1BC0-9028-E33960E5877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E0F7DC6-039A-1D63-81C3-EB4DAEE8B2D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FACF882-CDBA-9D64-09DE-DD4D443C264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8AF36F0-50A6-5772-E9AD-7D1F692F242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BD561A2-5999-9195-7CB0-FEBD4A1D4EF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A5A65B9-0AA1-F940-76E8-71D894DB3C6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53EE0CF-286F-ABF3-5B1F-3C44B73A2EF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4E43CF0-F802-7972-7DD5-93905B83776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65523DA-9721-0240-B87E-2F4441FAB01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26000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4A322F2-3B27-BC28-5263-B6CAFCCBEC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5F6E4-902B-340A-C0A7-92CB24EA86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55F1C0-14AE-EF5B-990B-03C03D1BE2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D625B9C-C6D4-E723-DAD2-E1005DC7E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BC2146E-4913-2401-C8A7-735FD815E9C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6E55B5-AD5F-5BDD-1070-45D71B3B0C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41EAE7F-7E90-316D-A5D0-1EBBCA3B25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F7E81D-B563-3C4C-837C-B26C78DEC1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4F97D08-223F-AEBE-6C97-8AA2C271190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331733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367D3-06B4-7ABA-5537-6FA6FD0B1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6A8D2-67B2-131B-8635-4196C15A23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A1435DF-5FB1-8BFA-00C1-51D2EB803EF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1F4B49-C9F5-9126-6821-67726A32D1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20C3D4-EBBC-2CA3-5258-6787F6FA08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C5BEDE9-3916-1FCF-18D5-F48EA0D6A9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03D133A-D60E-0029-0B07-6D7351353A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1D21DFF-E55A-BD3C-40C1-CD0C48BB7D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2BE281C-7AE6-DB44-D600-D188DC6517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01B3BD-9569-05BC-BE2C-206A7BD055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38C914C-EEE2-B965-1DEE-6EB5E74FE2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648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0B556-06A1-61A5-0D0D-A2F059828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">
            <a:extLst>
              <a:ext uri="{FF2B5EF4-FFF2-40B4-BE49-F238E27FC236}">
                <a16:creationId xmlns:a16="http://schemas.microsoft.com/office/drawing/2014/main" id="{AE4D880F-F4F6-968C-7EF6-BF4FBBAC519E}"/>
              </a:ext>
            </a:extLst>
          </p:cNvPr>
          <p:cNvSpPr/>
          <p:nvPr/>
        </p:nvSpPr>
        <p:spPr>
          <a:xfrm>
            <a:off x="4572001" y="7416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182F13-1507-E967-5B8D-3DA15F0D0C1C}"/>
              </a:ext>
            </a:extLst>
          </p:cNvPr>
          <p:cNvSpPr txBox="1"/>
          <p:nvPr/>
        </p:nvSpPr>
        <p:spPr>
          <a:xfrm>
            <a:off x="8554337" y="545585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pic>
        <p:nvPicPr>
          <p:cNvPr id="14" name="Picture 13" descr="A close up of black text&#10;&#10;Description automatically generated">
            <a:extLst>
              <a:ext uri="{FF2B5EF4-FFF2-40B4-BE49-F238E27FC236}">
                <a16:creationId xmlns:a16="http://schemas.microsoft.com/office/drawing/2014/main" id="{45B9EA48-DB0D-9154-D441-C2D734FDE7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156" y="3376930"/>
            <a:ext cx="3866632" cy="142801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424B17-0317-831E-FA01-212806597274}"/>
              </a:ext>
            </a:extLst>
          </p:cNvPr>
          <p:cNvGrpSpPr/>
          <p:nvPr/>
        </p:nvGrpSpPr>
        <p:grpSpPr>
          <a:xfrm>
            <a:off x="5115156" y="1560000"/>
            <a:ext cx="3866632" cy="1428017"/>
            <a:chOff x="5115156" y="1330504"/>
            <a:chExt cx="3866632" cy="142801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927BCA0-1648-10B0-AC0D-048333295355}"/>
                </a:ext>
              </a:extLst>
            </p:cNvPr>
            <p:cNvSpPr/>
            <p:nvPr/>
          </p:nvSpPr>
          <p:spPr>
            <a:xfrm>
              <a:off x="5115156" y="1330504"/>
              <a:ext cx="3866632" cy="142801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19B0764-156C-AD64-B9CF-B85D8047DDC0}"/>
                </a:ext>
              </a:extLst>
            </p:cNvPr>
            <p:cNvSpPr txBox="1"/>
            <p:nvPr/>
          </p:nvSpPr>
          <p:spPr>
            <a:xfrm>
              <a:off x="5219792" y="1377051"/>
              <a:ext cx="3761996" cy="1304203"/>
            </a:xfrm>
            <a:prstGeom prst="rect">
              <a:avLst/>
            </a:prstGeom>
            <a:noFill/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>
              <a:spAutoFit/>
            </a:bodyPr>
            <a:lstStyle/>
            <a:p>
              <a:pPr marR="0" lvl="0" algn="l" defTabSz="1219168" rtl="0" eaLnBrk="1" fontAlgn="auto" latinLnBrk="0" hangingPunct="1">
                <a:lnSpc>
                  <a:spcPct val="150000"/>
                </a:lnSpc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800" dirty="0">
                  <a:latin typeface="Cliniques Helvetica Neue Lt" panose="020B0403020202020204" pitchFamily="34" charset="77"/>
                </a:rPr>
                <a:t>Clinique’s Helvetica Neue Light</a:t>
              </a:r>
              <a:endParaRPr lang="en-US" sz="1800" dirty="0"/>
            </a:p>
            <a:p>
              <a:pPr defTabSz="1219168" hangingPunct="1">
                <a:lnSpc>
                  <a:spcPct val="150000"/>
                </a:lnSpc>
                <a:defRPr/>
              </a:pPr>
              <a:r>
                <a:rPr lang="en-US" sz="1800" dirty="0">
                  <a:latin typeface="Cliniques Helvetica Neue" panose="020B0604020202020204" pitchFamily="34" charset="77"/>
                </a:rPr>
                <a:t>Clinique’s Helvetica Neue Regular</a:t>
              </a:r>
              <a:endParaRPr lang="en-US" sz="1800" dirty="0"/>
            </a:p>
            <a:p>
              <a:pPr marR="0" lvl="0" algn="l" defTabSz="1219168" rtl="0" eaLnBrk="1" fontAlgn="auto" latinLnBrk="0" hangingPunct="1">
                <a:lnSpc>
                  <a:spcPct val="150000"/>
                </a:lnSpc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800" b="1" dirty="0">
                  <a:latin typeface="Cliniques Helvetica Neue" panose="020B0604020202020204" pitchFamily="34" charset="77"/>
                </a:rPr>
                <a:t>Clinique’s Helvetica Neue Bold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130F9F7-FE6E-65D5-0F21-4C5CF93EDF42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6381A7D-B9A5-7AF5-87C7-7BED83EBB503}"/>
              </a:ext>
            </a:extLst>
          </p:cNvPr>
          <p:cNvSpPr txBox="1"/>
          <p:nvPr/>
        </p:nvSpPr>
        <p:spPr>
          <a:xfrm>
            <a:off x="5115156" y="707786"/>
            <a:ext cx="6429475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One way to </a:t>
            </a:r>
            <a:r>
              <a:rPr lang="en-US" sz="1400" b="1" dirty="0"/>
              <a:t>test</a:t>
            </a:r>
            <a:r>
              <a:rPr lang="en-US" sz="1400" dirty="0"/>
              <a:t> if the font is already installed in your computer, is to make sure </a:t>
            </a:r>
            <a:br>
              <a:rPr lang="en-US" sz="1400" dirty="0"/>
            </a:br>
            <a:r>
              <a:rPr lang="en-US" sz="1400" dirty="0"/>
              <a:t>that the following paragraph looks exactly like the reference screenshot below it.</a:t>
            </a:r>
          </a:p>
        </p:txBody>
      </p:sp>
      <p:sp>
        <p:nvSpPr>
          <p:cNvPr id="7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191717D5-B81D-0033-50B0-C2654CCB0D2C}"/>
              </a:ext>
            </a:extLst>
          </p:cNvPr>
          <p:cNvSpPr txBox="1"/>
          <p:nvPr/>
        </p:nvSpPr>
        <p:spPr>
          <a:xfrm>
            <a:off x="5115156" y="1345494"/>
            <a:ext cx="5040328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900" dirty="0">
                <a:latin typeface="Cliniques Helvetica Neue Lt" panose="020B0403020202020204" pitchFamily="34" charset="77"/>
              </a:rPr>
              <a:t>Paragraph Using Clinique’s Font:</a:t>
            </a:r>
          </a:p>
        </p:txBody>
      </p:sp>
      <p:sp>
        <p:nvSpPr>
          <p:cNvPr id="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C89F50BB-C276-03EA-1751-37EF71B0308E}"/>
              </a:ext>
            </a:extLst>
          </p:cNvPr>
          <p:cNvSpPr txBox="1"/>
          <p:nvPr/>
        </p:nvSpPr>
        <p:spPr>
          <a:xfrm>
            <a:off x="5115156" y="3125466"/>
            <a:ext cx="5040328" cy="138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900" dirty="0">
                <a:latin typeface="Cliniques Helvetica Neue Lt" panose="020B0403020202020204" pitchFamily="34" charset="77"/>
              </a:rPr>
              <a:t>Reference Image – the above copy must look exactly the same</a:t>
            </a:r>
          </a:p>
        </p:txBody>
      </p:sp>
      <p:sp>
        <p:nvSpPr>
          <p:cNvPr id="20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B863E7B-0351-C27E-7C75-8BF39DC9C902}"/>
              </a:ext>
            </a:extLst>
          </p:cNvPr>
          <p:cNvSpPr txBox="1"/>
          <p:nvPr/>
        </p:nvSpPr>
        <p:spPr>
          <a:xfrm>
            <a:off x="5115156" y="5130986"/>
            <a:ext cx="6429475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lvl="0" defTabSz="1219168" hangingPunct="1">
              <a:defRPr/>
            </a:pPr>
            <a:r>
              <a:rPr lang="en-US" sz="1400" dirty="0"/>
              <a:t>If both look different, you must install the font and restart your computer.</a:t>
            </a:r>
            <a:br>
              <a:rPr lang="en-US" sz="1400" dirty="0"/>
            </a:br>
            <a:r>
              <a:rPr lang="en-US" sz="1400" b="1" dirty="0"/>
              <a:t>Follow these links for more information: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2CB0BD1-7FCC-A211-6C81-16A4A62F6278}"/>
              </a:ext>
            </a:extLst>
          </p:cNvPr>
          <p:cNvGrpSpPr/>
          <p:nvPr/>
        </p:nvGrpSpPr>
        <p:grpSpPr>
          <a:xfrm>
            <a:off x="5115156" y="5686303"/>
            <a:ext cx="1891658" cy="428315"/>
            <a:chOff x="307768" y="5039249"/>
            <a:chExt cx="2395566" cy="471147"/>
          </a:xfrm>
        </p:grpSpPr>
        <p:sp>
          <p:nvSpPr>
            <p:cNvPr id="26" name="Rounded Rectangle 25">
              <a:hlinkClick r:id="rId3"/>
              <a:extLst>
                <a:ext uri="{FF2B5EF4-FFF2-40B4-BE49-F238E27FC236}">
                  <a16:creationId xmlns:a16="http://schemas.microsoft.com/office/drawing/2014/main" id="{C0B3D83E-2F6E-4BDB-0CBA-ABB4B513801A}"/>
                </a:ext>
              </a:extLst>
            </p:cNvPr>
            <p:cNvSpPr/>
            <p:nvPr/>
          </p:nvSpPr>
          <p:spPr>
            <a:xfrm>
              <a:off x="339065" y="5039249"/>
              <a:ext cx="2364269" cy="471147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sp>
          <p:nvSpPr>
            <p:cNvPr id="22" name="TextBox 21">
              <a:hlinkClick r:id="rId3"/>
              <a:extLst>
                <a:ext uri="{FF2B5EF4-FFF2-40B4-BE49-F238E27FC236}">
                  <a16:creationId xmlns:a16="http://schemas.microsoft.com/office/drawing/2014/main" id="{4F9C7199-F9AD-ABEF-1FE9-6615C7E3D7D7}"/>
                </a:ext>
              </a:extLst>
            </p:cNvPr>
            <p:cNvSpPr txBox="1"/>
            <p:nvPr/>
          </p:nvSpPr>
          <p:spPr>
            <a:xfrm>
              <a:off x="307768" y="5200996"/>
              <a:ext cx="2395566" cy="1692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>
              <a:spAutoFit/>
            </a:bodyPr>
            <a:lstStyle/>
            <a:p>
              <a:pPr marL="0" marR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000" b="1" kern="0" dirty="0">
                  <a:latin typeface="Cliniques Helvetica Neue" panose="020B0604020202020204" pitchFamily="34" charset="77"/>
                </a:rPr>
                <a:t>Font Installation Guide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37310D4-210B-B765-9148-5E949E1B833D}"/>
              </a:ext>
            </a:extLst>
          </p:cNvPr>
          <p:cNvGrpSpPr/>
          <p:nvPr/>
        </p:nvGrpSpPr>
        <p:grpSpPr>
          <a:xfrm>
            <a:off x="7125458" y="5686303"/>
            <a:ext cx="2857757" cy="428315"/>
            <a:chOff x="339065" y="5577589"/>
            <a:chExt cx="2682050" cy="471147"/>
          </a:xfrm>
        </p:grpSpPr>
        <p:sp>
          <p:nvSpPr>
            <p:cNvPr id="27" name="Rounded Rectangle 26">
              <a:hlinkClick r:id="rId4"/>
              <a:extLst>
                <a:ext uri="{FF2B5EF4-FFF2-40B4-BE49-F238E27FC236}">
                  <a16:creationId xmlns:a16="http://schemas.microsoft.com/office/drawing/2014/main" id="{098498DA-3450-7663-0004-CB46225BABBF}"/>
                </a:ext>
              </a:extLst>
            </p:cNvPr>
            <p:cNvSpPr/>
            <p:nvPr/>
          </p:nvSpPr>
          <p:spPr>
            <a:xfrm>
              <a:off x="339065" y="5577589"/>
              <a:ext cx="2682050" cy="471147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sp>
          <p:nvSpPr>
            <p:cNvPr id="28" name="TextBox 27">
              <a:hlinkClick r:id="rId4"/>
              <a:extLst>
                <a:ext uri="{FF2B5EF4-FFF2-40B4-BE49-F238E27FC236}">
                  <a16:creationId xmlns:a16="http://schemas.microsoft.com/office/drawing/2014/main" id="{1AF3EE9A-1A1C-5BB2-5627-CF2C989F71DF}"/>
                </a:ext>
              </a:extLst>
            </p:cNvPr>
            <p:cNvSpPr txBox="1"/>
            <p:nvPr/>
          </p:nvSpPr>
          <p:spPr>
            <a:xfrm>
              <a:off x="482307" y="5739336"/>
              <a:ext cx="2395565" cy="16927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rtlCol="0">
              <a:spAutoFit/>
            </a:bodyPr>
            <a:lstStyle/>
            <a:p>
              <a:pPr marL="0" marR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000" b="1" kern="0" dirty="0">
                  <a:latin typeface="Cliniques Helvetica Neue" panose="020B0604020202020204" pitchFamily="34" charset="77"/>
                </a:rPr>
                <a:t>Clinique Foundation Typography Guide</a:t>
              </a:r>
            </a:p>
          </p:txBody>
        </p:sp>
      </p:grpSp>
      <p:sp>
        <p:nvSpPr>
          <p:cNvPr id="1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058E3EF-6DF9-E1BC-7052-FD3212CD5842}"/>
              </a:ext>
            </a:extLst>
          </p:cNvPr>
          <p:cNvSpPr txBox="1"/>
          <p:nvPr/>
        </p:nvSpPr>
        <p:spPr>
          <a:xfrm>
            <a:off x="343236" y="2445179"/>
            <a:ext cx="3118172" cy="10664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The </a:t>
            </a:r>
            <a:br>
              <a:rPr kumimoji="0" lang="en-US" sz="42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</a:br>
            <a:r>
              <a:rPr kumimoji="0" lang="en-US" sz="42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Clinique font</a:t>
            </a:r>
            <a:endParaRPr kumimoji="0" lang="en-US" sz="42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DDF2FE3D-E8D5-45D3-B28E-085EDBD78618}"/>
              </a:ext>
            </a:extLst>
          </p:cNvPr>
          <p:cNvSpPr txBox="1"/>
          <p:nvPr/>
        </p:nvSpPr>
        <p:spPr>
          <a:xfrm>
            <a:off x="343235" y="3611841"/>
            <a:ext cx="3696241" cy="9900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The font of choice is </a:t>
            </a:r>
            <a:r>
              <a:rPr lang="en-US" sz="1400" b="1" dirty="0" err="1"/>
              <a:t>Cliniques</a:t>
            </a:r>
            <a:r>
              <a:rPr lang="en-US" sz="1400" b="1" dirty="0"/>
              <a:t> Helvetica Neue</a:t>
            </a:r>
            <a:r>
              <a:rPr lang="en-US" sz="1400" dirty="0"/>
              <a:t>.</a:t>
            </a:r>
          </a:p>
          <a:p>
            <a:pPr defTabSz="1219168" hangingPunct="1">
              <a:spcBef>
                <a:spcPts val="1000"/>
              </a:spcBef>
              <a:defRPr/>
            </a:pPr>
            <a:r>
              <a:rPr lang="en-US" sz="1400" dirty="0"/>
              <a:t>Before designing your presentation, it is essential that you have Clinique’s Helvetica Neue font Installed.</a:t>
            </a:r>
          </a:p>
        </p:txBody>
      </p:sp>
    </p:spTree>
    <p:extLst>
      <p:ext uri="{BB962C8B-B14F-4D97-AF65-F5344CB8AC3E}">
        <p14:creationId xmlns:p14="http://schemas.microsoft.com/office/powerpoint/2010/main" val="2586481641"/>
      </p:ext>
    </p:extLst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89D7603-C448-3005-B0B6-47BFAD1A7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DACBF-4012-7A39-3C9C-A113DC6367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1DE1E0-4542-DE65-9C2E-1C728612D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EF44CC-53BA-FE33-0E8E-55CC562C9B9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161BBFF-6E5E-4B75-C23C-80112B8A8A8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4DDAEE-5AC0-3AF0-48FE-9960F477950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AD6C1D1-CE8C-DD39-EAD2-000128C12DD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C880F0-4D66-F2CD-6C64-54F9C9CD25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296D62D-93F5-7BEA-3B93-7682769263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5D52BF9-959C-D74B-6B36-5E17AD81F6D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55713D1-5BD2-1C13-8263-AE36B11676D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2204C44-FEEF-A0FE-DA07-3F5499BDC56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62809"/>
      </p:ext>
    </p:ext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801DE-33D1-AF3A-20A3-EC21E6A17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717603-8F71-3851-B23D-22473B4418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788E05A-D68A-E18A-2D37-1CF5583B1F9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844D6D4-D26F-7E27-1109-B6A34B9A4D5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7988E43-CE92-129A-6B60-98798043710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8053"/>
      </p:ext>
    </p:ext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A16DD79-2533-3762-F56C-514A4163F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945D01-84DA-A9D1-75C3-A23A09CFE0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09F733-D2A5-5221-0188-26CE05D6AC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6AF9D3-6AA9-A77A-C595-6047799459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2A8A054-F9DC-66D9-1A04-F2DD6BB8F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377882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DB5773-ED27-217C-53E5-F3DF7AFD5A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4F552DA-AE97-2156-9C62-0F9F8847E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5A77AF-6F5A-49DF-E6AC-442B8D7EAA2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BDBEC6C-7300-21B1-E19D-95221F01E645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661BE9F-4A66-95EA-C485-DE24989F3F2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9DE5D0-E750-4CF1-D2B8-75D91BDD34C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C5A2A8C-F06E-E4BF-0316-D89019E2C33C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027008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CA9C4-7B7E-3E8E-EB7F-2E8C757E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754CC-066A-82F4-A5AB-6E9F9F6D0E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5BD6C40-FC32-D537-48D8-9DDF22D103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6C95EE2-0D46-D510-75A4-A7A23CD3B07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4816474-B973-F31E-957F-0D47F5FD36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D7C1B0-D2C7-2362-37AE-D10EDE94226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47B033D-ED9B-2450-82F7-F2862FA89AC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10DF21B-70B0-8FE1-5CCB-63F778643F15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282248"/>
      </p:ext>
    </p:ext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62FB6-581A-96C8-7506-1200DFB6E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41EDAE-3642-851E-3B2B-9F18A10E674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C861099-35D7-06D6-4211-ABBBD427035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2156852-6B77-F84B-A667-8531AD505260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17043D8-4C71-EA43-B15C-207AAFD01A7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DF8147-9FF1-0265-E0A7-2F0FE1EFF3CE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518640"/>
      </p:ext>
    </p:ext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B58BD5-57E5-83D0-E106-AEE3C07592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6016B0-F160-2F3C-7243-4498DDF04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89E7C-A9D8-DDF8-7B86-14AF4B540A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231817-DB96-9963-1AE1-EFC7BE4878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116186-6F09-78C9-EE0E-63142E5F13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B3AABB0-165A-D6AE-BA1C-1442ADF27E35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6899212-1957-45A5-F69D-EA2A5A0CB61F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B842C1D-E51C-B2ED-A67E-A5ED053B306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4B253D9-A304-08EC-BBF8-1625B80E1715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36710"/>
      </p:ext>
    </p:ext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28430-E311-6AE7-EA93-B4C910BB3D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1682AB-AB9A-BABA-09C6-C0C9F08CB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C234F6A-1DEB-32D9-C9FF-DF238232CD9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26B897-021A-F68A-FB9B-5FAEB6A273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CDCF16C-47FE-FC96-D0ED-F85D521FC83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AAB27A1-74EA-309D-1B5C-05075BBD3A4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D4D624B-0576-0A21-559C-8A079DA71C2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53B24CC-CE28-5B84-3D1D-D6A82674A14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7180AAE-2C6B-BE8A-C4E1-74CBCFB1C2F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3D2872F-9B1C-1329-2BCC-4411468861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6FDD66C-F381-147B-EB37-E344E84FD4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E7A9149-17B4-7F25-DD22-5E7E4EDFF6EC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65B032A-2795-900A-946A-6170B0B266A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9708"/>
      </p:ext>
    </p:ext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2121F-4F78-4DE4-CC8E-34FF7BB6B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119997"/>
      </p:ext>
    </p:ext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B9785C2-E6CD-4405-1B40-44E291F2B5F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3655FE-BF33-C8C6-2BD5-1B39B4B9E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600AD3-E5C0-E554-1905-7AD789EA23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63D3F2-1FE9-F09C-D494-FF381DB600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A31DDC8-1E2B-41D7-036E-832DCD0293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040F34-7D76-B4F0-3D11-2E27052B01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A3917B-A2E9-302F-99AD-2BFA6744DAD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3048E6-950E-0EE9-55A7-134F40C2906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0DD36A-3DB5-80AE-57CC-4244571E0C1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66CFD72-2B26-FF99-750C-72D95AF8C2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D754C55-04B0-8228-7764-B3707663045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61D448-DF1D-E15B-0D66-98F18E2D8EB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28295DF-DDCB-362D-1044-81AE2B5EDB6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147B6C1-114A-4A90-867A-AD270A389F5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31B852F7-6762-480C-E18D-CC508F0E851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835277B-59C3-EE01-4CB3-66F3DEF7AB3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2B06C28-2E77-E22A-7FDB-EB21280614C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079EACEC-DBB3-2D04-238B-74245396D5E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17264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074B3-09A9-A22D-194D-C47765D68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">
            <a:extLst>
              <a:ext uri="{FF2B5EF4-FFF2-40B4-BE49-F238E27FC236}">
                <a16:creationId xmlns:a16="http://schemas.microsoft.com/office/drawing/2014/main" id="{3C6FFB04-9309-7995-61B5-E7792AFB174E}"/>
              </a:ext>
            </a:extLst>
          </p:cNvPr>
          <p:cNvSpPr/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707C3C-4CD0-3FEE-46F0-30F9A3D7A5B9}"/>
              </a:ext>
            </a:extLst>
          </p:cNvPr>
          <p:cNvSpPr txBox="1"/>
          <p:nvPr/>
        </p:nvSpPr>
        <p:spPr>
          <a:xfrm>
            <a:off x="8554337" y="316089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DD4C06-0D10-55ED-58F8-C0B4357EE8EA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4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FD0CA0DE-CD2F-1D69-0F51-F2AA375FFE7B}"/>
              </a:ext>
            </a:extLst>
          </p:cNvPr>
          <p:cNvSpPr txBox="1"/>
          <p:nvPr/>
        </p:nvSpPr>
        <p:spPr>
          <a:xfrm>
            <a:off x="5121783" y="2039959"/>
            <a:ext cx="2082256" cy="834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1. Slide Templates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dirty="0"/>
              <a:t>50 pre-formatted template slides ready to use, and accessible through the </a:t>
            </a:r>
            <a:r>
              <a:rPr lang="en-US" sz="1000" b="1" dirty="0"/>
              <a:t>“new slide” function</a:t>
            </a:r>
            <a:r>
              <a:rPr lang="en-US" sz="1000" dirty="0"/>
              <a:t>.</a:t>
            </a:r>
          </a:p>
        </p:txBody>
      </p:sp>
      <p:sp>
        <p:nvSpPr>
          <p:cNvPr id="4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39F2F177-0F19-9D4C-1822-870FD02243B9}"/>
              </a:ext>
            </a:extLst>
          </p:cNvPr>
          <p:cNvSpPr txBox="1"/>
          <p:nvPr/>
        </p:nvSpPr>
        <p:spPr>
          <a:xfrm>
            <a:off x="8507199" y="2024676"/>
            <a:ext cx="2716613" cy="13167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2. Master Slides Section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dirty="0"/>
              <a:t>All the templated slides are also pre-populated </a:t>
            </a:r>
            <a:br>
              <a:rPr lang="en-US" sz="1000" dirty="0"/>
            </a:br>
            <a:r>
              <a:rPr lang="en-US" sz="1000" dirty="0"/>
              <a:t>in the </a:t>
            </a:r>
            <a:r>
              <a:rPr lang="en-US" sz="1000" b="1" dirty="0">
                <a:latin typeface="Cliniques Helvetica Neue Lt" panose="020B0403020202020204" pitchFamily="34" charset="77"/>
              </a:rPr>
              <a:t>“Master Template Slide” section. </a:t>
            </a:r>
            <a:br>
              <a:rPr lang="en-US" sz="1000" dirty="0"/>
            </a:br>
            <a:r>
              <a:rPr lang="en-US" sz="1000" dirty="0"/>
              <a:t>This allows you to see in details what templates </a:t>
            </a:r>
            <a:br>
              <a:rPr lang="en-US" sz="1000" dirty="0"/>
            </a:br>
            <a:r>
              <a:rPr lang="en-US" sz="1000" dirty="0"/>
              <a:t>are available and best suited for your needs. </a:t>
            </a:r>
            <a:br>
              <a:rPr lang="en-US" sz="1000" dirty="0"/>
            </a:br>
            <a:r>
              <a:rPr lang="en-US" sz="1000" dirty="0"/>
              <a:t>These 48 slides can also be copied, duplicated, edited and used as needed.</a:t>
            </a:r>
          </a:p>
        </p:txBody>
      </p:sp>
      <p:sp>
        <p:nvSpPr>
          <p:cNvPr id="45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6D4B19A-6F37-3F4E-5893-F11438D393EE}"/>
              </a:ext>
            </a:extLst>
          </p:cNvPr>
          <p:cNvSpPr txBox="1"/>
          <p:nvPr/>
        </p:nvSpPr>
        <p:spPr>
          <a:xfrm>
            <a:off x="5121782" y="5228460"/>
            <a:ext cx="2645240" cy="808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spcBef>
                <a:spcPts val="300"/>
              </a:spcBef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3. Sample Slides Section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dirty="0"/>
              <a:t>This section displays the master slides at work – these are </a:t>
            </a:r>
            <a:r>
              <a:rPr lang="en-US" sz="1000" b="1" dirty="0">
                <a:latin typeface="Cliniques Helvetica Neue Lt" panose="020B0403020202020204" pitchFamily="34" charset="77"/>
              </a:rPr>
              <a:t>usage examples</a:t>
            </a:r>
            <a:r>
              <a:rPr lang="en-US" sz="1000" dirty="0"/>
              <a:t>, each referencing which master page was used.</a:t>
            </a:r>
          </a:p>
        </p:txBody>
      </p:sp>
      <p:sp>
        <p:nvSpPr>
          <p:cNvPr id="4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5510F06-13B8-5286-DE7C-5414088D4E3C}"/>
              </a:ext>
            </a:extLst>
          </p:cNvPr>
          <p:cNvSpPr txBox="1"/>
          <p:nvPr/>
        </p:nvSpPr>
        <p:spPr>
          <a:xfrm>
            <a:off x="8507198" y="5228460"/>
            <a:ext cx="2835637" cy="9781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dirty="0">
                <a:latin typeface="Cliniques Helvetica Neue Lt" panose="020B0403020202020204" pitchFamily="34" charset="77"/>
              </a:rPr>
              <a:t>4. Image Library Section</a:t>
            </a:r>
          </a:p>
          <a:p>
            <a:pPr marR="0" lvl="0" algn="l" defTabSz="1219168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000" dirty="0"/>
              <a:t>A collection of </a:t>
            </a:r>
            <a:r>
              <a:rPr lang="en-US" sz="1000" b="1" dirty="0">
                <a:latin typeface="Cliniques Helvetica Neue Lt" panose="020B0403020202020204" pitchFamily="34" charset="77"/>
              </a:rPr>
              <a:t>brand image assets</a:t>
            </a:r>
            <a:r>
              <a:rPr lang="en-US" sz="1000" dirty="0"/>
              <a:t> that can </a:t>
            </a:r>
            <a:br>
              <a:rPr lang="en-US" sz="1000" dirty="0"/>
            </a:br>
            <a:r>
              <a:rPr lang="en-US" sz="1000" dirty="0"/>
              <a:t>be used throughout your presentation – this is </a:t>
            </a:r>
            <a:br>
              <a:rPr lang="en-US" sz="1000" dirty="0"/>
            </a:br>
            <a:r>
              <a:rPr lang="en-US" sz="1000" dirty="0"/>
              <a:t>not limiting: the DAM is also a great resource </a:t>
            </a:r>
            <a:br>
              <a:rPr lang="en-US" sz="1000" dirty="0"/>
            </a:br>
            <a:r>
              <a:rPr lang="en-US" sz="1000" dirty="0"/>
              <a:t>for asset images.</a:t>
            </a:r>
          </a:p>
        </p:txBody>
      </p:sp>
      <p:pic>
        <p:nvPicPr>
          <p:cNvPr id="52" name="Picture 51" descr="A screenshot of a computer&#10;&#10;Description automatically generated">
            <a:extLst>
              <a:ext uri="{FF2B5EF4-FFF2-40B4-BE49-F238E27FC236}">
                <a16:creationId xmlns:a16="http://schemas.microsoft.com/office/drawing/2014/main" id="{17571BB6-5D5D-F509-FB42-AC43C7DDCF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9" t="-1" r="26283" b="52640"/>
          <a:stretch/>
        </p:blipFill>
        <p:spPr>
          <a:xfrm>
            <a:off x="5121781" y="559530"/>
            <a:ext cx="2020824" cy="1330125"/>
          </a:xfrm>
          <a:prstGeom prst="roundRect">
            <a:avLst>
              <a:gd name="adj" fmla="val 0"/>
            </a:avLst>
          </a:prstGeom>
          <a:ln w="3175">
            <a:solidFill>
              <a:schemeClr val="tx1"/>
            </a:solidFill>
          </a:ln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06938F2-6434-6992-2213-3A52F214BC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3" t="17382" r="27676" b="16542"/>
          <a:stretch/>
        </p:blipFill>
        <p:spPr>
          <a:xfrm>
            <a:off x="8507200" y="559530"/>
            <a:ext cx="2020824" cy="1325880"/>
          </a:xfrm>
          <a:prstGeom prst="roundRect">
            <a:avLst>
              <a:gd name="adj" fmla="val 0"/>
            </a:avLst>
          </a:prstGeom>
          <a:ln w="3175">
            <a:solidFill>
              <a:schemeClr val="tx1"/>
            </a:solidFill>
          </a:ln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E62B1E38-0AA1-7977-6009-E0496C81E1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1" r="24270" b="35920"/>
          <a:stretch/>
        </p:blipFill>
        <p:spPr>
          <a:xfrm>
            <a:off x="5121781" y="3746034"/>
            <a:ext cx="2021637" cy="1325880"/>
          </a:xfrm>
          <a:prstGeom prst="roundRect">
            <a:avLst>
              <a:gd name="adj" fmla="val 0"/>
            </a:avLst>
          </a:prstGeom>
          <a:ln w="3175">
            <a:solidFill>
              <a:schemeClr val="tx1"/>
            </a:solidFill>
          </a:ln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34389F8-C0AB-1E9F-9FFD-9034616B51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" t="6362" r="21886" b="36498"/>
          <a:stretch/>
        </p:blipFill>
        <p:spPr>
          <a:xfrm>
            <a:off x="8507199" y="3746034"/>
            <a:ext cx="2018747" cy="1325880"/>
          </a:xfrm>
          <a:prstGeom prst="roundRect">
            <a:avLst>
              <a:gd name="adj" fmla="val 0"/>
            </a:avLst>
          </a:prstGeom>
          <a:ln w="3175">
            <a:solidFill>
              <a:schemeClr val="tx1"/>
            </a:solidFill>
          </a:ln>
        </p:spPr>
      </p:pic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B222F41-EC81-76D6-2B36-67B1C22E096D}"/>
              </a:ext>
            </a:extLst>
          </p:cNvPr>
          <p:cNvSpPr txBox="1"/>
          <p:nvPr/>
        </p:nvSpPr>
        <p:spPr>
          <a:xfrm>
            <a:off x="343236" y="2355536"/>
            <a:ext cx="3118172" cy="1583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The Brand Slide Library overview</a:t>
            </a:r>
            <a:endParaRPr kumimoji="0" lang="en-US" sz="42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4A98127-9D70-5CF1-C0A0-189EE2029BA2}"/>
              </a:ext>
            </a:extLst>
          </p:cNvPr>
          <p:cNvSpPr txBox="1"/>
          <p:nvPr/>
        </p:nvSpPr>
        <p:spPr>
          <a:xfrm>
            <a:off x="343235" y="4039262"/>
            <a:ext cx="3696241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This PowerPoint Master Library </a:t>
            </a:r>
          </a:p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Includes of 4 important elements.</a:t>
            </a:r>
          </a:p>
        </p:txBody>
      </p:sp>
    </p:spTree>
    <p:extLst>
      <p:ext uri="{BB962C8B-B14F-4D97-AF65-F5344CB8AC3E}">
        <p14:creationId xmlns:p14="http://schemas.microsoft.com/office/powerpoint/2010/main" val="3868854869"/>
      </p:ext>
    </p:extLst>
  </p:cSld>
  <p:clrMapOvr>
    <a:masterClrMapping/>
  </p:clrMapOvr>
  <p:transition spd="slow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3ECFFF-99EC-B9B8-20E4-BC4EA8F4DE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335FEE-A84C-DF9D-2234-841ACA4EF8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BD039E-B2BF-F70A-218D-4BF961E6874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0B2BBAD-DB8E-93EF-8F4A-945BCD1585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0721F29-CB6C-8A5C-BA81-21B32D0F2AD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E353B7C-266B-BE17-3366-22F0BB6D6A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1E63492-464E-8958-7BEF-AA4479A65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7C65874-BDE8-6F07-C7B3-8BAAC3D373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6492AEE-9B0D-4005-944C-665DE276BBB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375EFE4-59B4-4B59-3B33-0E8FF40852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70E81C2-5D89-AE52-F946-664D69A815B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B678FF3-1F80-8DD6-10FB-533D287B031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584867"/>
      </p:ext>
    </p:ext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8153819-A548-A386-C533-5014FC103D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5E3B16-9A1B-F7FE-634F-5D50D5BF7FD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D2022BE-C2CF-DF6F-52E5-2EB056FB11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63CC86-0A7A-1330-D82F-8EC2C43CD35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9FE662A-0095-6399-E4D3-360594B215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E9141D-71B3-2BCA-DDA7-B229778AFB6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AEF5AA6-9455-0E65-DA1C-1641A7B030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51DD155-021A-7957-080B-252CB8BB2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D5EF3B3-FC1E-0417-2014-C5BD8072AF2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E6CECC5-3A2F-2FF1-C401-E0B58DDFD55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946133"/>
      </p:ext>
    </p:ext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65C2DA3-52D4-810D-C2A8-7E6B7495469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45C14-1735-6FA6-9C85-0735D85622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394F07-E58E-37E1-7EE7-21F4D725FD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424D59A-9CAF-CAAA-28AD-6864C4981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B9DEB0-8185-7EE9-60AE-2A79FE31675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C5B71C-9BE1-567E-89BC-A96BCBED321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9A7156B-2841-712C-D99F-92062C0D326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7E84345-2902-22DE-D1C9-808D1AD8E6FB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8932C6-EFAB-D3D7-C13B-6085ED4364A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A9B2685-EDD1-EBCE-F276-98198FA552B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2393B6A-098A-B0C8-F42F-12C8DDF6D44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A42672D-8C23-8310-5E93-4018819C20E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B7E497-FD20-1132-24C6-01DB946D1EC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0823"/>
      </p:ext>
    </p:extLst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48FF7DB-4CA1-07E8-A6AB-938C344D49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8DC8B1-4918-C45B-A844-06762E20A50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84088BA-55DF-4C7D-905A-38F83DB35C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ABB7E2-9099-324A-2C74-FACE9E2C80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980B7B-99F6-E458-A99F-30A27151B92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F2B504-73AE-D88E-7DA3-9D5D4034C56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04CBAC-162C-65C3-ECC2-DB5EADD998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7628726-FBFE-C204-339D-D72702134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0B829C1-3818-8CA7-8849-BAD4ACF9859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3D5F40-12FD-F7CB-EF15-3CE5A9C628F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39270"/>
      </p:ext>
    </p:ext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647F4D1-EFA9-7087-4B23-BD8FB42B7B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90786-811A-72CD-F94F-5DD283CDC9A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73A597-C741-1175-F861-AF5D244B34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E73044-7B57-8B85-1E03-7CDBC02FB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DE06F72-6B48-CF46-DC14-68EE68E5D68D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304A2F-0316-1305-CD88-C96379FD96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4E0090-A21F-37B1-02F3-C38A603EAD9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B9C4A2-838C-206D-6535-4729439653EF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CB6BDF1-0A51-10FA-5457-ACF03F7B3B6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96342DE-E208-C211-C252-F11F722CE0D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380FF35-0AE9-BCF8-6423-176789D43B15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9563B6B-F65A-F8E7-EB27-BB064649637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3679E0B-9141-690A-CB06-762F299494A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39694"/>
      </p:ext>
    </p:ext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191E3FD-A1DB-BBC5-B432-39596EA53F66}"/>
              </a:ext>
            </a:extLst>
          </p:cNvPr>
          <p:cNvSpPr txBox="1"/>
          <p:nvPr/>
        </p:nvSpPr>
        <p:spPr>
          <a:xfrm>
            <a:off x="1766502" y="3751758"/>
            <a:ext cx="8051644" cy="943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The following are sample slides, examples of how you can use any of the master slide.</a:t>
            </a:r>
          </a:p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Use this section for inspiration.</a:t>
            </a:r>
          </a:p>
          <a:p>
            <a:pPr marL="0" marR="0" lvl="0" indent="0" algn="l" defTabSz="1219168" rtl="0" eaLnBrk="1" fontAlgn="auto" latinLnBrk="0" hangingPunct="1"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0" dirty="0"/>
              <a:t>Use the Master Templates to build your presentation.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727261CF-0D97-882B-98A5-E25EC9466341}"/>
              </a:ext>
            </a:extLst>
          </p:cNvPr>
          <p:cNvSpPr txBox="1">
            <a:spLocks/>
          </p:cNvSpPr>
          <p:nvPr/>
        </p:nvSpPr>
        <p:spPr>
          <a:xfrm>
            <a:off x="1653136" y="1990615"/>
            <a:ext cx="6701970" cy="1700631"/>
          </a:xfrm>
          <a:prstGeom prst="rect">
            <a:avLst/>
          </a:prstGeom>
        </p:spPr>
        <p:txBody>
          <a:bodyPr anchor="b"/>
          <a:lstStyle>
            <a:lvl1pPr marL="3048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1pPr>
            <a:lvl2pPr marL="9144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2pPr>
            <a:lvl3pPr marL="15240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3pPr>
            <a:lvl4pPr marL="21336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4pPr>
            <a:lvl5pPr marL="2743200" marR="0" indent="-304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5pPr>
            <a:lvl6pPr marL="32258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6pPr>
            <a:lvl7pPr marL="38354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7pPr>
            <a:lvl8pPr marL="44450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8pPr>
            <a:lvl9pPr marL="5054600" marR="0" indent="-177800" algn="l" defTabSz="1217612" rtl="0" latinLnBrk="0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1400" b="0" i="0" u="none" strike="noStrike" cap="none" spc="0" baseline="0">
                <a:solidFill>
                  <a:srgbClr val="000000"/>
                </a:solidFill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9pPr>
          </a:lstStyle>
          <a:p>
            <a:pPr marL="0" marR="0" lvl="0" indent="0" algn="l" defTabSz="1219168" rtl="0" eaLnBrk="1" fontAlgn="auto" latinLnBrk="0" hangingPunct="1"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spc="10" dirty="0"/>
              <a:t>Sample Slides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87404038"/>
      </p:ext>
    </p:extLst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CB589E12-BA31-B2C1-ADF9-7053AA8BC690}"/>
              </a:ext>
            </a:extLst>
          </p:cNvPr>
          <p:cNvGrpSpPr/>
          <p:nvPr/>
        </p:nvGrpSpPr>
        <p:grpSpPr>
          <a:xfrm>
            <a:off x="3361455" y="1327762"/>
            <a:ext cx="4010496" cy="2449349"/>
            <a:chOff x="3361455" y="1327762"/>
            <a:chExt cx="4010496" cy="244934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5AF5A09-4B2E-7EF6-F0E8-F99C61C3B400}"/>
                </a:ext>
              </a:extLst>
            </p:cNvPr>
            <p:cNvGrpSpPr/>
            <p:nvPr/>
          </p:nvGrpSpPr>
          <p:grpSpPr>
            <a:xfrm>
              <a:off x="4922602" y="1327762"/>
              <a:ext cx="2449349" cy="2449349"/>
              <a:chOff x="4922602" y="1327762"/>
              <a:chExt cx="2449349" cy="2449349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A4EE5327-725D-9BBB-05AA-E373A26BD704}"/>
                  </a:ext>
                </a:extLst>
              </p:cNvPr>
              <p:cNvSpPr/>
              <p:nvPr/>
            </p:nvSpPr>
            <p:spPr>
              <a:xfrm>
                <a:off x="4922602" y="1327762"/>
                <a:ext cx="2449349" cy="2449349"/>
              </a:xfrm>
              <a:prstGeom prst="ellipse">
                <a:avLst/>
              </a:prstGeom>
              <a:solidFill>
                <a:schemeClr val="tx1">
                  <a:alpha val="5000"/>
                </a:schemeClr>
              </a:solidFill>
              <a:ln w="25400" cap="flat">
                <a:noFill/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endParaRPr>
              </a:p>
            </p:txBody>
          </p:sp>
          <p:pic>
            <p:nvPicPr>
              <p:cNvPr id="195" name="image44.png" descr="image44.png"/>
              <p:cNvPicPr>
                <a:picLocks noChangeAspect="1"/>
              </p:cNvPicPr>
              <p:nvPr/>
            </p:nvPicPr>
            <p:blipFill>
              <a:blip r:embed="rId3"/>
              <a:srcRect b="27462"/>
              <a:stretch>
                <a:fillRect/>
              </a:stretch>
            </p:blipFill>
            <p:spPr>
              <a:xfrm>
                <a:off x="5264599" y="1987818"/>
                <a:ext cx="1154700" cy="116431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97" name="image46.png" descr="image46.png"/>
              <p:cNvPicPr>
                <a:picLocks noChangeAspect="1"/>
              </p:cNvPicPr>
              <p:nvPr/>
            </p:nvPicPr>
            <p:blipFill>
              <a:blip r:embed="rId4"/>
              <a:srcRect t="15565" b="15564"/>
              <a:stretch>
                <a:fillRect/>
              </a:stretch>
            </p:blipFill>
            <p:spPr>
              <a:xfrm>
                <a:off x="5848999" y="2582340"/>
                <a:ext cx="606415" cy="233877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98" name="image45.png" descr="image45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79068" y="1955217"/>
                <a:ext cx="491374" cy="192512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99" name="image56.png" descr="image56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92682" y="2270559"/>
                <a:ext cx="822455" cy="180667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200" name="skinbetter_-logo_blue-on-white.png" descr="skinbetter_-logo_blue-on-white.pn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39551" y="2270559"/>
                <a:ext cx="758301" cy="205128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201" name="image43.png" descr="image43.png"/>
              <p:cNvPicPr>
                <a:picLocks noChangeAspect="1"/>
              </p:cNvPicPr>
              <p:nvPr/>
            </p:nvPicPr>
            <p:blipFill>
              <a:blip r:embed="rId8"/>
              <a:srcRect b="18277"/>
              <a:stretch>
                <a:fillRect/>
              </a:stretch>
            </p:blipFill>
            <p:spPr>
              <a:xfrm>
                <a:off x="5781512" y="1565519"/>
                <a:ext cx="758353" cy="264388"/>
              </a:xfrm>
              <a:prstGeom prst="rect">
                <a:avLst/>
              </a:prstGeom>
              <a:ln w="3175" cap="flat">
                <a:noFill/>
                <a:miter lim="400000"/>
              </a:ln>
              <a:effectLst/>
            </p:spPr>
          </p:pic>
          <p:pic>
            <p:nvPicPr>
              <p:cNvPr id="6" name="image52.png" descr="image52.png">
                <a:extLst>
                  <a:ext uri="{FF2B5EF4-FFF2-40B4-BE49-F238E27FC236}">
                    <a16:creationId xmlns:a16="http://schemas.microsoft.com/office/drawing/2014/main" id="{CB1DD124-3296-5582-D147-3B01C62785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340937" y="3120450"/>
                <a:ext cx="495377" cy="247691"/>
              </a:xfrm>
              <a:prstGeom prst="rect">
                <a:avLst/>
              </a:prstGeom>
              <a:ln w="3175">
                <a:miter lim="400000"/>
              </a:ln>
            </p:spPr>
          </p:pic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6B2369-1607-73F1-D4AC-F5B5F3876441}"/>
                </a:ext>
              </a:extLst>
            </p:cNvPr>
            <p:cNvSpPr txBox="1"/>
            <p:nvPr/>
          </p:nvSpPr>
          <p:spPr>
            <a:xfrm>
              <a:off x="3361455" y="2189871"/>
              <a:ext cx="982836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rPr>
                <a:t>Global Active</a:t>
              </a:r>
              <a:r>
                <a:rPr kumimoji="0" lang="ko-KR" altLang="en-US" sz="1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rPr>
                <a:t> </a:t>
              </a:r>
              <a:r>
                <a:rPr kumimoji="0" lang="en-US" sz="1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rPr>
                <a:t>Derma Leaders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2918E64-82F5-6E15-0220-05D3A7EE529B}"/>
                </a:ext>
              </a:extLst>
            </p:cNvPr>
            <p:cNvCxnSpPr>
              <a:cxnSpLocks/>
            </p:cNvCxnSpPr>
            <p:nvPr/>
          </p:nvCxnSpPr>
          <p:spPr>
            <a:xfrm>
              <a:off x="4422438" y="2389925"/>
              <a:ext cx="507206" cy="0"/>
            </a:xfrm>
            <a:prstGeom prst="line">
              <a:avLst/>
            </a:prstGeom>
            <a:noFill/>
            <a:ln w="3175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C7419CC-23F2-4243-E8AA-A40DEE3D2AFE}"/>
              </a:ext>
            </a:extLst>
          </p:cNvPr>
          <p:cNvGrpSpPr/>
          <p:nvPr/>
        </p:nvGrpSpPr>
        <p:grpSpPr>
          <a:xfrm>
            <a:off x="2090319" y="2820012"/>
            <a:ext cx="4448988" cy="2449349"/>
            <a:chOff x="2090319" y="2820012"/>
            <a:chExt cx="4448988" cy="2449349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020FE4F-B28C-D130-7FA7-ECB42BCA3AF8}"/>
                </a:ext>
              </a:extLst>
            </p:cNvPr>
            <p:cNvGrpSpPr/>
            <p:nvPr/>
          </p:nvGrpSpPr>
          <p:grpSpPr>
            <a:xfrm>
              <a:off x="4089958" y="2820012"/>
              <a:ext cx="2449349" cy="2449349"/>
              <a:chOff x="4089958" y="2820012"/>
              <a:chExt cx="2449349" cy="2449349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7A5DDF8D-FE99-E8F0-A424-039FF0DF56D9}"/>
                  </a:ext>
                </a:extLst>
              </p:cNvPr>
              <p:cNvSpPr/>
              <p:nvPr/>
            </p:nvSpPr>
            <p:spPr>
              <a:xfrm>
                <a:off x="4089958" y="2820012"/>
                <a:ext cx="2449349" cy="2449349"/>
              </a:xfrm>
              <a:prstGeom prst="ellipse">
                <a:avLst/>
              </a:prstGeom>
              <a:solidFill>
                <a:schemeClr val="tx1">
                  <a:alpha val="5000"/>
                </a:schemeClr>
              </a:solidFill>
              <a:ln w="25400" cap="flat">
                <a:noFill/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endParaRPr>
              </a:p>
            </p:txBody>
          </p:sp>
          <p:pic>
            <p:nvPicPr>
              <p:cNvPr id="187" name="image53.png" descr="image53.png"/>
              <p:cNvPicPr>
                <a:picLocks noChangeAspect="1"/>
              </p:cNvPicPr>
              <p:nvPr/>
            </p:nvPicPr>
            <p:blipFill>
              <a:blip r:embed="rId10"/>
              <a:srcRect l="8403" t="42117" r="8403" b="42117"/>
              <a:stretch>
                <a:fillRect/>
              </a:stretch>
            </p:blipFill>
            <p:spPr>
              <a:xfrm>
                <a:off x="4305741" y="4244000"/>
                <a:ext cx="1018482" cy="128720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88" name="image47.png" descr="image47.png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71608" y="3769766"/>
                <a:ext cx="589477" cy="256008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89" name="image48.png" descr="image48.png"/>
              <p:cNvPicPr>
                <a:picLocks noChangeAspect="1"/>
              </p:cNvPicPr>
              <p:nvPr/>
            </p:nvPicPr>
            <p:blipFill>
              <a:blip r:embed="rId12"/>
              <a:srcRect t="27186" b="27186"/>
              <a:stretch>
                <a:fillRect/>
              </a:stretch>
            </p:blipFill>
            <p:spPr>
              <a:xfrm>
                <a:off x="4947537" y="3759362"/>
                <a:ext cx="709248" cy="323604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90" name="mark.jpg" descr="mark.jpg"/>
              <p:cNvPicPr>
                <a:picLocks noChangeAspect="1"/>
              </p:cNvPicPr>
              <p:nvPr/>
            </p:nvPicPr>
            <p:blipFill>
              <a:blip r:embed="rId13"/>
              <a:srcRect l="2688" t="2076" r="2499" b="2092"/>
              <a:stretch>
                <a:fillRect/>
              </a:stretch>
            </p:blipFill>
            <p:spPr>
              <a:xfrm>
                <a:off x="5395313" y="4181282"/>
                <a:ext cx="281082" cy="2790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6" h="21579" extrusionOk="0">
                    <a:moveTo>
                      <a:pt x="11017" y="1"/>
                    </a:moveTo>
                    <a:cubicBezTo>
                      <a:pt x="10675" y="-2"/>
                      <a:pt x="10282" y="5"/>
                      <a:pt x="9807" y="23"/>
                    </a:cubicBezTo>
                    <a:cubicBezTo>
                      <a:pt x="7715" y="98"/>
                      <a:pt x="7409" y="170"/>
                      <a:pt x="5859" y="945"/>
                    </a:cubicBezTo>
                    <a:cubicBezTo>
                      <a:pt x="1211" y="3268"/>
                      <a:pt x="-1073" y="8872"/>
                      <a:pt x="489" y="14138"/>
                    </a:cubicBezTo>
                    <a:cubicBezTo>
                      <a:pt x="1007" y="15885"/>
                      <a:pt x="2802" y="18800"/>
                      <a:pt x="3885" y="19667"/>
                    </a:cubicBezTo>
                    <a:cubicBezTo>
                      <a:pt x="4289" y="19992"/>
                      <a:pt x="4607" y="20188"/>
                      <a:pt x="4607" y="20116"/>
                    </a:cubicBezTo>
                    <a:cubicBezTo>
                      <a:pt x="4607" y="20044"/>
                      <a:pt x="4920" y="20173"/>
                      <a:pt x="5307" y="20386"/>
                    </a:cubicBezTo>
                    <a:cubicBezTo>
                      <a:pt x="5694" y="20598"/>
                      <a:pt x="6563" y="20950"/>
                      <a:pt x="7217" y="21172"/>
                    </a:cubicBezTo>
                    <a:cubicBezTo>
                      <a:pt x="7941" y="21418"/>
                      <a:pt x="8998" y="21556"/>
                      <a:pt x="10062" y="21577"/>
                    </a:cubicBezTo>
                    <a:cubicBezTo>
                      <a:pt x="11126" y="21598"/>
                      <a:pt x="12190" y="21500"/>
                      <a:pt x="12948" y="21285"/>
                    </a:cubicBezTo>
                    <a:cubicBezTo>
                      <a:pt x="13920" y="21007"/>
                      <a:pt x="14615" y="20716"/>
                      <a:pt x="16281" y="19914"/>
                    </a:cubicBezTo>
                    <a:cubicBezTo>
                      <a:pt x="17046" y="19545"/>
                      <a:pt x="18625" y="17409"/>
                      <a:pt x="19465" y="15576"/>
                    </a:cubicBezTo>
                    <a:cubicBezTo>
                      <a:pt x="20180" y="14016"/>
                      <a:pt x="20526" y="12397"/>
                      <a:pt x="20526" y="10789"/>
                    </a:cubicBezTo>
                    <a:cubicBezTo>
                      <a:pt x="20527" y="9180"/>
                      <a:pt x="20178" y="7568"/>
                      <a:pt x="19465" y="5979"/>
                    </a:cubicBezTo>
                    <a:cubicBezTo>
                      <a:pt x="18236" y="3242"/>
                      <a:pt x="16267" y="1416"/>
                      <a:pt x="13479" y="428"/>
                    </a:cubicBezTo>
                    <a:cubicBezTo>
                      <a:pt x="12604" y="118"/>
                      <a:pt x="12043" y="10"/>
                      <a:pt x="11017" y="1"/>
                    </a:cubicBezTo>
                    <a:close/>
                    <a:moveTo>
                      <a:pt x="10359" y="4181"/>
                    </a:moveTo>
                    <a:cubicBezTo>
                      <a:pt x="13257" y="4181"/>
                      <a:pt x="15946" y="6691"/>
                      <a:pt x="16514" y="9890"/>
                    </a:cubicBezTo>
                    <a:cubicBezTo>
                      <a:pt x="16796" y="11481"/>
                      <a:pt x="15783" y="14613"/>
                      <a:pt x="14880" y="14947"/>
                    </a:cubicBezTo>
                    <a:cubicBezTo>
                      <a:pt x="14549" y="15069"/>
                      <a:pt x="13828" y="15611"/>
                      <a:pt x="13288" y="16138"/>
                    </a:cubicBezTo>
                    <a:cubicBezTo>
                      <a:pt x="12646" y="16765"/>
                      <a:pt x="11759" y="17144"/>
                      <a:pt x="10720" y="17239"/>
                    </a:cubicBezTo>
                    <a:cubicBezTo>
                      <a:pt x="8913" y="17405"/>
                      <a:pt x="7986" y="17070"/>
                      <a:pt x="6984" y="15891"/>
                    </a:cubicBezTo>
                    <a:cubicBezTo>
                      <a:pt x="6599" y="15438"/>
                      <a:pt x="6061" y="15059"/>
                      <a:pt x="5795" y="15059"/>
                    </a:cubicBezTo>
                    <a:cubicBezTo>
                      <a:pt x="5529" y="15059"/>
                      <a:pt x="5077" y="14590"/>
                      <a:pt x="4798" y="14003"/>
                    </a:cubicBezTo>
                    <a:cubicBezTo>
                      <a:pt x="2562" y="9308"/>
                      <a:pt x="5463" y="4181"/>
                      <a:pt x="10359" y="4181"/>
                    </a:cubicBezTo>
                    <a:close/>
                    <a:moveTo>
                      <a:pt x="10168" y="5620"/>
                    </a:moveTo>
                    <a:lnTo>
                      <a:pt x="9934" y="6923"/>
                    </a:lnTo>
                    <a:cubicBezTo>
                      <a:pt x="9594" y="8721"/>
                      <a:pt x="9060" y="9238"/>
                      <a:pt x="7600" y="9238"/>
                    </a:cubicBezTo>
                    <a:lnTo>
                      <a:pt x="6326" y="9238"/>
                    </a:lnTo>
                    <a:lnTo>
                      <a:pt x="7472" y="10272"/>
                    </a:lnTo>
                    <a:cubicBezTo>
                      <a:pt x="8159" y="10883"/>
                      <a:pt x="8550" y="11507"/>
                      <a:pt x="8427" y="11845"/>
                    </a:cubicBezTo>
                    <a:cubicBezTo>
                      <a:pt x="8314" y="12156"/>
                      <a:pt x="8112" y="12870"/>
                      <a:pt x="7982" y="13419"/>
                    </a:cubicBezTo>
                    <a:lnTo>
                      <a:pt x="7748" y="14407"/>
                    </a:lnTo>
                    <a:lnTo>
                      <a:pt x="9000" y="13419"/>
                    </a:lnTo>
                    <a:cubicBezTo>
                      <a:pt x="10138" y="12503"/>
                      <a:pt x="10305" y="12463"/>
                      <a:pt x="10974" y="12992"/>
                    </a:cubicBezTo>
                    <a:cubicBezTo>
                      <a:pt x="12762" y="14408"/>
                      <a:pt x="12948" y="14375"/>
                      <a:pt x="12418" y="12812"/>
                    </a:cubicBezTo>
                    <a:cubicBezTo>
                      <a:pt x="11942" y="11409"/>
                      <a:pt x="11951" y="11353"/>
                      <a:pt x="13055" y="10339"/>
                    </a:cubicBezTo>
                    <a:lnTo>
                      <a:pt x="14201" y="9283"/>
                    </a:lnTo>
                    <a:lnTo>
                      <a:pt x="12779" y="9171"/>
                    </a:lnTo>
                    <a:cubicBezTo>
                      <a:pt x="11476" y="9057"/>
                      <a:pt x="11309" y="8899"/>
                      <a:pt x="10762" y="7328"/>
                    </a:cubicBezTo>
                    <a:lnTo>
                      <a:pt x="10168" y="5620"/>
                    </a:lnTo>
                    <a:close/>
                  </a:path>
                </a:pathLst>
              </a:custGeom>
              <a:ln w="3175">
                <a:miter lim="400000"/>
              </a:ln>
            </p:spPr>
          </p:pic>
          <p:pic>
            <p:nvPicPr>
              <p:cNvPr id="191" name="image55.png" descr="image55.png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511878" y="3257534"/>
                <a:ext cx="564423" cy="323603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204" name="Picture 14" descr="Picture 14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539475" y="4598467"/>
                <a:ext cx="1149037" cy="222601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5" name="Picture 4" descr="Dr. Dennis Gross logo transparent PNG - StickPNG">
                <a:extLst>
                  <a:ext uri="{FF2B5EF4-FFF2-40B4-BE49-F238E27FC236}">
                    <a16:creationId xmlns:a16="http://schemas.microsoft.com/office/drawing/2014/main" id="{413B7AF8-F259-5717-74B8-881CFD1A76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6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4623"/>
              <a:stretch/>
            </p:blipFill>
            <p:spPr bwMode="auto">
              <a:xfrm>
                <a:off x="4845597" y="4899119"/>
                <a:ext cx="894167" cy="1960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19B30E5-1AF2-7165-894A-D85D41BC2197}"/>
                </a:ext>
              </a:extLst>
            </p:cNvPr>
            <p:cNvSpPr txBox="1"/>
            <p:nvPr/>
          </p:nvSpPr>
          <p:spPr>
            <a:xfrm>
              <a:off x="2090319" y="3909905"/>
              <a:ext cx="1401608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rPr>
                <a:t>Western Indies, Prestige, Derma Brands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830A739-A38C-E008-7CEF-1DE5AE971DA9}"/>
                </a:ext>
              </a:extLst>
            </p:cNvPr>
            <p:cNvCxnSpPr>
              <a:cxnSpLocks/>
            </p:cNvCxnSpPr>
            <p:nvPr/>
          </p:nvCxnSpPr>
          <p:spPr>
            <a:xfrm>
              <a:off x="3582752" y="4082966"/>
              <a:ext cx="507206" cy="0"/>
            </a:xfrm>
            <a:prstGeom prst="line">
              <a:avLst/>
            </a:prstGeom>
            <a:noFill/>
            <a:ln w="3175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CCA064-6FDB-B2E5-1B7A-C43D29206896}"/>
              </a:ext>
            </a:extLst>
          </p:cNvPr>
          <p:cNvGrpSpPr/>
          <p:nvPr/>
        </p:nvGrpSpPr>
        <p:grpSpPr>
          <a:xfrm>
            <a:off x="5759318" y="2820012"/>
            <a:ext cx="4073286" cy="2449349"/>
            <a:chOff x="5759318" y="2820012"/>
            <a:chExt cx="4073286" cy="244934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00F3438-8839-8B52-9CFF-455C37103373}"/>
                </a:ext>
              </a:extLst>
            </p:cNvPr>
            <p:cNvGrpSpPr/>
            <p:nvPr/>
          </p:nvGrpSpPr>
          <p:grpSpPr>
            <a:xfrm>
              <a:off x="5759318" y="2820012"/>
              <a:ext cx="2449349" cy="2449349"/>
              <a:chOff x="5759318" y="2820012"/>
              <a:chExt cx="2449349" cy="2449349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AE5981D7-F1EF-71FE-FA3C-7BB89005E74D}"/>
                  </a:ext>
                </a:extLst>
              </p:cNvPr>
              <p:cNvSpPr/>
              <p:nvPr/>
            </p:nvSpPr>
            <p:spPr>
              <a:xfrm>
                <a:off x="5759318" y="2820012"/>
                <a:ext cx="2449349" cy="2449349"/>
              </a:xfrm>
              <a:prstGeom prst="ellipse">
                <a:avLst/>
              </a:prstGeom>
              <a:solidFill>
                <a:schemeClr val="tx1">
                  <a:alpha val="5000"/>
                </a:schemeClr>
              </a:solidFill>
              <a:ln w="25400" cap="flat">
                <a:noFill/>
                <a:prstDash val="solid"/>
                <a:round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endParaRPr>
              </a:p>
            </p:txBody>
          </p:sp>
          <p:pic>
            <p:nvPicPr>
              <p:cNvPr id="192" name="image49.png" descr="image49.png"/>
              <p:cNvPicPr>
                <a:picLocks noChangeAspect="1"/>
              </p:cNvPicPr>
              <p:nvPr/>
            </p:nvPicPr>
            <p:blipFill>
              <a:blip r:embed="rId17"/>
              <a:srcRect t="37533" r="4549" b="37533"/>
              <a:stretch>
                <a:fillRect/>
              </a:stretch>
            </p:blipFill>
            <p:spPr>
              <a:xfrm>
                <a:off x="6953616" y="4087480"/>
                <a:ext cx="631032" cy="163057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93" name="image51.png" descr="image51.png"/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945590" y="4407822"/>
                <a:ext cx="646932" cy="128796"/>
              </a:xfrm>
              <a:prstGeom prst="rect">
                <a:avLst/>
              </a:prstGeom>
              <a:ln w="3175">
                <a:miter lim="400000"/>
              </a:ln>
            </p:spPr>
          </p:pic>
          <p:pic>
            <p:nvPicPr>
              <p:cNvPr id="194" name="mark.png" descr="mark.png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889906" y="3754914"/>
                <a:ext cx="758302" cy="182298"/>
              </a:xfrm>
              <a:prstGeom prst="rect">
                <a:avLst/>
              </a:prstGeom>
              <a:ln w="3175">
                <a:miter lim="400000"/>
              </a:ln>
            </p:spPr>
          </p:pic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78853E3-385F-ED95-62C7-16DF17C6B7AB}"/>
                </a:ext>
              </a:extLst>
            </p:cNvPr>
            <p:cNvSpPr txBox="1"/>
            <p:nvPr/>
          </p:nvSpPr>
          <p:spPr>
            <a:xfrm>
              <a:off x="8675411" y="3909905"/>
              <a:ext cx="1157193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Cliniques Helvetica Neue Lt"/>
                  <a:ea typeface="Cliniques Helvetica Neue Lt"/>
                  <a:cs typeface="Cliniques Helvetica Neue Lt"/>
                  <a:sym typeface="Cliniques Helvetica Neue Lt"/>
                </a:rPr>
                <a:t>Local Chinese Specialists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71BF831-A0D2-FEBE-87EF-AA1E9BA3FE80}"/>
                </a:ext>
              </a:extLst>
            </p:cNvPr>
            <p:cNvCxnSpPr>
              <a:cxnSpLocks/>
            </p:cNvCxnSpPr>
            <p:nvPr/>
          </p:nvCxnSpPr>
          <p:spPr>
            <a:xfrm>
              <a:off x="8208667" y="4082966"/>
              <a:ext cx="507206" cy="0"/>
            </a:xfrm>
            <a:prstGeom prst="line">
              <a:avLst/>
            </a:prstGeom>
            <a:noFill/>
            <a:ln w="3175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8" name="Strategically reach Men and Skin of Color. Strategically seed with Gen Alpha.">
            <a:extLst>
              <a:ext uri="{FF2B5EF4-FFF2-40B4-BE49-F238E27FC236}">
                <a16:creationId xmlns:a16="http://schemas.microsoft.com/office/drawing/2014/main" id="{F8D9E44B-22E9-35EB-822B-E82D2D41AD0B}"/>
              </a:ext>
            </a:extLst>
          </p:cNvPr>
          <p:cNvSpPr txBox="1"/>
          <p:nvPr/>
        </p:nvSpPr>
        <p:spPr>
          <a:xfrm>
            <a:off x="377057" y="5466942"/>
            <a:ext cx="11433941" cy="630942"/>
          </a:xfrm>
          <a:prstGeom prst="rect">
            <a:avLst/>
          </a:prstGeom>
          <a:solidFill>
            <a:schemeClr val="accent1"/>
          </a:solidFill>
          <a:ln w="3175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90500" tIns="190500" rIns="190500" bIns="190500">
            <a:spAutoFit/>
          </a:bodyPr>
          <a:lstStyle>
            <a:lvl1pPr algn="ctr">
              <a:defRPr sz="1600"/>
            </a:lvl1pPr>
          </a:lstStyle>
          <a:p>
            <a:r>
              <a:rPr lang="en-US" dirty="0"/>
              <a:t>The global Active Derma market is projected to grow +XX% by FY27 with the U.S. driving nearly half of the growth.</a:t>
            </a:r>
          </a:p>
        </p:txBody>
      </p:sp>
      <p:sp>
        <p:nvSpPr>
          <p:cNvPr id="170" name="TextBox 11"/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marL="0" marR="0" lvl="0" indent="0" algn="r" defTabSz="2921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7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"/>
                <a:sym typeface="Cliniques Helvetica Neue"/>
              </a:rPr>
              <a:pPr marL="0" marR="0" lvl="0" indent="0" algn="r" defTabSz="2921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E185571-D9D6-CA4B-DCDE-3868B61B9A3B}"/>
              </a:ext>
            </a:extLst>
          </p:cNvPr>
          <p:cNvGrpSpPr/>
          <p:nvPr/>
        </p:nvGrpSpPr>
        <p:grpSpPr>
          <a:xfrm>
            <a:off x="5798954" y="3150663"/>
            <a:ext cx="696649" cy="625029"/>
            <a:chOff x="5798954" y="3150663"/>
            <a:chExt cx="696649" cy="625029"/>
          </a:xfrm>
        </p:grpSpPr>
        <p:sp>
          <p:nvSpPr>
            <p:cNvPr id="184" name="Shape"/>
            <p:cNvSpPr/>
            <p:nvPr/>
          </p:nvSpPr>
          <p:spPr>
            <a:xfrm rot="10800000">
              <a:off x="5798954" y="3150663"/>
              <a:ext cx="696649" cy="625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161" y="0"/>
                    <a:pt x="3519" y="584"/>
                    <a:pt x="0" y="1739"/>
                  </a:cubicBezTo>
                  <a:cubicBezTo>
                    <a:pt x="1686" y="8635"/>
                    <a:pt x="4922" y="15157"/>
                    <a:pt x="9782" y="20574"/>
                  </a:cubicBezTo>
                  <a:cubicBezTo>
                    <a:pt x="10109" y="20938"/>
                    <a:pt x="10464" y="21251"/>
                    <a:pt x="10800" y="21600"/>
                  </a:cubicBezTo>
                  <a:cubicBezTo>
                    <a:pt x="11134" y="21253"/>
                    <a:pt x="11482" y="20936"/>
                    <a:pt x="11807" y="20574"/>
                  </a:cubicBezTo>
                  <a:cubicBezTo>
                    <a:pt x="16667" y="15157"/>
                    <a:pt x="19914" y="8635"/>
                    <a:pt x="21600" y="1739"/>
                  </a:cubicBezTo>
                  <a:cubicBezTo>
                    <a:pt x="18078" y="582"/>
                    <a:pt x="14443" y="0"/>
                    <a:pt x="10800" y="0"/>
                  </a:cubicBezTo>
                  <a:close/>
                </a:path>
              </a:pathLst>
            </a:custGeom>
            <a:solidFill>
              <a:srgbClr val="ADDDB7"/>
            </a:solidFill>
            <a:ln w="3175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l" defTabSz="41275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6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Medium"/>
                <a:sym typeface="Helvetica Neue Medium"/>
              </a:endParaRPr>
            </a:p>
          </p:txBody>
        </p:sp>
        <p:pic>
          <p:nvPicPr>
            <p:cNvPr id="186" name="image5.png" descr="image5.png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6037286" y="3246164"/>
              <a:ext cx="229844" cy="523602"/>
            </a:xfrm>
            <a:prstGeom prst="rect">
              <a:avLst/>
            </a:prstGeom>
            <a:ln w="3175">
              <a:miter lim="400000"/>
            </a:ln>
          </p:spPr>
        </p:pic>
      </p:grpSp>
      <p:sp>
        <p:nvSpPr>
          <p:cNvPr id="9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11CE4337-8C22-1AF0-7F6C-EC9E2272E2AC}"/>
              </a:ext>
            </a:extLst>
          </p:cNvPr>
          <p:cNvSpPr txBox="1"/>
          <p:nvPr/>
        </p:nvSpPr>
        <p:spPr>
          <a:xfrm>
            <a:off x="355599" y="356767"/>
            <a:ext cx="1149350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>
              <a:lnSpc>
                <a:spcPct val="100000"/>
              </a:lnSpc>
            </a:pPr>
            <a:r>
              <a:rPr lang="en-US" spc="0" dirty="0"/>
              <a:t>Today, Clinique competes with global and local Active Derma brands both in the West and East, as well as Indies. La Roche-Posay remains Clinique’s top global competitor. </a:t>
            </a:r>
          </a:p>
        </p:txBody>
      </p:sp>
    </p:spTree>
    <p:extLst>
      <p:ext uri="{BB962C8B-B14F-4D97-AF65-F5344CB8AC3E}">
        <p14:creationId xmlns:p14="http://schemas.microsoft.com/office/powerpoint/2010/main" val="22285357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D9BECEB6-A2B5-F87E-AD5E-406F80EA70E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9BECEB6-A2B5-F87E-AD5E-406F80EA70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he new Derm innovations address top subcategories with a focus in Serums, Moisturizers, Cleansers, and new formats.">
            <a:extLst>
              <a:ext uri="{FF2B5EF4-FFF2-40B4-BE49-F238E27FC236}">
                <a16:creationId xmlns:a16="http://schemas.microsoft.com/office/drawing/2014/main" id="{40F9D9A8-8AC3-4348-9987-584E106A6A05}"/>
              </a:ext>
            </a:extLst>
          </p:cNvPr>
          <p:cNvSpPr txBox="1"/>
          <p:nvPr/>
        </p:nvSpPr>
        <p:spPr>
          <a:xfrm>
            <a:off x="475503" y="5990749"/>
            <a:ext cx="11400927" cy="24929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t">
            <a:spAutoFit/>
          </a:bodyPr>
          <a:lstStyle>
            <a:lvl1pPr algn="l" defTabSz="914400">
              <a:lnSpc>
                <a:spcPct val="90000"/>
              </a:lnSpc>
              <a:defRPr sz="2600" b="1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</a:lstStyle>
          <a:p>
            <a:pPr algn="ctr"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Md" panose="020B0604020202020204" pitchFamily="34" charset="77"/>
              <a:sym typeface="Cliniques Helvetica Neue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A9A6EFA-CE98-812F-531B-D05FC5692ECF}"/>
              </a:ext>
            </a:extLst>
          </p:cNvPr>
          <p:cNvGrpSpPr/>
          <p:nvPr/>
        </p:nvGrpSpPr>
        <p:grpSpPr>
          <a:xfrm>
            <a:off x="1600991" y="1656302"/>
            <a:ext cx="9889393" cy="440494"/>
            <a:chOff x="1600991" y="1656302"/>
            <a:chExt cx="9889393" cy="440494"/>
          </a:xfrm>
        </p:grpSpPr>
        <p:pic>
          <p:nvPicPr>
            <p:cNvPr id="17" name="object 24">
              <a:extLst>
                <a:ext uri="{FF2B5EF4-FFF2-40B4-BE49-F238E27FC236}">
                  <a16:creationId xmlns:a16="http://schemas.microsoft.com/office/drawing/2014/main" id="{E41241CF-C2AB-4A7E-BF5D-ED4339AE2742}"/>
                </a:ext>
              </a:extLst>
            </p:cNvPr>
            <p:cNvPicPr/>
            <p:nvPr/>
          </p:nvPicPr>
          <p:blipFill rotWithShape="1">
            <a:blip r:embed="rId5" cstate="print">
              <a:grayscl/>
            </a:blip>
            <a:srcRect b="19269"/>
            <a:stretch/>
          </p:blipFill>
          <p:spPr>
            <a:xfrm>
              <a:off x="1600991" y="1656302"/>
              <a:ext cx="1058778" cy="395724"/>
            </a:xfrm>
            <a:prstGeom prst="rect">
              <a:avLst/>
            </a:prstGeom>
            <a:ln w="19050">
              <a:noFill/>
            </a:ln>
          </p:spPr>
        </p:pic>
        <p:pic>
          <p:nvPicPr>
            <p:cNvPr id="22" name="object 17">
              <a:extLst>
                <a:ext uri="{FF2B5EF4-FFF2-40B4-BE49-F238E27FC236}">
                  <a16:creationId xmlns:a16="http://schemas.microsoft.com/office/drawing/2014/main" id="{54F2B2DC-87C1-EBC3-BB3D-D306FDFB786A}"/>
                </a:ext>
              </a:extLst>
            </p:cNvPr>
            <p:cNvPicPr/>
            <p:nvPr/>
          </p:nvPicPr>
          <p:blipFill>
            <a:blip r:embed="rId6" cstate="print">
              <a:grayscl/>
            </a:blip>
            <a:stretch>
              <a:fillRect/>
            </a:stretch>
          </p:blipFill>
          <p:spPr>
            <a:xfrm>
              <a:off x="3512860" y="1739321"/>
              <a:ext cx="769580" cy="281834"/>
            </a:xfrm>
            <a:prstGeom prst="rect">
              <a:avLst/>
            </a:prstGeom>
          </p:spPr>
        </p:pic>
        <p:pic>
          <p:nvPicPr>
            <p:cNvPr id="40" name="Picture 2" descr="See the source image">
              <a:extLst>
                <a:ext uri="{FF2B5EF4-FFF2-40B4-BE49-F238E27FC236}">
                  <a16:creationId xmlns:a16="http://schemas.microsoft.com/office/drawing/2014/main" id="{7622D251-843B-EAFF-1835-D01CBC5A466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942"/>
            <a:stretch/>
          </p:blipFill>
          <p:spPr bwMode="auto">
            <a:xfrm>
              <a:off x="5028800" y="1865606"/>
              <a:ext cx="1210301" cy="131378"/>
            </a:xfrm>
            <a:prstGeom prst="rect">
              <a:avLst/>
            </a:prstGeom>
            <a:solidFill>
              <a:srgbClr val="FFFFFF"/>
            </a:solidFill>
          </p:spPr>
        </p:pic>
        <p:pic>
          <p:nvPicPr>
            <p:cNvPr id="12" name="Picture 2" descr="Dermalogica logo and symbol, meaning, history, PNG">
              <a:extLst>
                <a:ext uri="{FF2B5EF4-FFF2-40B4-BE49-F238E27FC236}">
                  <a16:creationId xmlns:a16="http://schemas.microsoft.com/office/drawing/2014/main" id="{1D94E53A-C529-9791-8C59-E4F080E97EC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875" b="39484"/>
            <a:stretch/>
          </p:blipFill>
          <p:spPr bwMode="auto">
            <a:xfrm>
              <a:off x="8367235" y="1803621"/>
              <a:ext cx="1520507" cy="2397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Dr. Dennis Gross logo transparent PNG - StickPNG">
              <a:extLst>
                <a:ext uri="{FF2B5EF4-FFF2-40B4-BE49-F238E27FC236}">
                  <a16:creationId xmlns:a16="http://schemas.microsoft.com/office/drawing/2014/main" id="{841E6C51-D32B-6C85-9352-758675B4FF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623"/>
            <a:stretch/>
          </p:blipFill>
          <p:spPr bwMode="auto">
            <a:xfrm>
              <a:off x="10302016" y="1836196"/>
              <a:ext cx="1188368" cy="260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mark.png" descr="mark.png">
              <a:extLst>
                <a:ext uri="{FF2B5EF4-FFF2-40B4-BE49-F238E27FC236}">
                  <a16:creationId xmlns:a16="http://schemas.microsoft.com/office/drawing/2014/main" id="{A754C372-0A18-6F92-23BA-28422AE06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877741" y="1761960"/>
              <a:ext cx="1050875" cy="252633"/>
            </a:xfrm>
            <a:prstGeom prst="rect">
              <a:avLst/>
            </a:prstGeom>
            <a:ln w="3175">
              <a:miter lim="400000"/>
            </a:ln>
          </p:spPr>
        </p:pic>
      </p:grpSp>
      <p:sp>
        <p:nvSpPr>
          <p:cNvPr id="10" name="Text Placeholder 32">
            <a:extLst>
              <a:ext uri="{FF2B5EF4-FFF2-40B4-BE49-F238E27FC236}">
                <a16:creationId xmlns:a16="http://schemas.microsoft.com/office/drawing/2014/main" id="{DD589167-41EC-C5BF-26C9-2228941C7B3A}"/>
              </a:ext>
            </a:extLst>
          </p:cNvPr>
          <p:cNvSpPr txBox="1"/>
          <p:nvPr/>
        </p:nvSpPr>
        <p:spPr>
          <a:xfrm>
            <a:off x="361803" y="6133819"/>
            <a:ext cx="11420622" cy="163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7432" tIns="27432" rIns="27432" bIns="27432">
            <a:spAutoFit/>
          </a:bodyPr>
          <a:lstStyle>
            <a:lvl1pPr defTabSz="1219168">
              <a:defRPr sz="700"/>
            </a:lvl1pPr>
          </a:lstStyle>
          <a:p>
            <a:r>
              <a:rPr lang="en-US" dirty="0"/>
              <a:t>*Source: US Mass IRI CY23, </a:t>
            </a:r>
            <a:r>
              <a:rPr lang="en-US" dirty="0" err="1"/>
              <a:t>Circana</a:t>
            </a:r>
            <a:r>
              <a:rPr lang="en-US" dirty="0"/>
              <a:t> US Prestige CY23; Global sales from GMPDM (NPD, Nielsen, </a:t>
            </a:r>
            <a:r>
              <a:rPr lang="en-US" dirty="0" err="1"/>
              <a:t>Segmenta</a:t>
            </a:r>
            <a:r>
              <a:rPr lang="en-US" dirty="0"/>
              <a:t>, </a:t>
            </a:r>
            <a:r>
              <a:rPr lang="en-US" dirty="0" err="1"/>
              <a:t>Beaute</a:t>
            </a:r>
            <a:r>
              <a:rPr lang="en-US" dirty="0"/>
              <a:t>) P12M Ending Sep 2023); </a:t>
            </a:r>
            <a:r>
              <a:rPr lang="en-US" dirty="0" err="1"/>
              <a:t>Skinceuticals</a:t>
            </a:r>
            <a:r>
              <a:rPr lang="en-US" dirty="0"/>
              <a:t> data is suppressed in all markets, sales from Kantar China, P12M Ending Sep 2023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8C1BAA9-75E2-08FB-7D1C-B1F4EEFB0684}"/>
              </a:ext>
            </a:extLst>
          </p:cNvPr>
          <p:cNvGraphicFramePr>
            <a:graphicFrameLocks noGrp="1"/>
          </p:cNvGraphicFramePr>
          <p:nvPr/>
        </p:nvGraphicFramePr>
        <p:xfrm>
          <a:off x="377057" y="2232324"/>
          <a:ext cx="11433939" cy="323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902">
                  <a:extLst>
                    <a:ext uri="{9D8B030D-6E8A-4147-A177-3AD203B41FA5}">
                      <a16:colId xmlns:a16="http://schemas.microsoft.com/office/drawing/2014/main" val="4079641609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155994042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3169326604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1570216036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2008593458"/>
                    </a:ext>
                  </a:extLst>
                </a:gridCol>
                <a:gridCol w="1739102">
                  <a:extLst>
                    <a:ext uri="{9D8B030D-6E8A-4147-A177-3AD203B41FA5}">
                      <a16:colId xmlns:a16="http://schemas.microsoft.com/office/drawing/2014/main" val="3152836640"/>
                    </a:ext>
                  </a:extLst>
                </a:gridCol>
                <a:gridCol w="1814527">
                  <a:extLst>
                    <a:ext uri="{9D8B030D-6E8A-4147-A177-3AD203B41FA5}">
                      <a16:colId xmlns:a16="http://schemas.microsoft.com/office/drawing/2014/main" val="3340430140"/>
                    </a:ext>
                  </a:extLst>
                </a:gridCol>
              </a:tblGrid>
              <a:tr h="395618">
                <a:tc>
                  <a:txBody>
                    <a:bodyPr/>
                    <a:lstStyle/>
                    <a:p>
                      <a:pPr indent="-640080"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Position</a:t>
                      </a:r>
                    </a:p>
                  </a:txBody>
                  <a:tcPr marL="27432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Efficacy and “safe for”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Gentle and safe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Highest efficacy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Highest safety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-640080"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Efficacy and spa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64008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At-home </a:t>
                      </a:r>
                      <a:r>
                        <a:rPr lang="en-US" sz="1000" b="0" i="0" dirty="0" err="1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derm</a:t>
                      </a: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 efficacy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540711"/>
                  </a:ext>
                </a:extLst>
              </a:tr>
              <a:tr h="1470222">
                <a:tc>
                  <a:txBody>
                    <a:bodyPr/>
                    <a:lstStyle/>
                    <a:p>
                      <a:pPr indent="-640080"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Brand Messaging</a:t>
                      </a:r>
                    </a:p>
                  </a:txBody>
                  <a:tcPr marL="27432" marT="192024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Recommended by 90,000 dermatologists worldwide.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#1 dermatologist-recommended skincare brand worldwide.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Rooted in science and developed with dermatologists.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#1 dermatologist-recommended skincare brand.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Advanced skincare backed by science.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u="none" strike="noStrike" cap="none" spc="4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  <a:sym typeface="Helvetica Neue"/>
                        </a:rPr>
                        <a:t>Professional </a:t>
                      </a:r>
                      <a:br>
                        <a:rPr lang="en-US" sz="1000" b="0" i="0" u="none" strike="noStrike" cap="none" spc="4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  <a:sym typeface="Helvetica Neue"/>
                        </a:rPr>
                      </a:br>
                      <a:r>
                        <a:rPr lang="en-US" sz="1000" b="0" i="0" u="none" strike="noStrike" cap="none" spc="4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  <a:sym typeface="Helvetica Neue"/>
                        </a:rPr>
                        <a:t>skincare solutions for sensitive skin.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u="none" strike="noStrike" cap="none" spc="0" baseline="0" dirty="0">
                          <a:solidFill>
                            <a:schemeClr val="dk1"/>
                          </a:solidFill>
                          <a:effectLst/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  <a:sym typeface="Helvetica Neue"/>
                        </a:rPr>
                        <a:t>Developed with dermatologists.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Professional-grade skin care and treatment expertise since 1968.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Bringing the dermatologist office to </a:t>
                      </a:r>
                      <a:b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</a:b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the home.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Dermatologist-founded and formulated.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821396"/>
                  </a:ext>
                </a:extLst>
              </a:tr>
              <a:tr h="1368552">
                <a:tc>
                  <a:txBody>
                    <a:bodyPr/>
                    <a:lstStyle/>
                    <a:p>
                      <a:pPr indent="-640080"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Key </a:t>
                      </a:r>
                      <a:r>
                        <a:rPr lang="en-US" sz="1000" b="0" i="0" dirty="0" err="1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Subcats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Cliniques Helvetica Neue Lt" panose="020B0403020202020204" pitchFamily="34" charset="77"/>
                      </a:endParaRPr>
                    </a:p>
                    <a:p>
                      <a:pPr indent="-640080"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+ Concerns</a:t>
                      </a:r>
                    </a:p>
                  </a:txBody>
                  <a:tcPr marL="27432" marT="192024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Moisturizers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Cleansers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SPF, Acne, Sensitive Skin, Rosacea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Moisturizers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Cleansers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Dry Skin, Eczema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Serums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Anti-aging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0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  <a:sym typeface="Helvetica Neue"/>
                        </a:rPr>
                        <a:t>Moisturizers</a:t>
                      </a:r>
                    </a:p>
                    <a:p>
                      <a:pPr marL="0" marR="0" lvl="0" indent="0" algn="l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0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liniques Helvetica Neue Lt" panose="020B0403020202020204" pitchFamily="34" charset="77"/>
                          <a:ea typeface="+mn-ea"/>
                          <a:cs typeface="+mn-cs"/>
                          <a:sym typeface="Helvetica Neue"/>
                        </a:rPr>
                        <a:t>Sensitive Skin</a:t>
                      </a:r>
                      <a:endParaRPr lang="en-US" sz="1000" b="0" i="0" dirty="0">
                        <a:solidFill>
                          <a:schemeClr val="tx1"/>
                        </a:solidFill>
                        <a:latin typeface="Cliniques Helvetica Neue Lt" panose="020B0403020202020204" pitchFamily="34" charset="77"/>
                      </a:endParaRP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Exfoliators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Moisturizers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Cleansers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Acne, Dry Skin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Exfoliators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Facial Devices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Anti-aging</a:t>
                      </a:r>
                    </a:p>
                    <a:p>
                      <a:pPr marL="0" indent="0" algn="l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rPr>
                        <a:t>Hyperpigmentation</a:t>
                      </a:r>
                    </a:p>
                  </a:txBody>
                  <a:tcPr marL="192024" marR="192024" marT="192024" marB="192024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934211"/>
                  </a:ext>
                </a:extLst>
              </a:tr>
            </a:tbl>
          </a:graphicData>
        </a:graphic>
      </p:graphicFrame>
      <p:sp>
        <p:nvSpPr>
          <p:cNvPr id="21" name="Outperformed CeraVe, Vichy, La Roche-Posay, Skinceuticals, Kiehl’s.">
            <a:extLst>
              <a:ext uri="{FF2B5EF4-FFF2-40B4-BE49-F238E27FC236}">
                <a16:creationId xmlns:a16="http://schemas.microsoft.com/office/drawing/2014/main" id="{4CBE4058-F445-6CD0-02D3-E4FDE8E3766D}"/>
              </a:ext>
            </a:extLst>
          </p:cNvPr>
          <p:cNvSpPr txBox="1"/>
          <p:nvPr/>
        </p:nvSpPr>
        <p:spPr>
          <a:xfrm>
            <a:off x="377056" y="5466942"/>
            <a:ext cx="11433940" cy="630942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90500" tIns="190500" rIns="190500" bIns="190500">
            <a:spAutoFit/>
          </a:bodyPr>
          <a:lstStyle>
            <a:lvl1pPr algn="ctr">
              <a:defRPr sz="1600"/>
            </a:lvl1pPr>
          </a:lstStyle>
          <a:p>
            <a:r>
              <a:rPr lang="en-US" dirty="0"/>
              <a:t>Clinique scientists study various doses of ingredients before achieving the perfect balance of efficacy and safety.</a:t>
            </a:r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AF7C7F1A-9A18-3769-7CB0-FA73E4E7BED4}"/>
              </a:ext>
            </a:extLst>
          </p:cNvPr>
          <p:cNvSpPr txBox="1"/>
          <p:nvPr/>
        </p:nvSpPr>
        <p:spPr>
          <a:xfrm>
            <a:off x="355599" y="356767"/>
            <a:ext cx="9598810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hangingPunct="1"/>
            <a:r>
              <a:rPr lang="en-US" dirty="0">
                <a:latin typeface="Cliniques Helvetica Neue Lt"/>
              </a:rPr>
              <a:t>Within the highly competitive Active Derma space, Clinique stands out with its powerful efficacy with rigorous safety.</a:t>
            </a:r>
          </a:p>
        </p:txBody>
      </p:sp>
      <p:sp>
        <p:nvSpPr>
          <p:cNvPr id="8" name="Slide Number">
            <a:extLst>
              <a:ext uri="{FF2B5EF4-FFF2-40B4-BE49-F238E27FC236}">
                <a16:creationId xmlns:a16="http://schemas.microsoft.com/office/drawing/2014/main" id="{D99AE1BC-06E2-91B4-5671-1B610EE289CC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16715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81.jpg" descr="image81.jpg"/>
          <p:cNvPicPr>
            <a:picLocks noChangeAspect="1"/>
          </p:cNvPicPr>
          <p:nvPr/>
        </p:nvPicPr>
        <p:blipFill>
          <a:blip r:embed="rId3"/>
          <a:srcRect l="12513" t="29157" r="31009" b="27638"/>
          <a:stretch>
            <a:fillRect/>
          </a:stretch>
        </p:blipFill>
        <p:spPr>
          <a:xfrm>
            <a:off x="382477" y="1392731"/>
            <a:ext cx="11427046" cy="470488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">
            <a:extLst>
              <a:ext uri="{FF2B5EF4-FFF2-40B4-BE49-F238E27FC236}">
                <a16:creationId xmlns:a16="http://schemas.microsoft.com/office/drawing/2014/main" id="{77BA2A1E-D248-25F0-BF29-A3AFB0C308F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68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767C98C5-DD3F-117F-F0F3-9608FC4E7E36}"/>
              </a:ext>
            </a:extLst>
          </p:cNvPr>
          <p:cNvSpPr txBox="1"/>
          <p:nvPr/>
        </p:nvSpPr>
        <p:spPr>
          <a:xfrm>
            <a:off x="355599" y="356767"/>
            <a:ext cx="11493502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Clinique’s mission is to be the world’s leading Dermatologist brand.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123EE9-326A-B404-43B7-B8EC78F0A398}"/>
              </a:ext>
            </a:extLst>
          </p:cNvPr>
          <p:cNvGraphicFramePr>
            <a:graphicFrameLocks noGrp="1"/>
          </p:cNvGraphicFramePr>
          <p:nvPr/>
        </p:nvGraphicFramePr>
        <p:xfrm>
          <a:off x="6004600" y="1617611"/>
          <a:ext cx="4491278" cy="1615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6203">
                  <a:extLst>
                    <a:ext uri="{9D8B030D-6E8A-4147-A177-3AD203B41FA5}">
                      <a16:colId xmlns:a16="http://schemas.microsoft.com/office/drawing/2014/main" val="2282707941"/>
                    </a:ext>
                  </a:extLst>
                </a:gridCol>
                <a:gridCol w="3425075">
                  <a:extLst>
                    <a:ext uri="{9D8B030D-6E8A-4147-A177-3AD203B41FA5}">
                      <a16:colId xmlns:a16="http://schemas.microsoft.com/office/drawing/2014/main" val="2091411846"/>
                    </a:ext>
                  </a:extLst>
                </a:gridCol>
              </a:tblGrid>
              <a:tr h="1615440">
                <a:tc>
                  <a:txBody>
                    <a:bodyPr/>
                    <a:lstStyle/>
                    <a:p>
                      <a:pPr algn="r">
                        <a:lnSpc>
                          <a:spcPct val="110000"/>
                        </a:lnSpc>
                      </a:pPr>
                      <a:r>
                        <a:rPr lang="en-US" sz="10000" dirty="0">
                          <a:solidFill>
                            <a:schemeClr val="tx1">
                              <a:alpha val="7000"/>
                            </a:schemeClr>
                          </a:solidFill>
                          <a:latin typeface="Cliniques Helvetica Neue Lt" panose="020B0403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liniques Helvetica Neue Lt" panose="020B0403020202020204" pitchFamily="34" charset="0"/>
                        </a:rPr>
                        <a:t>Delivering powerful efficacy with rigorous safety. Allergy tested. 100% fragrance free.</a:t>
                      </a:r>
                    </a:p>
                  </a:txBody>
                  <a:tcPr marL="82296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9454363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CC41D3-F884-B053-1E4E-CA470C226B22}"/>
              </a:ext>
            </a:extLst>
          </p:cNvPr>
          <p:cNvGraphicFramePr>
            <a:graphicFrameLocks noGrp="1"/>
          </p:cNvGraphicFramePr>
          <p:nvPr/>
        </p:nvGraphicFramePr>
        <p:xfrm>
          <a:off x="6004600" y="4205444"/>
          <a:ext cx="4491278" cy="1673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6203">
                  <a:extLst>
                    <a:ext uri="{9D8B030D-6E8A-4147-A177-3AD203B41FA5}">
                      <a16:colId xmlns:a16="http://schemas.microsoft.com/office/drawing/2014/main" val="3119062966"/>
                    </a:ext>
                  </a:extLst>
                </a:gridCol>
                <a:gridCol w="3425075">
                  <a:extLst>
                    <a:ext uri="{9D8B030D-6E8A-4147-A177-3AD203B41FA5}">
                      <a16:colId xmlns:a16="http://schemas.microsoft.com/office/drawing/2014/main" val="1045648913"/>
                    </a:ext>
                  </a:extLst>
                </a:gridCol>
              </a:tblGrid>
              <a:tr h="1673352">
                <a:tc>
                  <a:txBody>
                    <a:bodyPr/>
                    <a:lstStyle/>
                    <a:p>
                      <a:pPr algn="r">
                        <a:lnSpc>
                          <a:spcPct val="110000"/>
                        </a:lnSpc>
                      </a:pPr>
                      <a:r>
                        <a:rPr lang="en-US" sz="10000" dirty="0">
                          <a:solidFill>
                            <a:schemeClr val="tx1">
                              <a:alpha val="7000"/>
                            </a:schemeClr>
                          </a:solidFill>
                          <a:latin typeface="Cliniques Helvetica Neue Lt" panose="020B0403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liniques Helvetica Neue Lt" panose="020B0403020202020204" pitchFamily="34" charset="0"/>
                        </a:rPr>
                        <a:t>Connecting with custom-fit routines, clinical Consultant care, and simple-to-understand dermatological education.</a:t>
                      </a:r>
                    </a:p>
                  </a:txBody>
                  <a:tcPr marL="82296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859630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025107C-9AF6-1EAF-81A3-6F0AE835DDF8}"/>
              </a:ext>
            </a:extLst>
          </p:cNvPr>
          <p:cNvGraphicFramePr>
            <a:graphicFrameLocks noGrp="1"/>
          </p:cNvGraphicFramePr>
          <p:nvPr/>
        </p:nvGraphicFramePr>
        <p:xfrm>
          <a:off x="6004600" y="2911528"/>
          <a:ext cx="4491278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6203">
                  <a:extLst>
                    <a:ext uri="{9D8B030D-6E8A-4147-A177-3AD203B41FA5}">
                      <a16:colId xmlns:a16="http://schemas.microsoft.com/office/drawing/2014/main" val="4031333222"/>
                    </a:ext>
                  </a:extLst>
                </a:gridCol>
                <a:gridCol w="3425075">
                  <a:extLst>
                    <a:ext uri="{9D8B030D-6E8A-4147-A177-3AD203B41FA5}">
                      <a16:colId xmlns:a16="http://schemas.microsoft.com/office/drawing/2014/main" val="539667716"/>
                    </a:ext>
                  </a:extLst>
                </a:gridCol>
              </a:tblGrid>
              <a:tr h="1554480">
                <a:tc>
                  <a:txBody>
                    <a:bodyPr/>
                    <a:lstStyle/>
                    <a:p>
                      <a:pPr algn="r">
                        <a:lnSpc>
                          <a:spcPct val="110000"/>
                        </a:lnSpc>
                      </a:pPr>
                      <a:r>
                        <a:rPr lang="en-US" sz="10000" dirty="0">
                          <a:solidFill>
                            <a:schemeClr val="tx1">
                              <a:alpha val="7000"/>
                            </a:schemeClr>
                          </a:solidFill>
                          <a:latin typeface="Cliniques Helvetica Neue Lt" panose="020B0403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Cliniques Helvetica Neue Lt" panose="020B0403020202020204" pitchFamily="34" charset="0"/>
                        </a:rPr>
                        <a:t>Offering complete clinical solutions to the top dermatological skin concerns from skincare to makeup.</a:t>
                      </a:r>
                    </a:p>
                  </a:txBody>
                  <a:tcPr marL="82296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619346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>
            <a:extLst>
              <a:ext uri="{FF2B5EF4-FFF2-40B4-BE49-F238E27FC236}">
                <a16:creationId xmlns:a16="http://schemas.microsoft.com/office/drawing/2014/main" id="{75CDB0A4-9BD8-E3E2-DBA3-597CCC7DB6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4" t="20769" r="23949" b="17110"/>
          <a:stretch/>
        </p:blipFill>
        <p:spPr>
          <a:xfrm>
            <a:off x="8977847" y="1018778"/>
            <a:ext cx="2826045" cy="252182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26DF14DB-74F3-6002-7B82-F91A59664E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" t="3503" r="6592" b="6027"/>
          <a:stretch/>
        </p:blipFill>
        <p:spPr>
          <a:xfrm>
            <a:off x="6112761" y="1018778"/>
            <a:ext cx="2826045" cy="2521825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8471D6B-C07F-97FE-27EC-B9A81FA5BB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6350" r="23905" b="31669"/>
          <a:stretch/>
        </p:blipFill>
        <p:spPr>
          <a:xfrm>
            <a:off x="3247674" y="1018778"/>
            <a:ext cx="2831566" cy="252182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838F208-8751-C648-2AB5-C27364FB2B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9" t="9130" r="20862" b="21563"/>
          <a:stretch/>
        </p:blipFill>
        <p:spPr>
          <a:xfrm>
            <a:off x="382587" y="1018778"/>
            <a:ext cx="2829584" cy="25218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3D24F6-1D60-3185-7C2E-EEAB1991EC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5" t="10648" r="25455" b="31109"/>
          <a:stretch/>
        </p:blipFill>
        <p:spPr>
          <a:xfrm>
            <a:off x="8977847" y="3575787"/>
            <a:ext cx="2834260" cy="25218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5A53DCF-3C67-762C-975C-C2E76F17EA3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0" t="11735" r="25612" b="30668"/>
          <a:stretch/>
        </p:blipFill>
        <p:spPr>
          <a:xfrm>
            <a:off x="6112761" y="3575787"/>
            <a:ext cx="2837004" cy="25218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E0A8D9-16AD-27FA-410E-52F5CDABB49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3" t="4917" r="15205" b="10606"/>
          <a:stretch/>
        </p:blipFill>
        <p:spPr>
          <a:xfrm>
            <a:off x="3247672" y="3575786"/>
            <a:ext cx="2831405" cy="2521826"/>
          </a:xfrm>
          <a:prstGeom prst="rect">
            <a:avLst/>
          </a:prstGeom>
        </p:spPr>
      </p:pic>
      <p:graphicFrame>
        <p:nvGraphicFramePr>
          <p:cNvPr id="49" name="Table 1">
            <a:extLst>
              <a:ext uri="{FF2B5EF4-FFF2-40B4-BE49-F238E27FC236}">
                <a16:creationId xmlns:a16="http://schemas.microsoft.com/office/drawing/2014/main" id="{85E4C519-4614-4B42-4983-CDCD7FFD3F49}"/>
              </a:ext>
            </a:extLst>
          </p:cNvPr>
          <p:cNvGraphicFramePr/>
          <p:nvPr/>
        </p:nvGraphicFramePr>
        <p:xfrm>
          <a:off x="3247674" y="3575786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Sun Protection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0" name="Table 1">
            <a:extLst>
              <a:ext uri="{FF2B5EF4-FFF2-40B4-BE49-F238E27FC236}">
                <a16:creationId xmlns:a16="http://schemas.microsoft.com/office/drawing/2014/main" id="{3CCE0EE3-8AE2-4BD6-0076-FA168A207477}"/>
              </a:ext>
            </a:extLst>
          </p:cNvPr>
          <p:cNvGraphicFramePr/>
          <p:nvPr/>
        </p:nvGraphicFramePr>
        <p:xfrm>
          <a:off x="6112761" y="3575786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Clinically Sensitive Skin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1" name="Table 1">
            <a:extLst>
              <a:ext uri="{FF2B5EF4-FFF2-40B4-BE49-F238E27FC236}">
                <a16:creationId xmlns:a16="http://schemas.microsoft.com/office/drawing/2014/main" id="{2274C333-D4BD-AD3A-17CA-4277040AA26A}"/>
              </a:ext>
            </a:extLst>
          </p:cNvPr>
          <p:cNvGraphicFramePr/>
          <p:nvPr/>
        </p:nvGraphicFramePr>
        <p:xfrm>
          <a:off x="8977847" y="3575786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Dark Circles and Puffiness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A18B91D9-4C6F-69B0-A76E-4C928652AED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6" t="10508" r="23768" b="29596"/>
          <a:stretch/>
        </p:blipFill>
        <p:spPr>
          <a:xfrm>
            <a:off x="382858" y="3575787"/>
            <a:ext cx="2831405" cy="2521826"/>
          </a:xfrm>
          <a:prstGeom prst="rect">
            <a:avLst/>
          </a:prstGeom>
        </p:spPr>
      </p:pic>
      <p:graphicFrame>
        <p:nvGraphicFramePr>
          <p:cNvPr id="48" name="Table 1">
            <a:extLst>
              <a:ext uri="{FF2B5EF4-FFF2-40B4-BE49-F238E27FC236}">
                <a16:creationId xmlns:a16="http://schemas.microsoft.com/office/drawing/2014/main" id="{28C42E0B-A34B-9562-9261-AFAE0B16526C}"/>
              </a:ext>
            </a:extLst>
          </p:cNvPr>
          <p:cNvGraphicFramePr/>
          <p:nvPr/>
        </p:nvGraphicFramePr>
        <p:xfrm>
          <a:off x="382587" y="1018778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Healthy Skin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5" name="Table 1">
            <a:extLst>
              <a:ext uri="{FF2B5EF4-FFF2-40B4-BE49-F238E27FC236}">
                <a16:creationId xmlns:a16="http://schemas.microsoft.com/office/drawing/2014/main" id="{55C24B1E-D221-9093-8CFC-261045DC7FCE}"/>
              </a:ext>
            </a:extLst>
          </p:cNvPr>
          <p:cNvGraphicFramePr/>
          <p:nvPr/>
        </p:nvGraphicFramePr>
        <p:xfrm>
          <a:off x="382587" y="3575786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Lines, Wrinkles, 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and Loss of Elasticity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3" name="Table 1">
            <a:extLst>
              <a:ext uri="{FF2B5EF4-FFF2-40B4-BE49-F238E27FC236}">
                <a16:creationId xmlns:a16="http://schemas.microsoft.com/office/drawing/2014/main" id="{D6669742-573F-B0DB-2ED0-7EBC2CDB6C54}"/>
              </a:ext>
            </a:extLst>
          </p:cNvPr>
          <p:cNvGraphicFramePr/>
          <p:nvPr/>
        </p:nvGraphicFramePr>
        <p:xfrm>
          <a:off x="3247674" y="1018778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Dehydration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4" name="Table 1">
            <a:extLst>
              <a:ext uri="{FF2B5EF4-FFF2-40B4-BE49-F238E27FC236}">
                <a16:creationId xmlns:a16="http://schemas.microsoft.com/office/drawing/2014/main" id="{1364535B-4E69-9E6B-C0DC-FA50F9C82D0C}"/>
              </a:ext>
            </a:extLst>
          </p:cNvPr>
          <p:cNvGraphicFramePr/>
          <p:nvPr/>
        </p:nvGraphicFramePr>
        <p:xfrm>
          <a:off x="6112761" y="1018778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Uneven Skin Tone and Texture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5" name="Table 1">
            <a:extLst>
              <a:ext uri="{FF2B5EF4-FFF2-40B4-BE49-F238E27FC236}">
                <a16:creationId xmlns:a16="http://schemas.microsoft.com/office/drawing/2014/main" id="{27FFD2A1-3AAC-4DAC-37FF-ACB271D7D7E3}"/>
              </a:ext>
            </a:extLst>
          </p:cNvPr>
          <p:cNvGraphicFramePr/>
          <p:nvPr/>
        </p:nvGraphicFramePr>
        <p:xfrm>
          <a:off x="8977847" y="1018778"/>
          <a:ext cx="2831676" cy="252182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1826">
                <a:tc>
                  <a:txBody>
                    <a:bodyPr/>
                    <a:lstStyle/>
                    <a:p>
                      <a:pPr algn="l" defTabSz="1219168"/>
                      <a:r>
                        <a:rPr lang="en-US" sz="1400" dirty="0"/>
                        <a:t>Acne and Blackheads</a:t>
                      </a:r>
                      <a:endParaRPr sz="1400" dirty="0"/>
                    </a:p>
                  </a:txBody>
                  <a:tcPr marL="127000" marR="127000" marT="127000" marB="1270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AFECE54-DA1D-2A6D-BCAD-DA0865C08602}"/>
              </a:ext>
            </a:extLst>
          </p:cNvPr>
          <p:cNvSpPr txBox="1"/>
          <p:nvPr/>
        </p:nvSpPr>
        <p:spPr>
          <a:xfrm>
            <a:off x="355599" y="356767"/>
            <a:ext cx="11493502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kumimoji="0" lang="en-US" sz="2400" b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Cliniques Helvetica Neue"/>
              </a:rPr>
              <a:t>Clinique has safe clinical solutions to the top dermatological skin concerns.</a:t>
            </a:r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E617EB89-D45E-4C95-0580-62B5C9E9C91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69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1221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51FD5-7A6D-0C15-CC7A-F8BD53B37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">
            <a:extLst>
              <a:ext uri="{FF2B5EF4-FFF2-40B4-BE49-F238E27FC236}">
                <a16:creationId xmlns:a16="http://schemas.microsoft.com/office/drawing/2014/main" id="{0EAC56D4-7F5D-5189-0E80-D968FE9A1B2A}"/>
              </a:ext>
            </a:extLst>
          </p:cNvPr>
          <p:cNvSpPr/>
          <p:nvPr/>
        </p:nvSpPr>
        <p:spPr>
          <a:xfrm>
            <a:off x="4572000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7902D04-C6B1-926A-0DF2-98547BA5C7F0}"/>
              </a:ext>
            </a:extLst>
          </p:cNvPr>
          <p:cNvSpPr/>
          <p:nvPr/>
        </p:nvSpPr>
        <p:spPr>
          <a:xfrm>
            <a:off x="5121781" y="1952244"/>
            <a:ext cx="6507235" cy="436561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49C669-C925-5E82-22B7-4173E4A5DB76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1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4EDEF12-9CE8-D913-832B-F17D6A2F8BA2}"/>
              </a:ext>
            </a:extLst>
          </p:cNvPr>
          <p:cNvSpPr txBox="1"/>
          <p:nvPr/>
        </p:nvSpPr>
        <p:spPr>
          <a:xfrm>
            <a:off x="5484463" y="986826"/>
            <a:ext cx="4481142" cy="7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Click “</a:t>
            </a:r>
            <a:r>
              <a:rPr kumimoji="0" lang="en-US" sz="1300" b="0" i="0" u="sng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" panose="020B0604020202020204" pitchFamily="34" charset="0"/>
                <a:ea typeface="Helvetica Neue"/>
                <a:cs typeface="Helvetica Neue"/>
                <a:sym typeface="Helvetica Neue"/>
              </a:rPr>
              <a:t>Home</a:t>
            </a:r>
            <a:r>
              <a:rPr kumimoji="0" lang="en-US" sz="1300" b="0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” from the top menu.</a:t>
            </a:r>
          </a:p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Click the down arrow of “</a:t>
            </a:r>
            <a:r>
              <a:rPr kumimoji="0" lang="en-US" sz="13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" panose="020B0604020202020204" pitchFamily="34" charset="0"/>
                <a:ea typeface="Helvetica Neue"/>
                <a:cs typeface="Helvetica Neue"/>
                <a:sym typeface="Helvetica Neue"/>
              </a:rPr>
              <a:t>New Slide.</a:t>
            </a: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”</a:t>
            </a:r>
          </a:p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Click the slide format that you want and start edit.</a:t>
            </a: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52B02583-42E8-F34B-3E51-CEE6D625E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29"/>
          <a:stretch/>
        </p:blipFill>
        <p:spPr>
          <a:xfrm>
            <a:off x="5664111" y="2093740"/>
            <a:ext cx="5151166" cy="737035"/>
          </a:xfrm>
          <a:prstGeom prst="rect">
            <a:avLst/>
          </a:prstGeom>
        </p:spPr>
      </p:pic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2B332782-4D4D-28A9-626C-127B571EB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" r="89074" b="94703"/>
          <a:stretch/>
        </p:blipFill>
        <p:spPr>
          <a:xfrm>
            <a:off x="5892960" y="2093740"/>
            <a:ext cx="333947" cy="247564"/>
          </a:xfrm>
          <a:prstGeom prst="rect">
            <a:avLst/>
          </a:prstGeom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9193A86F-56A2-2C95-5878-AC10DA8778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2" t="13358" b="12576"/>
          <a:stretch/>
        </p:blipFill>
        <p:spPr>
          <a:xfrm>
            <a:off x="6617162" y="2718000"/>
            <a:ext cx="4198114" cy="3461323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47B920D4-C6BF-5999-F7D5-AED38DFB78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2" t="4146" r="76741" b="86642"/>
          <a:stretch/>
        </p:blipFill>
        <p:spPr>
          <a:xfrm>
            <a:off x="6617162" y="2287529"/>
            <a:ext cx="245050" cy="4304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BBA1B2-8037-5F48-AF18-EDBDCB4D23E4}"/>
              </a:ext>
            </a:extLst>
          </p:cNvPr>
          <p:cNvSpPr/>
          <p:nvPr/>
        </p:nvSpPr>
        <p:spPr>
          <a:xfrm>
            <a:off x="5892961" y="2093740"/>
            <a:ext cx="333947" cy="24756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58F67A-FD2B-C8C3-D541-22F060118E57}"/>
              </a:ext>
            </a:extLst>
          </p:cNvPr>
          <p:cNvSpPr/>
          <p:nvPr/>
        </p:nvSpPr>
        <p:spPr>
          <a:xfrm>
            <a:off x="6617163" y="2504321"/>
            <a:ext cx="245049" cy="213679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98EEF9-35EF-A390-07A3-577EC2E983A5}"/>
              </a:ext>
            </a:extLst>
          </p:cNvPr>
          <p:cNvSpPr/>
          <p:nvPr/>
        </p:nvSpPr>
        <p:spPr>
          <a:xfrm>
            <a:off x="6617164" y="2718000"/>
            <a:ext cx="4198113" cy="3461323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pic>
        <p:nvPicPr>
          <p:cNvPr id="14" name="Graphic 13" descr="Badge 3 with solid fill">
            <a:extLst>
              <a:ext uri="{FF2B5EF4-FFF2-40B4-BE49-F238E27FC236}">
                <a16:creationId xmlns:a16="http://schemas.microsoft.com/office/drawing/2014/main" id="{98E91946-C380-6747-791C-2A81E8E78F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51877" y="2680024"/>
            <a:ext cx="248615" cy="248615"/>
          </a:xfrm>
          <a:prstGeom prst="rect">
            <a:avLst/>
          </a:prstGeom>
        </p:spPr>
      </p:pic>
      <p:pic>
        <p:nvPicPr>
          <p:cNvPr id="15" name="Graphic 14" descr="Badge 1 with solid fill">
            <a:extLst>
              <a:ext uri="{FF2B5EF4-FFF2-40B4-BE49-F238E27FC236}">
                <a16:creationId xmlns:a16="http://schemas.microsoft.com/office/drawing/2014/main" id="{89B700D8-CA09-CA5C-9D6D-5EAAD1C440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27881" y="1952244"/>
            <a:ext cx="248615" cy="248615"/>
          </a:xfrm>
          <a:prstGeom prst="rect">
            <a:avLst/>
          </a:prstGeom>
        </p:spPr>
      </p:pic>
      <p:pic>
        <p:nvPicPr>
          <p:cNvPr id="16" name="Graphic 15" descr="Badge with solid fill">
            <a:extLst>
              <a:ext uri="{FF2B5EF4-FFF2-40B4-BE49-F238E27FC236}">
                <a16:creationId xmlns:a16="http://schemas.microsoft.com/office/drawing/2014/main" id="{0A2262D7-E5CF-E1D8-39EC-2DDEB0D745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51878" y="2345076"/>
            <a:ext cx="248615" cy="248615"/>
          </a:xfrm>
          <a:prstGeom prst="rect">
            <a:avLst/>
          </a:prstGeom>
        </p:spPr>
      </p:pic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348DFD3B-F984-A5E8-4866-3A802ED5B4C9}"/>
              </a:ext>
            </a:extLst>
          </p:cNvPr>
          <p:cNvSpPr txBox="1"/>
          <p:nvPr/>
        </p:nvSpPr>
        <p:spPr>
          <a:xfrm>
            <a:off x="343236" y="2353242"/>
            <a:ext cx="3118172" cy="2100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Building your presentation:</a:t>
            </a:r>
            <a:br>
              <a:rPr lang="en-US" sz="4200" b="1" kern="0" dirty="0">
                <a:latin typeface="+mj-lt"/>
                <a:ea typeface="Helvetica Neue"/>
                <a:cs typeface="Helvetica Neue"/>
                <a:sym typeface="Helvetica Neue"/>
              </a:rPr>
            </a:br>
            <a:r>
              <a:rPr lang="en-US" sz="4200" kern="0" spc="-100" dirty="0">
                <a:latin typeface="+mj-lt"/>
                <a:ea typeface="Helvetica Neue"/>
                <a:cs typeface="Helvetica Neue"/>
                <a:sym typeface="Helvetica Neue"/>
              </a:rPr>
              <a:t>Adding new slides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60E2D456-E523-9A0A-B5E7-B2CF9E451A0D}"/>
              </a:ext>
            </a:extLst>
          </p:cNvPr>
          <p:cNvSpPr txBox="1"/>
          <p:nvPr/>
        </p:nvSpPr>
        <p:spPr>
          <a:xfrm>
            <a:off x="343235" y="4554033"/>
            <a:ext cx="3300351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There are </a:t>
            </a:r>
            <a:r>
              <a:rPr lang="en-US" sz="1400" b="1" dirty="0">
                <a:latin typeface="Cliniques Helvetica Neue" panose="020B0604020202020204" pitchFamily="34" charset="0"/>
              </a:rPr>
              <a:t>2 ways</a:t>
            </a:r>
            <a:r>
              <a:rPr lang="en-US" sz="1400" dirty="0">
                <a:latin typeface="Cliniques Helvetica Neue" panose="020B0604020202020204" pitchFamily="34" charset="0"/>
              </a:rPr>
              <a:t> </a:t>
            </a:r>
            <a:r>
              <a:rPr lang="en-US" sz="1400" dirty="0"/>
              <a:t>of adding and building the slides of your presentation.</a:t>
            </a:r>
          </a:p>
        </p:txBody>
      </p:sp>
      <p:sp>
        <p:nvSpPr>
          <p:cNvPr id="2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3368BC0-0999-7D21-D481-9945DD1D9AAB}"/>
              </a:ext>
            </a:extLst>
          </p:cNvPr>
          <p:cNvSpPr txBox="1"/>
          <p:nvPr/>
        </p:nvSpPr>
        <p:spPr>
          <a:xfrm>
            <a:off x="5115156" y="47829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Method 1:</a:t>
            </a:r>
            <a:r>
              <a:rPr kumimoji="0" lang="en-US" sz="18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 Add slides from the templates</a:t>
            </a:r>
            <a:endParaRPr kumimoji="0" lang="en-US" sz="18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" name="Graphic 26" descr="Badge 1 with solid fill">
            <a:extLst>
              <a:ext uri="{FF2B5EF4-FFF2-40B4-BE49-F238E27FC236}">
                <a16:creationId xmlns:a16="http://schemas.microsoft.com/office/drawing/2014/main" id="{27418CB6-341B-823E-6FD6-0FB0B8B6E3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15156" y="953974"/>
            <a:ext cx="290155" cy="290155"/>
          </a:xfrm>
          <a:prstGeom prst="rect">
            <a:avLst/>
          </a:prstGeom>
        </p:spPr>
      </p:pic>
      <p:pic>
        <p:nvPicPr>
          <p:cNvPr id="28" name="Graphic 27" descr="Badge with solid fill">
            <a:extLst>
              <a:ext uri="{FF2B5EF4-FFF2-40B4-BE49-F238E27FC236}">
                <a16:creationId xmlns:a16="http://schemas.microsoft.com/office/drawing/2014/main" id="{4C33FB9E-520A-087A-1EFC-C11104EA7F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15156" y="1231387"/>
            <a:ext cx="290155" cy="290155"/>
          </a:xfrm>
          <a:prstGeom prst="rect">
            <a:avLst/>
          </a:prstGeom>
        </p:spPr>
      </p:pic>
      <p:pic>
        <p:nvPicPr>
          <p:cNvPr id="29" name="Graphic 28" descr="Badge 3 with solid fill">
            <a:extLst>
              <a:ext uri="{FF2B5EF4-FFF2-40B4-BE49-F238E27FC236}">
                <a16:creationId xmlns:a16="http://schemas.microsoft.com/office/drawing/2014/main" id="{AA064A85-0F0B-8892-85B4-587586A3A8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15156" y="1508800"/>
            <a:ext cx="290155" cy="29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496271"/>
      </p:ext>
    </p:extLst>
  </p:cSld>
  <p:clrMapOvr>
    <a:masterClrMapping/>
  </p:clrMapOvr>
  <p:transition spd="slow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6" descr="Picture 6"/>
          <p:cNvPicPr>
            <a:picLocks noChangeAspect="1"/>
          </p:cNvPicPr>
          <p:nvPr/>
        </p:nvPicPr>
        <p:blipFill>
          <a:blip r:embed="rId3"/>
          <a:srcRect l="8451" r="8451"/>
          <a:stretch>
            <a:fillRect/>
          </a:stretch>
        </p:blipFill>
        <p:spPr>
          <a:xfrm>
            <a:off x="381000" y="3346473"/>
            <a:ext cx="11430000" cy="2751022"/>
          </a:xfrm>
          <a:prstGeom prst="rect">
            <a:avLst/>
          </a:prstGeom>
          <a:ln w="12700">
            <a:miter lim="400000"/>
          </a:ln>
        </p:spPr>
      </p:pic>
      <p:sp>
        <p:nvSpPr>
          <p:cNvPr id="103" name="Outperformed CeraVe, Vichy, La Roche-Posay, Skinceuticals, Kiehl’s."/>
          <p:cNvSpPr txBox="1"/>
          <p:nvPr/>
        </p:nvSpPr>
        <p:spPr>
          <a:xfrm>
            <a:off x="5330725" y="2762567"/>
            <a:ext cx="6478688" cy="584836"/>
          </a:xfrm>
          <a:prstGeom prst="rect">
            <a:avLst/>
          </a:prstGeom>
          <a:ln w="3175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90500" tIns="190500" rIns="190500" bIns="190500">
            <a:spAutoFit/>
          </a:bodyPr>
          <a:lstStyle>
            <a:lvl1pPr algn="ctr">
              <a:defRPr sz="1600"/>
            </a:lvl1pPr>
          </a:lstStyle>
          <a:p>
            <a:r>
              <a:rPr dirty="0"/>
              <a:t>Outperformed </a:t>
            </a:r>
            <a:r>
              <a:rPr dirty="0" err="1"/>
              <a:t>CeraVe</a:t>
            </a:r>
            <a:r>
              <a:rPr dirty="0"/>
              <a:t>, Vichy, La Roche-Posay, </a:t>
            </a:r>
            <a:r>
              <a:rPr dirty="0" err="1"/>
              <a:t>Skinceuticals</a:t>
            </a:r>
            <a:r>
              <a:rPr dirty="0"/>
              <a:t>, </a:t>
            </a:r>
            <a:r>
              <a:rPr dirty="0" err="1"/>
              <a:t>Kiehl’s</a:t>
            </a:r>
            <a:r>
              <a:rPr dirty="0"/>
              <a:t>.</a:t>
            </a:r>
          </a:p>
        </p:txBody>
      </p:sp>
      <p:sp>
        <p:nvSpPr>
          <p:cNvPr id="3" name="Slide Number">
            <a:extLst>
              <a:ext uri="{FF2B5EF4-FFF2-40B4-BE49-F238E27FC236}">
                <a16:creationId xmlns:a16="http://schemas.microsoft.com/office/drawing/2014/main" id="{122AE6D5-5315-E420-8B17-202C88996B3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70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5B57473-A052-79BE-0A06-C7FCF789AD29}"/>
              </a:ext>
            </a:extLst>
          </p:cNvPr>
          <p:cNvSpPr txBox="1"/>
          <p:nvPr/>
        </p:nvSpPr>
        <p:spPr>
          <a:xfrm>
            <a:off x="355599" y="356767"/>
            <a:ext cx="9392558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Clinique’s new brand messaging about Dermatologist guided solutions is being rolled out now.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helf of cosmetics on a white background&#10;&#10;Description automatically generated">
            <a:extLst>
              <a:ext uri="{FF2B5EF4-FFF2-40B4-BE49-F238E27FC236}">
                <a16:creationId xmlns:a16="http://schemas.microsoft.com/office/drawing/2014/main" id="{F5873345-6636-8BA5-FEF6-00605B675B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3" t="9580" r="31828" b="6961"/>
          <a:stretch/>
        </p:blipFill>
        <p:spPr>
          <a:xfrm>
            <a:off x="407561" y="1895456"/>
            <a:ext cx="1312817" cy="4165712"/>
          </a:xfrm>
          <a:prstGeom prst="rect">
            <a:avLst/>
          </a:prstGeom>
          <a:ln>
            <a:noFill/>
          </a:ln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EDE936D-7151-5A97-26E8-E85263DC519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633"/>
          <a:stretch/>
        </p:blipFill>
        <p:spPr>
          <a:xfrm>
            <a:off x="6806508" y="1862060"/>
            <a:ext cx="2739939" cy="4231761"/>
          </a:xfrm>
          <a:prstGeom prst="rect">
            <a:avLst/>
          </a:prstGeom>
          <a:ln>
            <a:noFill/>
          </a:ln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A8AF551B-7F8A-E6FA-33E2-854ABE5DE743}"/>
              </a:ext>
            </a:extLst>
          </p:cNvPr>
          <p:cNvGrpSpPr/>
          <p:nvPr/>
        </p:nvGrpSpPr>
        <p:grpSpPr>
          <a:xfrm>
            <a:off x="9583023" y="1862061"/>
            <a:ext cx="2224927" cy="4231760"/>
            <a:chOff x="9826978" y="1862060"/>
            <a:chExt cx="1980972" cy="3767763"/>
          </a:xfrm>
        </p:grpSpPr>
        <p:pic>
          <p:nvPicPr>
            <p:cNvPr id="47" name="Picture 46" descr="A screenshot of a website&#10;&#10;Description automatically generated">
              <a:extLst>
                <a:ext uri="{FF2B5EF4-FFF2-40B4-BE49-F238E27FC236}">
                  <a16:creationId xmlns:a16="http://schemas.microsoft.com/office/drawing/2014/main" id="{E3EB89FB-8E70-04FF-5C2F-2A0016DF0C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6" b="18855"/>
            <a:stretch/>
          </p:blipFill>
          <p:spPr>
            <a:xfrm>
              <a:off x="9826978" y="1862060"/>
              <a:ext cx="1980972" cy="221566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8" name="Picture 47" descr="A screenshot of a social media post&#10;&#10;Description automatically generated">
              <a:extLst>
                <a:ext uri="{FF2B5EF4-FFF2-40B4-BE49-F238E27FC236}">
                  <a16:creationId xmlns:a16="http://schemas.microsoft.com/office/drawing/2014/main" id="{271BD28C-68AC-0226-9A0C-B67AC308F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6978" y="4077722"/>
              <a:ext cx="1980972" cy="1552101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49" name="Picture 48" descr="A screenshot of a website&#10;&#10;Description automatically generated">
            <a:extLst>
              <a:ext uri="{FF2B5EF4-FFF2-40B4-BE49-F238E27FC236}">
                <a16:creationId xmlns:a16="http://schemas.microsoft.com/office/drawing/2014/main" id="{361A8C8E-B502-E6D7-3C84-A494120595F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88"/>
          <a:stretch/>
        </p:blipFill>
        <p:spPr>
          <a:xfrm>
            <a:off x="4866492" y="1862061"/>
            <a:ext cx="1901653" cy="4231761"/>
          </a:xfrm>
          <a:prstGeom prst="rect">
            <a:avLst/>
          </a:prstGeom>
          <a:ln>
            <a:noFill/>
          </a:ln>
        </p:spPr>
      </p:pic>
      <p:pic>
        <p:nvPicPr>
          <p:cNvPr id="50" name="Picture 49" descr="A counter in a beauty salon&#10;&#10;Description automatically generated">
            <a:extLst>
              <a:ext uri="{FF2B5EF4-FFF2-40B4-BE49-F238E27FC236}">
                <a16:creationId xmlns:a16="http://schemas.microsoft.com/office/drawing/2014/main" id="{7906490E-65CB-4B5E-7A9D-CB7313A6782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69" t="33756" r="7956" b="25491"/>
          <a:stretch/>
        </p:blipFill>
        <p:spPr>
          <a:xfrm>
            <a:off x="1775070" y="1862061"/>
            <a:ext cx="3047492" cy="4231760"/>
          </a:xfrm>
          <a:prstGeom prst="rect">
            <a:avLst/>
          </a:prstGeom>
          <a:ln>
            <a:noFill/>
          </a:ln>
        </p:spPr>
      </p:pic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DBF1FD7-3059-EB30-38DE-EFD7C696B51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416" imgH="416" progId="TCLayout.ActiveDocument.1">
                  <p:embed/>
                </p:oleObj>
              </mc:Choice>
              <mc:Fallback>
                <p:oleObj name="think-cell Slide" r:id="rId10" imgW="416" imgH="416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DBF1FD7-3059-EB30-38DE-EFD7C696B5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Table 1">
            <a:extLst>
              <a:ext uri="{FF2B5EF4-FFF2-40B4-BE49-F238E27FC236}">
                <a16:creationId xmlns:a16="http://schemas.microsoft.com/office/drawing/2014/main" id="{2125FBA9-A700-C259-4968-A0C64AF8853C}"/>
              </a:ext>
            </a:extLst>
          </p:cNvPr>
          <p:cNvGraphicFramePr/>
          <p:nvPr/>
        </p:nvGraphicFramePr>
        <p:xfrm>
          <a:off x="384049" y="1394939"/>
          <a:ext cx="1359842" cy="46988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3598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293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Pharma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524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" name="Table 1">
            <a:extLst>
              <a:ext uri="{FF2B5EF4-FFF2-40B4-BE49-F238E27FC236}">
                <a16:creationId xmlns:a16="http://schemas.microsoft.com/office/drawing/2014/main" id="{56399505-43C0-0820-C650-074AA4948F09}"/>
              </a:ext>
            </a:extLst>
          </p:cNvPr>
          <p:cNvGraphicFramePr/>
          <p:nvPr/>
        </p:nvGraphicFramePr>
        <p:xfrm>
          <a:off x="1775070" y="1394939"/>
          <a:ext cx="3046760" cy="46988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046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293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In-Store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524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7" name="Table 1">
            <a:extLst>
              <a:ext uri="{FF2B5EF4-FFF2-40B4-BE49-F238E27FC236}">
                <a16:creationId xmlns:a16="http://schemas.microsoft.com/office/drawing/2014/main" id="{CA30664B-654D-418E-6A70-0522F789DC7C}"/>
              </a:ext>
            </a:extLst>
          </p:cNvPr>
          <p:cNvGraphicFramePr/>
          <p:nvPr/>
        </p:nvGraphicFramePr>
        <p:xfrm>
          <a:off x="4862449" y="1394939"/>
          <a:ext cx="1905696" cy="46988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90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293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 err="1"/>
                        <a:t>Brand.com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524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" name="Table 1">
            <a:extLst>
              <a:ext uri="{FF2B5EF4-FFF2-40B4-BE49-F238E27FC236}">
                <a16:creationId xmlns:a16="http://schemas.microsoft.com/office/drawing/2014/main" id="{A5579B54-06EA-41AD-B866-CEEEFCE52B94}"/>
              </a:ext>
            </a:extLst>
          </p:cNvPr>
          <p:cNvGraphicFramePr/>
          <p:nvPr/>
        </p:nvGraphicFramePr>
        <p:xfrm>
          <a:off x="6806508" y="1394939"/>
          <a:ext cx="2739939" cy="46988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739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293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 err="1"/>
                        <a:t>Retailer.com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524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Table 1">
            <a:extLst>
              <a:ext uri="{FF2B5EF4-FFF2-40B4-BE49-F238E27FC236}">
                <a16:creationId xmlns:a16="http://schemas.microsoft.com/office/drawing/2014/main" id="{1A78D65D-1A57-3751-A024-4FC883B291B9}"/>
              </a:ext>
            </a:extLst>
          </p:cNvPr>
          <p:cNvGraphicFramePr/>
          <p:nvPr/>
        </p:nvGraphicFramePr>
        <p:xfrm>
          <a:off x="9583023" y="1394939"/>
          <a:ext cx="2224927" cy="46988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24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293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Social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1524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775CA0C5-F9D4-22FB-4D4A-394FF836B28E}"/>
              </a:ext>
            </a:extLst>
          </p:cNvPr>
          <p:cNvSpPr txBox="1"/>
          <p:nvPr/>
        </p:nvSpPr>
        <p:spPr>
          <a:xfrm>
            <a:off x="355599" y="356767"/>
            <a:ext cx="8719821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>
                <a:latin typeface="Cliniques Helvetica Neue Lt"/>
              </a:rPr>
              <a:t>Clinique’s dermatological brand messaging is being executed across in-store, online and social. </a:t>
            </a:r>
            <a:endParaRPr lang="en-US" dirty="0"/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23360E2C-4B71-D3D0-634F-A80ADA73A2D5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86007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4A06C4F-68C9-55D7-E8D4-342EFCECF745}"/>
              </a:ext>
            </a:extLst>
          </p:cNvPr>
          <p:cNvGrpSpPr/>
          <p:nvPr/>
        </p:nvGrpSpPr>
        <p:grpSpPr>
          <a:xfrm>
            <a:off x="384048" y="1394939"/>
            <a:ext cx="2831676" cy="4702621"/>
            <a:chOff x="384048" y="1394939"/>
            <a:chExt cx="2831676" cy="4702621"/>
          </a:xfrm>
        </p:grpSpPr>
        <p:pic>
          <p:nvPicPr>
            <p:cNvPr id="109" name="image55.png" descr="image55.png"/>
            <p:cNvPicPr>
              <a:picLocks noChangeAspect="1"/>
            </p:cNvPicPr>
            <p:nvPr/>
          </p:nvPicPr>
          <p:blipFill rotWithShape="1">
            <a:blip r:embed="rId3"/>
            <a:srcRect l="1829" t="2505" r="1829" b="5622"/>
            <a:stretch/>
          </p:blipFill>
          <p:spPr>
            <a:xfrm>
              <a:off x="385621" y="1857276"/>
              <a:ext cx="2828504" cy="3049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aphicFrame>
          <p:nvGraphicFramePr>
            <p:cNvPr id="110" name="Table 1"/>
            <p:cNvGraphicFramePr/>
            <p:nvPr/>
          </p:nvGraphicFramePr>
          <p:xfrm>
            <a:off x="384048" y="1394939"/>
            <a:ext cx="2831676" cy="4702621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283167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467293">
                  <a:tc>
                    <a:txBody>
                      <a:bodyPr/>
                      <a:lstStyle/>
                      <a:p>
                        <a:pPr algn="ctr" defTabSz="1219168"/>
                        <a:r>
                          <a:rPr sz="1400" dirty="0"/>
                          <a:t>Dermatologists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45013">
                  <a:tc>
                    <a:txBody>
                      <a:bodyPr/>
                      <a:lstStyle/>
                      <a:p>
                        <a:pPr marL="190500" algn="l" defTabSz="1217612">
                          <a:lnSpc>
                            <a:spcPct val="90000"/>
                          </a:lnSpc>
                          <a:defRPr sz="1400"/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190248">
                  <a:tc>
                    <a:txBody>
                      <a:bodyPr/>
                      <a:lstStyle/>
                      <a:p>
                        <a:pPr marL="190500" marR="127000" algn="l"/>
                        <a:r>
                          <a:rPr sz="1100" dirty="0"/>
                          <a:t>Dermatologists are a must win to </a:t>
                        </a:r>
                        <a:br>
                          <a:rPr lang="en-US" sz="1100" dirty="0"/>
                        </a:br>
                        <a:r>
                          <a:rPr sz="1100" dirty="0"/>
                          <a:t>build credibility in Active Derma, and also provide patient insights to inform innovation, education.</a:t>
                        </a:r>
                      </a:p>
                    </a:txBody>
                    <a:tcPr marL="50800" marR="50800" marT="246888" marB="5080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089AD5A-FE29-9ED1-21B9-95AADBD17141}"/>
              </a:ext>
            </a:extLst>
          </p:cNvPr>
          <p:cNvGrpSpPr/>
          <p:nvPr/>
        </p:nvGrpSpPr>
        <p:grpSpPr>
          <a:xfrm>
            <a:off x="3252771" y="1394937"/>
            <a:ext cx="2831843" cy="4699769"/>
            <a:chOff x="3252771" y="1394937"/>
            <a:chExt cx="2831843" cy="4699769"/>
          </a:xfrm>
        </p:grpSpPr>
        <p:pic>
          <p:nvPicPr>
            <p:cNvPr id="112" name="image53.jpeg" descr="image53.jpeg"/>
            <p:cNvPicPr>
              <a:picLocks noChangeAspect="1"/>
            </p:cNvPicPr>
            <p:nvPr/>
          </p:nvPicPr>
          <p:blipFill rotWithShape="1">
            <a:blip r:embed="rId4"/>
            <a:srcRect l="31155" t="2988" r="36480" b="30376"/>
            <a:stretch/>
          </p:blipFill>
          <p:spPr>
            <a:xfrm>
              <a:off x="3252771" y="1857276"/>
              <a:ext cx="2828503" cy="3049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aphicFrame>
          <p:nvGraphicFramePr>
            <p:cNvPr id="113" name="Table 1-1"/>
            <p:cNvGraphicFramePr/>
            <p:nvPr/>
          </p:nvGraphicFramePr>
          <p:xfrm>
            <a:off x="3252938" y="1394937"/>
            <a:ext cx="2831676" cy="4699769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283167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466344">
                  <a:tc>
                    <a:txBody>
                      <a:bodyPr/>
                      <a:lstStyle/>
                      <a:p>
                        <a:pPr algn="ctr" defTabSz="1219168"/>
                        <a:r>
                          <a:rPr sz="1400" dirty="0"/>
                          <a:t>Ophthalmologists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42962">
                  <a:tc>
                    <a:txBody>
                      <a:bodyPr/>
                      <a:lstStyle/>
                      <a:p>
                        <a:pPr marL="190500" defTabSz="1217612">
                          <a:lnSpc>
                            <a:spcPct val="90000"/>
                          </a:lnSpc>
                          <a:defRPr sz="1400"/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189447">
                  <a:tc>
                    <a:txBody>
                      <a:bodyPr/>
                      <a:lstStyle/>
                      <a:p>
                        <a:pPr marL="190500" marR="127000" algn="l"/>
                        <a:r>
                          <a:rPr sz="1100" dirty="0"/>
                          <a:t>Ophthalmologists are whitespace differentiators to breakthrough, </a:t>
                        </a:r>
                        <a:br>
                          <a:rPr lang="en-US" sz="1100" dirty="0"/>
                        </a:br>
                        <a:r>
                          <a:rPr sz="1100" dirty="0"/>
                          <a:t>building unique Eye Safety promise, </a:t>
                        </a:r>
                        <a:br>
                          <a:rPr lang="en-US" sz="1100" dirty="0"/>
                        </a:br>
                        <a:r>
                          <a:rPr sz="1100" dirty="0"/>
                          <a:t>and co-creating eye innovation.</a:t>
                        </a:r>
                      </a:p>
                    </a:txBody>
                    <a:tcPr marL="50800" marR="50800" marT="246888" marB="5080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D7F859F-1048-8E3C-A186-923594E078F4}"/>
              </a:ext>
            </a:extLst>
          </p:cNvPr>
          <p:cNvGrpSpPr/>
          <p:nvPr/>
        </p:nvGrpSpPr>
        <p:grpSpPr>
          <a:xfrm>
            <a:off x="6118431" y="1394938"/>
            <a:ext cx="2831759" cy="4702556"/>
            <a:chOff x="6118431" y="1394938"/>
            <a:chExt cx="2831759" cy="4702556"/>
          </a:xfrm>
        </p:grpSpPr>
        <p:pic>
          <p:nvPicPr>
            <p:cNvPr id="115" name="image54.jpeg" descr="image54.jpeg"/>
            <p:cNvPicPr>
              <a:picLocks noChangeAspect="1"/>
            </p:cNvPicPr>
            <p:nvPr/>
          </p:nvPicPr>
          <p:blipFill rotWithShape="1">
            <a:blip r:embed="rId5"/>
            <a:srcRect t="2285" b="16848"/>
            <a:stretch/>
          </p:blipFill>
          <p:spPr>
            <a:xfrm>
              <a:off x="6118431" y="1857276"/>
              <a:ext cx="2828503" cy="3049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aphicFrame>
          <p:nvGraphicFramePr>
            <p:cNvPr id="116" name="Table 1-1-1"/>
            <p:cNvGraphicFramePr/>
            <p:nvPr/>
          </p:nvGraphicFramePr>
          <p:xfrm>
            <a:off x="6118514" y="1394938"/>
            <a:ext cx="2831676" cy="4702556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283167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473384">
                  <a:tc>
                    <a:txBody>
                      <a:bodyPr/>
                      <a:lstStyle/>
                      <a:p>
                        <a:pPr algn="ctr" defTabSz="1219168"/>
                        <a:r>
                          <a:rPr sz="1400" dirty="0"/>
                          <a:t>Skin Allergists</a:t>
                        </a:r>
                      </a:p>
                    </a:txBody>
                    <a:tcPr marL="127000" marR="127000" marT="127000" marB="12700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40635">
                  <a:tc>
                    <a:txBody>
                      <a:bodyPr/>
                      <a:lstStyle/>
                      <a:p>
                        <a:pPr marL="190500" defTabSz="1217612">
                          <a:lnSpc>
                            <a:spcPct val="90000"/>
                          </a:lnSpc>
                          <a:defRPr sz="1400"/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188537">
                  <a:tc>
                    <a:txBody>
                      <a:bodyPr/>
                      <a:lstStyle/>
                      <a:p>
                        <a:pPr marL="190500" marR="127000" algn="l"/>
                        <a:r>
                          <a:rPr sz="1100" dirty="0"/>
                          <a:t>Skin Allergists are whitespace  differentiators, providing Allergy </a:t>
                        </a:r>
                        <a:br>
                          <a:rPr lang="en-US" sz="1100" dirty="0"/>
                        </a:br>
                        <a:r>
                          <a:rPr sz="1100" dirty="0"/>
                          <a:t>Science insights and informing </a:t>
                        </a:r>
                        <a:br>
                          <a:rPr lang="en-US" sz="1100" dirty="0"/>
                        </a:br>
                        <a:r>
                          <a:rPr sz="1100" dirty="0"/>
                          <a:t>allergic skin breakthroughs.</a:t>
                        </a:r>
                      </a:p>
                    </a:txBody>
                    <a:tcPr marL="50800" marR="50800" marT="246888" marB="5080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F6207AE-9928-8795-686A-4E0D2D3A84FF}"/>
              </a:ext>
            </a:extLst>
          </p:cNvPr>
          <p:cNvGrpSpPr/>
          <p:nvPr/>
        </p:nvGrpSpPr>
        <p:grpSpPr>
          <a:xfrm>
            <a:off x="8984089" y="1394938"/>
            <a:ext cx="2831677" cy="4702556"/>
            <a:chOff x="8984089" y="1394938"/>
            <a:chExt cx="2831677" cy="4702556"/>
          </a:xfrm>
        </p:grpSpPr>
        <p:pic>
          <p:nvPicPr>
            <p:cNvPr id="118" name="image56.jpeg" descr="image56.jpeg"/>
            <p:cNvPicPr>
              <a:picLocks noChangeAspect="1"/>
            </p:cNvPicPr>
            <p:nvPr/>
          </p:nvPicPr>
          <p:blipFill rotWithShape="1">
            <a:blip r:embed="rId6"/>
            <a:srcRect l="2999" t="477" r="21014" b="42171"/>
            <a:stretch/>
          </p:blipFill>
          <p:spPr>
            <a:xfrm>
              <a:off x="8984089" y="1857276"/>
              <a:ext cx="2828503" cy="3049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aphicFrame>
          <p:nvGraphicFramePr>
            <p:cNvPr id="119" name="Table 1-1-1-1"/>
            <p:cNvGraphicFramePr/>
            <p:nvPr/>
          </p:nvGraphicFramePr>
          <p:xfrm>
            <a:off x="8984090" y="1394938"/>
            <a:ext cx="2831676" cy="4702556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283167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471689">
                  <a:tc>
                    <a:txBody>
                      <a:bodyPr/>
                      <a:lstStyle/>
                      <a:p>
                        <a:pPr algn="ctr" defTabSz="1219168"/>
                        <a:r>
                          <a:rPr sz="1400" dirty="0"/>
                          <a:t>Derm Creators</a:t>
                        </a:r>
                      </a:p>
                    </a:txBody>
                    <a:tcPr marL="127000" marR="127000" marT="127000" marB="12700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41854">
                  <a:tc>
                    <a:txBody>
                      <a:bodyPr/>
                      <a:lstStyle/>
                      <a:p>
                        <a:pPr marL="190500" defTabSz="1217612">
                          <a:lnSpc>
                            <a:spcPct val="90000"/>
                          </a:lnSpc>
                          <a:defRPr sz="1400"/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189013">
                  <a:tc>
                    <a:txBody>
                      <a:bodyPr/>
                      <a:lstStyle/>
                      <a:p>
                        <a:pPr marL="190500" marR="127000" algn="l"/>
                        <a:r>
                          <a:rPr sz="1100" dirty="0"/>
                          <a:t>Derm creators drive derma EMV, helping translate complex science </a:t>
                        </a:r>
                        <a:br>
                          <a:rPr lang="en-US" sz="1100" dirty="0"/>
                        </a:br>
                        <a:r>
                          <a:rPr sz="1100" dirty="0"/>
                          <a:t>into authentic on-brand social </a:t>
                        </a:r>
                        <a:br>
                          <a:rPr lang="en-US" sz="1100" dirty="0"/>
                        </a:br>
                        <a:r>
                          <a:rPr sz="1100" dirty="0"/>
                          <a:t>media content.</a:t>
                        </a:r>
                      </a:p>
                    </a:txBody>
                    <a:tcPr marL="50800" marR="50800" marT="246888" marB="5080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sp>
        <p:nvSpPr>
          <p:cNvPr id="6" name="Slide Number">
            <a:extLst>
              <a:ext uri="{FF2B5EF4-FFF2-40B4-BE49-F238E27FC236}">
                <a16:creationId xmlns:a16="http://schemas.microsoft.com/office/drawing/2014/main" id="{D35B37D6-5582-0F09-7901-746C45B91FDB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72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C60A7F7-2CE0-51F4-A60E-D12F5BCE066B}"/>
              </a:ext>
            </a:extLst>
          </p:cNvPr>
          <p:cNvSpPr txBox="1"/>
          <p:nvPr/>
        </p:nvSpPr>
        <p:spPr>
          <a:xfrm>
            <a:off x="355599" y="356767"/>
            <a:ext cx="10427790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Clinique has been actively building its global network of leading dermatologists, ophthalmologists, skin allergists, and Derm creators.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">
            <a:extLst>
              <a:ext uri="{FF2B5EF4-FFF2-40B4-BE49-F238E27FC236}">
                <a16:creationId xmlns:a16="http://schemas.microsoft.com/office/drawing/2014/main" id="{8D507C00-907A-B7A9-6EE5-8B05EA06E45A}"/>
              </a:ext>
            </a:extLst>
          </p:cNvPr>
          <p:cNvSpPr/>
          <p:nvPr/>
        </p:nvSpPr>
        <p:spPr>
          <a:xfrm>
            <a:off x="310521" y="1136522"/>
            <a:ext cx="11405603" cy="5143399"/>
          </a:xfrm>
          <a:custGeom>
            <a:avLst/>
            <a:gdLst>
              <a:gd name="connsiteX0" fmla="*/ 9546 w 21595"/>
              <a:gd name="connsiteY0" fmla="*/ 0 h 21600"/>
              <a:gd name="connsiteX1" fmla="*/ 9422 w 21595"/>
              <a:gd name="connsiteY1" fmla="*/ 11 h 21600"/>
              <a:gd name="connsiteX2" fmla="*/ 9364 w 21595"/>
              <a:gd name="connsiteY2" fmla="*/ 46 h 21600"/>
              <a:gd name="connsiteX3" fmla="*/ 9241 w 21595"/>
              <a:gd name="connsiteY3" fmla="*/ 34 h 21600"/>
              <a:gd name="connsiteX4" fmla="*/ 9105 w 21595"/>
              <a:gd name="connsiteY4" fmla="*/ 96 h 21600"/>
              <a:gd name="connsiteX5" fmla="*/ 9090 w 21595"/>
              <a:gd name="connsiteY5" fmla="*/ 134 h 21600"/>
              <a:gd name="connsiteX6" fmla="*/ 9163 w 21595"/>
              <a:gd name="connsiteY6" fmla="*/ 195 h 21600"/>
              <a:gd name="connsiteX7" fmla="*/ 9095 w 21595"/>
              <a:gd name="connsiteY7" fmla="*/ 157 h 21600"/>
              <a:gd name="connsiteX8" fmla="*/ 9043 w 21595"/>
              <a:gd name="connsiteY8" fmla="*/ 145 h 21600"/>
              <a:gd name="connsiteX9" fmla="*/ 8971 w 21595"/>
              <a:gd name="connsiteY9" fmla="*/ 107 h 21600"/>
              <a:gd name="connsiteX10" fmla="*/ 8857 w 21595"/>
              <a:gd name="connsiteY10" fmla="*/ 168 h 21600"/>
              <a:gd name="connsiteX11" fmla="*/ 8826 w 21595"/>
              <a:gd name="connsiteY11" fmla="*/ 134 h 21600"/>
              <a:gd name="connsiteX12" fmla="*/ 8711 w 21595"/>
              <a:gd name="connsiteY12" fmla="*/ 134 h 21600"/>
              <a:gd name="connsiteX13" fmla="*/ 8598 w 21595"/>
              <a:gd name="connsiteY13" fmla="*/ 157 h 21600"/>
              <a:gd name="connsiteX14" fmla="*/ 8499 w 21595"/>
              <a:gd name="connsiteY14" fmla="*/ 183 h 21600"/>
              <a:gd name="connsiteX15" fmla="*/ 8499 w 21595"/>
              <a:gd name="connsiteY15" fmla="*/ 229 h 21600"/>
              <a:gd name="connsiteX16" fmla="*/ 8443 w 21595"/>
              <a:gd name="connsiteY16" fmla="*/ 229 h 21600"/>
              <a:gd name="connsiteX17" fmla="*/ 8282 w 21595"/>
              <a:gd name="connsiteY17" fmla="*/ 306 h 21600"/>
              <a:gd name="connsiteX18" fmla="*/ 8235 w 21595"/>
              <a:gd name="connsiteY18" fmla="*/ 352 h 21600"/>
              <a:gd name="connsiteX19" fmla="*/ 8323 w 21595"/>
              <a:gd name="connsiteY19" fmla="*/ 390 h 21600"/>
              <a:gd name="connsiteX20" fmla="*/ 8292 w 21595"/>
              <a:gd name="connsiteY20" fmla="*/ 440 h 21600"/>
              <a:gd name="connsiteX21" fmla="*/ 8132 w 21595"/>
              <a:gd name="connsiteY21" fmla="*/ 489 h 21600"/>
              <a:gd name="connsiteX22" fmla="*/ 7960 w 21595"/>
              <a:gd name="connsiteY22" fmla="*/ 550 h 21600"/>
              <a:gd name="connsiteX23" fmla="*/ 7934 w 21595"/>
              <a:gd name="connsiteY23" fmla="*/ 585 h 21600"/>
              <a:gd name="connsiteX24" fmla="*/ 8007 w 21595"/>
              <a:gd name="connsiteY24" fmla="*/ 635 h 21600"/>
              <a:gd name="connsiteX25" fmla="*/ 8162 w 21595"/>
              <a:gd name="connsiteY25" fmla="*/ 673 h 21600"/>
              <a:gd name="connsiteX26" fmla="*/ 8080 w 21595"/>
              <a:gd name="connsiteY26" fmla="*/ 673 h 21600"/>
              <a:gd name="connsiteX27" fmla="*/ 7965 w 21595"/>
              <a:gd name="connsiteY27" fmla="*/ 719 h 21600"/>
              <a:gd name="connsiteX28" fmla="*/ 8007 w 21595"/>
              <a:gd name="connsiteY28" fmla="*/ 795 h 21600"/>
              <a:gd name="connsiteX29" fmla="*/ 8038 w 21595"/>
              <a:gd name="connsiteY29" fmla="*/ 829 h 21600"/>
              <a:gd name="connsiteX30" fmla="*/ 8141 w 21595"/>
              <a:gd name="connsiteY30" fmla="*/ 818 h 21600"/>
              <a:gd name="connsiteX31" fmla="*/ 8250 w 21595"/>
              <a:gd name="connsiteY31" fmla="*/ 818 h 21600"/>
              <a:gd name="connsiteX32" fmla="*/ 8334 w 21595"/>
              <a:gd name="connsiteY32" fmla="*/ 829 h 21600"/>
              <a:gd name="connsiteX33" fmla="*/ 8422 w 21595"/>
              <a:gd name="connsiteY33" fmla="*/ 902 h 21600"/>
              <a:gd name="connsiteX34" fmla="*/ 8405 w 21595"/>
              <a:gd name="connsiteY34" fmla="*/ 952 h 21600"/>
              <a:gd name="connsiteX35" fmla="*/ 8443 w 21595"/>
              <a:gd name="connsiteY35" fmla="*/ 1001 h 21600"/>
              <a:gd name="connsiteX36" fmla="*/ 8457 w 21595"/>
              <a:gd name="connsiteY36" fmla="*/ 1135 h 21600"/>
              <a:gd name="connsiteX37" fmla="*/ 8469 w 21595"/>
              <a:gd name="connsiteY37" fmla="*/ 1223 h 21600"/>
              <a:gd name="connsiteX38" fmla="*/ 8483 w 21595"/>
              <a:gd name="connsiteY38" fmla="*/ 1269 h 21600"/>
              <a:gd name="connsiteX39" fmla="*/ 8412 w 21595"/>
              <a:gd name="connsiteY39" fmla="*/ 1391 h 21600"/>
              <a:gd name="connsiteX40" fmla="*/ 8438 w 21595"/>
              <a:gd name="connsiteY40" fmla="*/ 1430 h 21600"/>
              <a:gd name="connsiteX41" fmla="*/ 8483 w 21595"/>
              <a:gd name="connsiteY41" fmla="*/ 1407 h 21600"/>
              <a:gd name="connsiteX42" fmla="*/ 8515 w 21595"/>
              <a:gd name="connsiteY42" fmla="*/ 1452 h 21600"/>
              <a:gd name="connsiteX43" fmla="*/ 8567 w 21595"/>
              <a:gd name="connsiteY43" fmla="*/ 1540 h 21600"/>
              <a:gd name="connsiteX44" fmla="*/ 8490 w 21595"/>
              <a:gd name="connsiteY44" fmla="*/ 1502 h 21600"/>
              <a:gd name="connsiteX45" fmla="*/ 8447 w 21595"/>
              <a:gd name="connsiteY45" fmla="*/ 1502 h 21600"/>
              <a:gd name="connsiteX46" fmla="*/ 8417 w 21595"/>
              <a:gd name="connsiteY46" fmla="*/ 1575 h 21600"/>
              <a:gd name="connsiteX47" fmla="*/ 8400 w 21595"/>
              <a:gd name="connsiteY47" fmla="*/ 1674 h 21600"/>
              <a:gd name="connsiteX48" fmla="*/ 8443 w 21595"/>
              <a:gd name="connsiteY48" fmla="*/ 1712 h 21600"/>
              <a:gd name="connsiteX49" fmla="*/ 8490 w 21595"/>
              <a:gd name="connsiteY49" fmla="*/ 1697 h 21600"/>
              <a:gd name="connsiteX50" fmla="*/ 8515 w 21595"/>
              <a:gd name="connsiteY50" fmla="*/ 1674 h 21600"/>
              <a:gd name="connsiteX51" fmla="*/ 8572 w 21595"/>
              <a:gd name="connsiteY51" fmla="*/ 1624 h 21600"/>
              <a:gd name="connsiteX52" fmla="*/ 8546 w 21595"/>
              <a:gd name="connsiteY52" fmla="*/ 1735 h 21600"/>
              <a:gd name="connsiteX53" fmla="*/ 8515 w 21595"/>
              <a:gd name="connsiteY53" fmla="*/ 1796 h 21600"/>
              <a:gd name="connsiteX54" fmla="*/ 8443 w 21595"/>
              <a:gd name="connsiteY54" fmla="*/ 1846 h 21600"/>
              <a:gd name="connsiteX55" fmla="*/ 8365 w 21595"/>
              <a:gd name="connsiteY55" fmla="*/ 2003 h 21600"/>
              <a:gd name="connsiteX56" fmla="*/ 8386 w 21595"/>
              <a:gd name="connsiteY56" fmla="*/ 2053 h 21600"/>
              <a:gd name="connsiteX57" fmla="*/ 8349 w 21595"/>
              <a:gd name="connsiteY57" fmla="*/ 2163 h 21600"/>
              <a:gd name="connsiteX58" fmla="*/ 8391 w 21595"/>
              <a:gd name="connsiteY58" fmla="*/ 2286 h 21600"/>
              <a:gd name="connsiteX59" fmla="*/ 8375 w 21595"/>
              <a:gd name="connsiteY59" fmla="*/ 2420 h 21600"/>
              <a:gd name="connsiteX60" fmla="*/ 8379 w 21595"/>
              <a:gd name="connsiteY60" fmla="*/ 2507 h 21600"/>
              <a:gd name="connsiteX61" fmla="*/ 8431 w 21595"/>
              <a:gd name="connsiteY61" fmla="*/ 2691 h 21600"/>
              <a:gd name="connsiteX62" fmla="*/ 8443 w 21595"/>
              <a:gd name="connsiteY62" fmla="*/ 2836 h 21600"/>
              <a:gd name="connsiteX63" fmla="*/ 8473 w 21595"/>
              <a:gd name="connsiteY63" fmla="*/ 2909 h 21600"/>
              <a:gd name="connsiteX64" fmla="*/ 8572 w 21595"/>
              <a:gd name="connsiteY64" fmla="*/ 2920 h 21600"/>
              <a:gd name="connsiteX65" fmla="*/ 8624 w 21595"/>
              <a:gd name="connsiteY65" fmla="*/ 3031 h 21600"/>
              <a:gd name="connsiteX66" fmla="*/ 8697 w 21595"/>
              <a:gd name="connsiteY66" fmla="*/ 3031 h 21600"/>
              <a:gd name="connsiteX67" fmla="*/ 8737 w 21595"/>
              <a:gd name="connsiteY67" fmla="*/ 2886 h 21600"/>
              <a:gd name="connsiteX68" fmla="*/ 8775 w 21595"/>
              <a:gd name="connsiteY68" fmla="*/ 2764 h 21600"/>
              <a:gd name="connsiteX69" fmla="*/ 8775 w 21595"/>
              <a:gd name="connsiteY69" fmla="*/ 2653 h 21600"/>
              <a:gd name="connsiteX70" fmla="*/ 8867 w 21595"/>
              <a:gd name="connsiteY70" fmla="*/ 2530 h 21600"/>
              <a:gd name="connsiteX71" fmla="*/ 8904 w 21595"/>
              <a:gd name="connsiteY71" fmla="*/ 2431 h 21600"/>
              <a:gd name="connsiteX72" fmla="*/ 8914 w 21595"/>
              <a:gd name="connsiteY72" fmla="*/ 2335 h 21600"/>
              <a:gd name="connsiteX73" fmla="*/ 8966 w 21595"/>
              <a:gd name="connsiteY73" fmla="*/ 2248 h 21600"/>
              <a:gd name="connsiteX74" fmla="*/ 9039 w 21595"/>
              <a:gd name="connsiteY74" fmla="*/ 2213 h 21600"/>
              <a:gd name="connsiteX75" fmla="*/ 9105 w 21595"/>
              <a:gd name="connsiteY75" fmla="*/ 2175 h 21600"/>
              <a:gd name="connsiteX76" fmla="*/ 9137 w 21595"/>
              <a:gd name="connsiteY76" fmla="*/ 2175 h 21600"/>
              <a:gd name="connsiteX77" fmla="*/ 9246 w 21595"/>
              <a:gd name="connsiteY77" fmla="*/ 2079 h 21600"/>
              <a:gd name="connsiteX78" fmla="*/ 9328 w 21595"/>
              <a:gd name="connsiteY78" fmla="*/ 1930 h 21600"/>
              <a:gd name="connsiteX79" fmla="*/ 9380 w 21595"/>
              <a:gd name="connsiteY79" fmla="*/ 1869 h 21600"/>
              <a:gd name="connsiteX80" fmla="*/ 9427 w 21595"/>
              <a:gd name="connsiteY80" fmla="*/ 1869 h 21600"/>
              <a:gd name="connsiteX81" fmla="*/ 9562 w 21595"/>
              <a:gd name="connsiteY81" fmla="*/ 1819 h 21600"/>
              <a:gd name="connsiteX82" fmla="*/ 9696 w 21595"/>
              <a:gd name="connsiteY82" fmla="*/ 1724 h 21600"/>
              <a:gd name="connsiteX83" fmla="*/ 9821 w 21595"/>
              <a:gd name="connsiteY83" fmla="*/ 1602 h 21600"/>
              <a:gd name="connsiteX84" fmla="*/ 9764 w 21595"/>
              <a:gd name="connsiteY84" fmla="*/ 1590 h 21600"/>
              <a:gd name="connsiteX85" fmla="*/ 9649 w 21595"/>
              <a:gd name="connsiteY85" fmla="*/ 1590 h 21600"/>
              <a:gd name="connsiteX86" fmla="*/ 9707 w 21595"/>
              <a:gd name="connsiteY86" fmla="*/ 1514 h 21600"/>
              <a:gd name="connsiteX87" fmla="*/ 9701 w 21595"/>
              <a:gd name="connsiteY87" fmla="*/ 1430 h 21600"/>
              <a:gd name="connsiteX88" fmla="*/ 9748 w 21595"/>
              <a:gd name="connsiteY88" fmla="*/ 1502 h 21600"/>
              <a:gd name="connsiteX89" fmla="*/ 9774 w 21595"/>
              <a:gd name="connsiteY89" fmla="*/ 1552 h 21600"/>
              <a:gd name="connsiteX90" fmla="*/ 9852 w 21595"/>
              <a:gd name="connsiteY90" fmla="*/ 1529 h 21600"/>
              <a:gd name="connsiteX91" fmla="*/ 9847 w 21595"/>
              <a:gd name="connsiteY91" fmla="*/ 1418 h 21600"/>
              <a:gd name="connsiteX92" fmla="*/ 9800 w 21595"/>
              <a:gd name="connsiteY92" fmla="*/ 1345 h 21600"/>
              <a:gd name="connsiteX93" fmla="*/ 9743 w 21595"/>
              <a:gd name="connsiteY93" fmla="*/ 1307 h 21600"/>
              <a:gd name="connsiteX94" fmla="*/ 9769 w 21595"/>
              <a:gd name="connsiteY94" fmla="*/ 1269 h 21600"/>
              <a:gd name="connsiteX95" fmla="*/ 9847 w 21595"/>
              <a:gd name="connsiteY95" fmla="*/ 1330 h 21600"/>
              <a:gd name="connsiteX96" fmla="*/ 9852 w 21595"/>
              <a:gd name="connsiteY96" fmla="*/ 1269 h 21600"/>
              <a:gd name="connsiteX97" fmla="*/ 9811 w 21595"/>
              <a:gd name="connsiteY97" fmla="*/ 1185 h 21600"/>
              <a:gd name="connsiteX98" fmla="*/ 9868 w 21595"/>
              <a:gd name="connsiteY98" fmla="*/ 1185 h 21600"/>
              <a:gd name="connsiteX99" fmla="*/ 9929 w 21595"/>
              <a:gd name="connsiteY99" fmla="*/ 1162 h 21600"/>
              <a:gd name="connsiteX100" fmla="*/ 9946 w 21595"/>
              <a:gd name="connsiteY100" fmla="*/ 1112 h 21600"/>
              <a:gd name="connsiteX101" fmla="*/ 9903 w 21595"/>
              <a:gd name="connsiteY101" fmla="*/ 1063 h 21600"/>
              <a:gd name="connsiteX102" fmla="*/ 9997 w 21595"/>
              <a:gd name="connsiteY102" fmla="*/ 1051 h 21600"/>
              <a:gd name="connsiteX103" fmla="*/ 9950 w 21595"/>
              <a:gd name="connsiteY103" fmla="*/ 940 h 21600"/>
              <a:gd name="connsiteX104" fmla="*/ 9997 w 21595"/>
              <a:gd name="connsiteY104" fmla="*/ 929 h 21600"/>
              <a:gd name="connsiteX105" fmla="*/ 9997 w 21595"/>
              <a:gd name="connsiteY105" fmla="*/ 829 h 21600"/>
              <a:gd name="connsiteX106" fmla="*/ 9929 w 21595"/>
              <a:gd name="connsiteY106" fmla="*/ 757 h 21600"/>
              <a:gd name="connsiteX107" fmla="*/ 10002 w 21595"/>
              <a:gd name="connsiteY107" fmla="*/ 719 h 21600"/>
              <a:gd name="connsiteX108" fmla="*/ 10064 w 21595"/>
              <a:gd name="connsiteY108" fmla="*/ 719 h 21600"/>
              <a:gd name="connsiteX109" fmla="*/ 10023 w 21595"/>
              <a:gd name="connsiteY109" fmla="*/ 635 h 21600"/>
              <a:gd name="connsiteX110" fmla="*/ 10033 w 21595"/>
              <a:gd name="connsiteY110" fmla="*/ 512 h 21600"/>
              <a:gd name="connsiteX111" fmla="*/ 10075 w 21595"/>
              <a:gd name="connsiteY111" fmla="*/ 428 h 21600"/>
              <a:gd name="connsiteX112" fmla="*/ 10127 w 21595"/>
              <a:gd name="connsiteY112" fmla="*/ 352 h 21600"/>
              <a:gd name="connsiteX113" fmla="*/ 10044 w 21595"/>
              <a:gd name="connsiteY113" fmla="*/ 340 h 21600"/>
              <a:gd name="connsiteX114" fmla="*/ 10163 w 21595"/>
              <a:gd name="connsiteY114" fmla="*/ 329 h 21600"/>
              <a:gd name="connsiteX115" fmla="*/ 10188 w 21595"/>
              <a:gd name="connsiteY115" fmla="*/ 306 h 21600"/>
              <a:gd name="connsiteX116" fmla="*/ 10344 w 21595"/>
              <a:gd name="connsiteY116" fmla="*/ 229 h 21600"/>
              <a:gd name="connsiteX117" fmla="*/ 10329 w 21595"/>
              <a:gd name="connsiteY117" fmla="*/ 183 h 21600"/>
              <a:gd name="connsiteX118" fmla="*/ 10219 w 21595"/>
              <a:gd name="connsiteY118" fmla="*/ 168 h 21600"/>
              <a:gd name="connsiteX119" fmla="*/ 10038 w 21595"/>
              <a:gd name="connsiteY119" fmla="*/ 206 h 21600"/>
              <a:gd name="connsiteX120" fmla="*/ 9941 w 21595"/>
              <a:gd name="connsiteY120" fmla="*/ 245 h 21600"/>
              <a:gd name="connsiteX121" fmla="*/ 9986 w 21595"/>
              <a:gd name="connsiteY121" fmla="*/ 183 h 21600"/>
              <a:gd name="connsiteX122" fmla="*/ 9960 w 21595"/>
              <a:gd name="connsiteY122" fmla="*/ 145 h 21600"/>
              <a:gd name="connsiteX123" fmla="*/ 9882 w 21595"/>
              <a:gd name="connsiteY123" fmla="*/ 183 h 21600"/>
              <a:gd name="connsiteX124" fmla="*/ 9779 w 21595"/>
              <a:gd name="connsiteY124" fmla="*/ 145 h 21600"/>
              <a:gd name="connsiteX125" fmla="*/ 9649 w 21595"/>
              <a:gd name="connsiteY125" fmla="*/ 157 h 21600"/>
              <a:gd name="connsiteX126" fmla="*/ 9635 w 21595"/>
              <a:gd name="connsiteY126" fmla="*/ 134 h 21600"/>
              <a:gd name="connsiteX127" fmla="*/ 9831 w 21595"/>
              <a:gd name="connsiteY127" fmla="*/ 134 h 21600"/>
              <a:gd name="connsiteX128" fmla="*/ 9971 w 21595"/>
              <a:gd name="connsiteY128" fmla="*/ 122 h 21600"/>
              <a:gd name="connsiteX129" fmla="*/ 10044 w 21595"/>
              <a:gd name="connsiteY129" fmla="*/ 84 h 21600"/>
              <a:gd name="connsiteX130" fmla="*/ 9831 w 21595"/>
              <a:gd name="connsiteY130" fmla="*/ 11 h 21600"/>
              <a:gd name="connsiteX131" fmla="*/ 9546 w 21595"/>
              <a:gd name="connsiteY131" fmla="*/ 0 h 21600"/>
              <a:gd name="connsiteX132" fmla="*/ 8188 w 21595"/>
              <a:gd name="connsiteY132" fmla="*/ 34 h 21600"/>
              <a:gd name="connsiteX133" fmla="*/ 8080 w 21595"/>
              <a:gd name="connsiteY133" fmla="*/ 61 h 21600"/>
              <a:gd name="connsiteX134" fmla="*/ 8064 w 21595"/>
              <a:gd name="connsiteY134" fmla="*/ 46 h 21600"/>
              <a:gd name="connsiteX135" fmla="*/ 7955 w 21595"/>
              <a:gd name="connsiteY135" fmla="*/ 46 h 21600"/>
              <a:gd name="connsiteX136" fmla="*/ 7882 w 21595"/>
              <a:gd name="connsiteY136" fmla="*/ 61 h 21600"/>
              <a:gd name="connsiteX137" fmla="*/ 7830 w 21595"/>
              <a:gd name="connsiteY137" fmla="*/ 73 h 21600"/>
              <a:gd name="connsiteX138" fmla="*/ 7774 w 21595"/>
              <a:gd name="connsiteY138" fmla="*/ 122 h 21600"/>
              <a:gd name="connsiteX139" fmla="*/ 7748 w 21595"/>
              <a:gd name="connsiteY139" fmla="*/ 96 h 21600"/>
              <a:gd name="connsiteX140" fmla="*/ 7706 w 21595"/>
              <a:gd name="connsiteY140" fmla="*/ 96 h 21600"/>
              <a:gd name="connsiteX141" fmla="*/ 7634 w 21595"/>
              <a:gd name="connsiteY141" fmla="*/ 134 h 21600"/>
              <a:gd name="connsiteX142" fmla="*/ 7557 w 21595"/>
              <a:gd name="connsiteY142" fmla="*/ 145 h 21600"/>
              <a:gd name="connsiteX143" fmla="*/ 7510 w 21595"/>
              <a:gd name="connsiteY143" fmla="*/ 145 h 21600"/>
              <a:gd name="connsiteX144" fmla="*/ 7447 w 21595"/>
              <a:gd name="connsiteY144" fmla="*/ 168 h 21600"/>
              <a:gd name="connsiteX145" fmla="*/ 7437 w 21595"/>
              <a:gd name="connsiteY145" fmla="*/ 206 h 21600"/>
              <a:gd name="connsiteX146" fmla="*/ 7463 w 21595"/>
              <a:gd name="connsiteY146" fmla="*/ 229 h 21600"/>
              <a:gd name="connsiteX147" fmla="*/ 7472 w 21595"/>
              <a:gd name="connsiteY147" fmla="*/ 268 h 21600"/>
              <a:gd name="connsiteX148" fmla="*/ 7519 w 21595"/>
              <a:gd name="connsiteY148" fmla="*/ 306 h 21600"/>
              <a:gd name="connsiteX149" fmla="*/ 7654 w 21595"/>
              <a:gd name="connsiteY149" fmla="*/ 306 h 21600"/>
              <a:gd name="connsiteX150" fmla="*/ 7732 w 21595"/>
              <a:gd name="connsiteY150" fmla="*/ 317 h 21600"/>
              <a:gd name="connsiteX151" fmla="*/ 7654 w 21595"/>
              <a:gd name="connsiteY151" fmla="*/ 352 h 21600"/>
              <a:gd name="connsiteX152" fmla="*/ 7628 w 21595"/>
              <a:gd name="connsiteY152" fmla="*/ 340 h 21600"/>
              <a:gd name="connsiteX153" fmla="*/ 7531 w 21595"/>
              <a:gd name="connsiteY153" fmla="*/ 340 h 21600"/>
              <a:gd name="connsiteX154" fmla="*/ 7519 w 21595"/>
              <a:gd name="connsiteY154" fmla="*/ 390 h 21600"/>
              <a:gd name="connsiteX155" fmla="*/ 7550 w 21595"/>
              <a:gd name="connsiteY155" fmla="*/ 440 h 21600"/>
              <a:gd name="connsiteX156" fmla="*/ 7519 w 21595"/>
              <a:gd name="connsiteY156" fmla="*/ 474 h 21600"/>
              <a:gd name="connsiteX157" fmla="*/ 7437 w 21595"/>
              <a:gd name="connsiteY157" fmla="*/ 512 h 21600"/>
              <a:gd name="connsiteX158" fmla="*/ 7385 w 21595"/>
              <a:gd name="connsiteY158" fmla="*/ 550 h 21600"/>
              <a:gd name="connsiteX159" fmla="*/ 7437 w 21595"/>
              <a:gd name="connsiteY159" fmla="*/ 573 h 21600"/>
              <a:gd name="connsiteX160" fmla="*/ 7453 w 21595"/>
              <a:gd name="connsiteY160" fmla="*/ 646 h 21600"/>
              <a:gd name="connsiteX161" fmla="*/ 7375 w 21595"/>
              <a:gd name="connsiteY161" fmla="*/ 596 h 21600"/>
              <a:gd name="connsiteX162" fmla="*/ 7343 w 21595"/>
              <a:gd name="connsiteY162" fmla="*/ 612 h 21600"/>
              <a:gd name="connsiteX163" fmla="*/ 7323 w 21595"/>
              <a:gd name="connsiteY163" fmla="*/ 696 h 21600"/>
              <a:gd name="connsiteX164" fmla="*/ 7239 w 21595"/>
              <a:gd name="connsiteY164" fmla="*/ 719 h 21600"/>
              <a:gd name="connsiteX165" fmla="*/ 7220 w 21595"/>
              <a:gd name="connsiteY165" fmla="*/ 780 h 21600"/>
              <a:gd name="connsiteX166" fmla="*/ 7291 w 21595"/>
              <a:gd name="connsiteY166" fmla="*/ 780 h 21600"/>
              <a:gd name="connsiteX167" fmla="*/ 7343 w 21595"/>
              <a:gd name="connsiteY167" fmla="*/ 807 h 21600"/>
              <a:gd name="connsiteX168" fmla="*/ 7468 w 21595"/>
              <a:gd name="connsiteY168" fmla="*/ 780 h 21600"/>
              <a:gd name="connsiteX169" fmla="*/ 7562 w 21595"/>
              <a:gd name="connsiteY169" fmla="*/ 818 h 21600"/>
              <a:gd name="connsiteX170" fmla="*/ 7696 w 21595"/>
              <a:gd name="connsiteY170" fmla="*/ 745 h 21600"/>
              <a:gd name="connsiteX171" fmla="*/ 7706 w 21595"/>
              <a:gd name="connsiteY171" fmla="*/ 707 h 21600"/>
              <a:gd name="connsiteX172" fmla="*/ 7639 w 21595"/>
              <a:gd name="connsiteY172" fmla="*/ 719 h 21600"/>
              <a:gd name="connsiteX173" fmla="*/ 7644 w 21595"/>
              <a:gd name="connsiteY173" fmla="*/ 696 h 21600"/>
              <a:gd name="connsiteX174" fmla="*/ 7712 w 21595"/>
              <a:gd name="connsiteY174" fmla="*/ 657 h 21600"/>
              <a:gd name="connsiteX175" fmla="*/ 7753 w 21595"/>
              <a:gd name="connsiteY175" fmla="*/ 612 h 21600"/>
              <a:gd name="connsiteX176" fmla="*/ 7826 w 21595"/>
              <a:gd name="connsiteY176" fmla="*/ 573 h 21600"/>
              <a:gd name="connsiteX177" fmla="*/ 7877 w 21595"/>
              <a:gd name="connsiteY177" fmla="*/ 535 h 21600"/>
              <a:gd name="connsiteX178" fmla="*/ 7873 w 21595"/>
              <a:gd name="connsiteY178" fmla="*/ 474 h 21600"/>
              <a:gd name="connsiteX179" fmla="*/ 7908 w 21595"/>
              <a:gd name="connsiteY179" fmla="*/ 451 h 21600"/>
              <a:gd name="connsiteX180" fmla="*/ 7861 w 21595"/>
              <a:gd name="connsiteY180" fmla="*/ 440 h 21600"/>
              <a:gd name="connsiteX181" fmla="*/ 7981 w 21595"/>
              <a:gd name="connsiteY181" fmla="*/ 428 h 21600"/>
              <a:gd name="connsiteX182" fmla="*/ 8017 w 21595"/>
              <a:gd name="connsiteY182" fmla="*/ 401 h 21600"/>
              <a:gd name="connsiteX183" fmla="*/ 8101 w 21595"/>
              <a:gd name="connsiteY183" fmla="*/ 390 h 21600"/>
              <a:gd name="connsiteX184" fmla="*/ 8198 w 21595"/>
              <a:gd name="connsiteY184" fmla="*/ 290 h 21600"/>
              <a:gd name="connsiteX185" fmla="*/ 8271 w 21595"/>
              <a:gd name="connsiteY185" fmla="*/ 268 h 21600"/>
              <a:gd name="connsiteX186" fmla="*/ 8386 w 21595"/>
              <a:gd name="connsiteY186" fmla="*/ 206 h 21600"/>
              <a:gd name="connsiteX187" fmla="*/ 8308 w 21595"/>
              <a:gd name="connsiteY187" fmla="*/ 206 h 21600"/>
              <a:gd name="connsiteX188" fmla="*/ 8349 w 21595"/>
              <a:gd name="connsiteY188" fmla="*/ 183 h 21600"/>
              <a:gd name="connsiteX189" fmla="*/ 8443 w 21595"/>
              <a:gd name="connsiteY189" fmla="*/ 168 h 21600"/>
              <a:gd name="connsiteX190" fmla="*/ 8551 w 21595"/>
              <a:gd name="connsiteY190" fmla="*/ 122 h 21600"/>
              <a:gd name="connsiteX191" fmla="*/ 8561 w 21595"/>
              <a:gd name="connsiteY191" fmla="*/ 96 h 21600"/>
              <a:gd name="connsiteX192" fmla="*/ 8504 w 21595"/>
              <a:gd name="connsiteY192" fmla="*/ 73 h 21600"/>
              <a:gd name="connsiteX193" fmla="*/ 8431 w 21595"/>
              <a:gd name="connsiteY193" fmla="*/ 61 h 21600"/>
              <a:gd name="connsiteX194" fmla="*/ 8339 w 21595"/>
              <a:gd name="connsiteY194" fmla="*/ 46 h 21600"/>
              <a:gd name="connsiteX195" fmla="*/ 8266 w 21595"/>
              <a:gd name="connsiteY195" fmla="*/ 46 h 21600"/>
              <a:gd name="connsiteX196" fmla="*/ 8188 w 21595"/>
              <a:gd name="connsiteY196" fmla="*/ 34 h 21600"/>
              <a:gd name="connsiteX197" fmla="*/ 7291 w 21595"/>
              <a:gd name="connsiteY197" fmla="*/ 229 h 21600"/>
              <a:gd name="connsiteX198" fmla="*/ 7298 w 21595"/>
              <a:gd name="connsiteY198" fmla="*/ 256 h 21600"/>
              <a:gd name="connsiteX199" fmla="*/ 7251 w 21595"/>
              <a:gd name="connsiteY199" fmla="*/ 268 h 21600"/>
              <a:gd name="connsiteX200" fmla="*/ 7208 w 21595"/>
              <a:gd name="connsiteY200" fmla="*/ 306 h 21600"/>
              <a:gd name="connsiteX201" fmla="*/ 7157 w 21595"/>
              <a:gd name="connsiteY201" fmla="*/ 340 h 21600"/>
              <a:gd name="connsiteX202" fmla="*/ 7152 w 21595"/>
              <a:gd name="connsiteY202" fmla="*/ 401 h 21600"/>
              <a:gd name="connsiteX203" fmla="*/ 7173 w 21595"/>
              <a:gd name="connsiteY203" fmla="*/ 440 h 21600"/>
              <a:gd name="connsiteX204" fmla="*/ 7246 w 21595"/>
              <a:gd name="connsiteY204" fmla="*/ 440 h 21600"/>
              <a:gd name="connsiteX205" fmla="*/ 7199 w 21595"/>
              <a:gd name="connsiteY205" fmla="*/ 463 h 21600"/>
              <a:gd name="connsiteX206" fmla="*/ 7173 w 21595"/>
              <a:gd name="connsiteY206" fmla="*/ 512 h 21600"/>
              <a:gd name="connsiteX207" fmla="*/ 7194 w 21595"/>
              <a:gd name="connsiteY207" fmla="*/ 562 h 21600"/>
              <a:gd name="connsiteX208" fmla="*/ 7265 w 21595"/>
              <a:gd name="connsiteY208" fmla="*/ 573 h 21600"/>
              <a:gd name="connsiteX209" fmla="*/ 7338 w 21595"/>
              <a:gd name="connsiteY209" fmla="*/ 562 h 21600"/>
              <a:gd name="connsiteX210" fmla="*/ 7453 w 21595"/>
              <a:gd name="connsiteY210" fmla="*/ 474 h 21600"/>
              <a:gd name="connsiteX211" fmla="*/ 7519 w 21595"/>
              <a:gd name="connsiteY211" fmla="*/ 440 h 21600"/>
              <a:gd name="connsiteX212" fmla="*/ 7494 w 21595"/>
              <a:gd name="connsiteY212" fmla="*/ 401 h 21600"/>
              <a:gd name="connsiteX213" fmla="*/ 7498 w 21595"/>
              <a:gd name="connsiteY213" fmla="*/ 329 h 21600"/>
              <a:gd name="connsiteX214" fmla="*/ 7447 w 21595"/>
              <a:gd name="connsiteY214" fmla="*/ 306 h 21600"/>
              <a:gd name="connsiteX215" fmla="*/ 7401 w 21595"/>
              <a:gd name="connsiteY215" fmla="*/ 290 h 21600"/>
              <a:gd name="connsiteX216" fmla="*/ 7380 w 21595"/>
              <a:gd name="connsiteY216" fmla="*/ 229 h 21600"/>
              <a:gd name="connsiteX217" fmla="*/ 7291 w 21595"/>
              <a:gd name="connsiteY217" fmla="*/ 229 h 21600"/>
              <a:gd name="connsiteX218" fmla="*/ 14339 w 21595"/>
              <a:gd name="connsiteY218" fmla="*/ 229 h 21600"/>
              <a:gd name="connsiteX219" fmla="*/ 14273 w 21595"/>
              <a:gd name="connsiteY219" fmla="*/ 256 h 21600"/>
              <a:gd name="connsiteX220" fmla="*/ 14216 w 21595"/>
              <a:gd name="connsiteY220" fmla="*/ 329 h 21600"/>
              <a:gd name="connsiteX221" fmla="*/ 14278 w 21595"/>
              <a:gd name="connsiteY221" fmla="*/ 352 h 21600"/>
              <a:gd name="connsiteX222" fmla="*/ 14351 w 21595"/>
              <a:gd name="connsiteY222" fmla="*/ 428 h 21600"/>
              <a:gd name="connsiteX223" fmla="*/ 14438 w 21595"/>
              <a:gd name="connsiteY223" fmla="*/ 474 h 21600"/>
              <a:gd name="connsiteX224" fmla="*/ 14563 w 21595"/>
              <a:gd name="connsiteY224" fmla="*/ 512 h 21600"/>
              <a:gd name="connsiteX225" fmla="*/ 14641 w 21595"/>
              <a:gd name="connsiteY225" fmla="*/ 489 h 21600"/>
              <a:gd name="connsiteX226" fmla="*/ 14589 w 21595"/>
              <a:gd name="connsiteY226" fmla="*/ 390 h 21600"/>
              <a:gd name="connsiteX227" fmla="*/ 14443 w 21595"/>
              <a:gd name="connsiteY227" fmla="*/ 279 h 21600"/>
              <a:gd name="connsiteX228" fmla="*/ 14339 w 21595"/>
              <a:gd name="connsiteY228" fmla="*/ 229 h 21600"/>
              <a:gd name="connsiteX229" fmla="*/ 12655 w 21595"/>
              <a:gd name="connsiteY229" fmla="*/ 268 h 21600"/>
              <a:gd name="connsiteX230" fmla="*/ 12624 w 21595"/>
              <a:gd name="connsiteY230" fmla="*/ 279 h 21600"/>
              <a:gd name="connsiteX231" fmla="*/ 12610 w 21595"/>
              <a:gd name="connsiteY231" fmla="*/ 306 h 21600"/>
              <a:gd name="connsiteX232" fmla="*/ 12594 w 21595"/>
              <a:gd name="connsiteY232" fmla="*/ 279 h 21600"/>
              <a:gd name="connsiteX233" fmla="*/ 12537 w 21595"/>
              <a:gd name="connsiteY233" fmla="*/ 279 h 21600"/>
              <a:gd name="connsiteX234" fmla="*/ 12469 w 21595"/>
              <a:gd name="connsiteY234" fmla="*/ 306 h 21600"/>
              <a:gd name="connsiteX235" fmla="*/ 12551 w 21595"/>
              <a:gd name="connsiteY235" fmla="*/ 306 h 21600"/>
              <a:gd name="connsiteX236" fmla="*/ 12542 w 21595"/>
              <a:gd name="connsiteY236" fmla="*/ 340 h 21600"/>
              <a:gd name="connsiteX237" fmla="*/ 12589 w 21595"/>
              <a:gd name="connsiteY237" fmla="*/ 367 h 21600"/>
              <a:gd name="connsiteX238" fmla="*/ 12629 w 21595"/>
              <a:gd name="connsiteY238" fmla="*/ 340 h 21600"/>
              <a:gd name="connsiteX239" fmla="*/ 12629 w 21595"/>
              <a:gd name="connsiteY239" fmla="*/ 329 h 21600"/>
              <a:gd name="connsiteX240" fmla="*/ 12662 w 21595"/>
              <a:gd name="connsiteY240" fmla="*/ 317 h 21600"/>
              <a:gd name="connsiteX241" fmla="*/ 12707 w 21595"/>
              <a:gd name="connsiteY241" fmla="*/ 306 h 21600"/>
              <a:gd name="connsiteX242" fmla="*/ 12718 w 21595"/>
              <a:gd name="connsiteY242" fmla="*/ 290 h 21600"/>
              <a:gd name="connsiteX243" fmla="*/ 12655 w 21595"/>
              <a:gd name="connsiteY243" fmla="*/ 268 h 21600"/>
              <a:gd name="connsiteX244" fmla="*/ 11651 w 21595"/>
              <a:gd name="connsiteY244" fmla="*/ 290 h 21600"/>
              <a:gd name="connsiteX245" fmla="*/ 11619 w 21595"/>
              <a:gd name="connsiteY245" fmla="*/ 329 h 21600"/>
              <a:gd name="connsiteX246" fmla="*/ 11557 w 21595"/>
              <a:gd name="connsiteY246" fmla="*/ 306 h 21600"/>
              <a:gd name="connsiteX247" fmla="*/ 11448 w 21595"/>
              <a:gd name="connsiteY247" fmla="*/ 329 h 21600"/>
              <a:gd name="connsiteX248" fmla="*/ 11495 w 21595"/>
              <a:gd name="connsiteY248" fmla="*/ 378 h 21600"/>
              <a:gd name="connsiteX249" fmla="*/ 11547 w 21595"/>
              <a:gd name="connsiteY249" fmla="*/ 378 h 21600"/>
              <a:gd name="connsiteX250" fmla="*/ 11557 w 21595"/>
              <a:gd name="connsiteY250" fmla="*/ 413 h 21600"/>
              <a:gd name="connsiteX251" fmla="*/ 11670 w 21595"/>
              <a:gd name="connsiteY251" fmla="*/ 428 h 21600"/>
              <a:gd name="connsiteX252" fmla="*/ 11780 w 21595"/>
              <a:gd name="connsiteY252" fmla="*/ 413 h 21600"/>
              <a:gd name="connsiteX253" fmla="*/ 11826 w 21595"/>
              <a:gd name="connsiteY253" fmla="*/ 352 h 21600"/>
              <a:gd name="connsiteX254" fmla="*/ 11748 w 21595"/>
              <a:gd name="connsiteY254" fmla="*/ 317 h 21600"/>
              <a:gd name="connsiteX255" fmla="*/ 11651 w 21595"/>
              <a:gd name="connsiteY255" fmla="*/ 290 h 21600"/>
              <a:gd name="connsiteX256" fmla="*/ 11437 w 21595"/>
              <a:gd name="connsiteY256" fmla="*/ 352 h 21600"/>
              <a:gd name="connsiteX257" fmla="*/ 11380 w 21595"/>
              <a:gd name="connsiteY257" fmla="*/ 367 h 21600"/>
              <a:gd name="connsiteX258" fmla="*/ 11371 w 21595"/>
              <a:gd name="connsiteY258" fmla="*/ 401 h 21600"/>
              <a:gd name="connsiteX259" fmla="*/ 11314 w 21595"/>
              <a:gd name="connsiteY259" fmla="*/ 401 h 21600"/>
              <a:gd name="connsiteX260" fmla="*/ 11293 w 21595"/>
              <a:gd name="connsiteY260" fmla="*/ 367 h 21600"/>
              <a:gd name="connsiteX261" fmla="*/ 11189 w 21595"/>
              <a:gd name="connsiteY261" fmla="*/ 401 h 21600"/>
              <a:gd name="connsiteX262" fmla="*/ 11225 w 21595"/>
              <a:gd name="connsiteY262" fmla="*/ 489 h 21600"/>
              <a:gd name="connsiteX263" fmla="*/ 11308 w 21595"/>
              <a:gd name="connsiteY263" fmla="*/ 596 h 21600"/>
              <a:gd name="connsiteX264" fmla="*/ 11371 w 21595"/>
              <a:gd name="connsiteY264" fmla="*/ 623 h 21600"/>
              <a:gd name="connsiteX265" fmla="*/ 11340 w 21595"/>
              <a:gd name="connsiteY265" fmla="*/ 673 h 21600"/>
              <a:gd name="connsiteX266" fmla="*/ 11427 w 21595"/>
              <a:gd name="connsiteY266" fmla="*/ 745 h 21600"/>
              <a:gd name="connsiteX267" fmla="*/ 11474 w 21595"/>
              <a:gd name="connsiteY267" fmla="*/ 745 h 21600"/>
              <a:gd name="connsiteX268" fmla="*/ 11484 w 21595"/>
              <a:gd name="connsiteY268" fmla="*/ 635 h 21600"/>
              <a:gd name="connsiteX269" fmla="*/ 11515 w 21595"/>
              <a:gd name="connsiteY269" fmla="*/ 623 h 21600"/>
              <a:gd name="connsiteX270" fmla="*/ 11531 w 21595"/>
              <a:gd name="connsiteY270" fmla="*/ 524 h 21600"/>
              <a:gd name="connsiteX271" fmla="*/ 11625 w 21595"/>
              <a:gd name="connsiteY271" fmla="*/ 489 h 21600"/>
              <a:gd name="connsiteX272" fmla="*/ 11489 w 21595"/>
              <a:gd name="connsiteY272" fmla="*/ 401 h 21600"/>
              <a:gd name="connsiteX273" fmla="*/ 11437 w 21595"/>
              <a:gd name="connsiteY273" fmla="*/ 352 h 21600"/>
              <a:gd name="connsiteX274" fmla="*/ 6768 w 21595"/>
              <a:gd name="connsiteY274" fmla="*/ 440 h 21600"/>
              <a:gd name="connsiteX275" fmla="*/ 6742 w 21595"/>
              <a:gd name="connsiteY275" fmla="*/ 489 h 21600"/>
              <a:gd name="connsiteX276" fmla="*/ 6773 w 21595"/>
              <a:gd name="connsiteY276" fmla="*/ 512 h 21600"/>
              <a:gd name="connsiteX277" fmla="*/ 6716 w 21595"/>
              <a:gd name="connsiteY277" fmla="*/ 550 h 21600"/>
              <a:gd name="connsiteX278" fmla="*/ 6799 w 21595"/>
              <a:gd name="connsiteY278" fmla="*/ 562 h 21600"/>
              <a:gd name="connsiteX279" fmla="*/ 6841 w 21595"/>
              <a:gd name="connsiteY279" fmla="*/ 596 h 21600"/>
              <a:gd name="connsiteX280" fmla="*/ 6898 w 21595"/>
              <a:gd name="connsiteY280" fmla="*/ 612 h 21600"/>
              <a:gd name="connsiteX281" fmla="*/ 6914 w 21595"/>
              <a:gd name="connsiteY281" fmla="*/ 562 h 21600"/>
              <a:gd name="connsiteX282" fmla="*/ 6914 w 21595"/>
              <a:gd name="connsiteY282" fmla="*/ 501 h 21600"/>
              <a:gd name="connsiteX283" fmla="*/ 6836 w 21595"/>
              <a:gd name="connsiteY283" fmla="*/ 463 h 21600"/>
              <a:gd name="connsiteX284" fmla="*/ 6768 w 21595"/>
              <a:gd name="connsiteY284" fmla="*/ 440 h 21600"/>
              <a:gd name="connsiteX285" fmla="*/ 14688 w 21595"/>
              <a:gd name="connsiteY285" fmla="*/ 440 h 21600"/>
              <a:gd name="connsiteX286" fmla="*/ 14667 w 21595"/>
              <a:gd name="connsiteY286" fmla="*/ 451 h 21600"/>
              <a:gd name="connsiteX287" fmla="*/ 14683 w 21595"/>
              <a:gd name="connsiteY287" fmla="*/ 612 h 21600"/>
              <a:gd name="connsiteX288" fmla="*/ 14874 w 21595"/>
              <a:gd name="connsiteY288" fmla="*/ 562 h 21600"/>
              <a:gd name="connsiteX289" fmla="*/ 14858 w 21595"/>
              <a:gd name="connsiteY289" fmla="*/ 512 h 21600"/>
              <a:gd name="connsiteX290" fmla="*/ 14723 w 21595"/>
              <a:gd name="connsiteY290" fmla="*/ 451 h 21600"/>
              <a:gd name="connsiteX291" fmla="*/ 14688 w 21595"/>
              <a:gd name="connsiteY291" fmla="*/ 440 h 21600"/>
              <a:gd name="connsiteX292" fmla="*/ 7001 w 21595"/>
              <a:gd name="connsiteY292" fmla="*/ 489 h 21600"/>
              <a:gd name="connsiteX293" fmla="*/ 6980 w 21595"/>
              <a:gd name="connsiteY293" fmla="*/ 535 h 21600"/>
              <a:gd name="connsiteX294" fmla="*/ 6970 w 21595"/>
              <a:gd name="connsiteY294" fmla="*/ 585 h 21600"/>
              <a:gd name="connsiteX295" fmla="*/ 6991 w 21595"/>
              <a:gd name="connsiteY295" fmla="*/ 612 h 21600"/>
              <a:gd name="connsiteX296" fmla="*/ 7058 w 21595"/>
              <a:gd name="connsiteY296" fmla="*/ 585 h 21600"/>
              <a:gd name="connsiteX297" fmla="*/ 7090 w 21595"/>
              <a:gd name="connsiteY297" fmla="*/ 550 h 21600"/>
              <a:gd name="connsiteX298" fmla="*/ 7069 w 21595"/>
              <a:gd name="connsiteY298" fmla="*/ 501 h 21600"/>
              <a:gd name="connsiteX299" fmla="*/ 7048 w 21595"/>
              <a:gd name="connsiteY299" fmla="*/ 501 h 21600"/>
              <a:gd name="connsiteX300" fmla="*/ 7001 w 21595"/>
              <a:gd name="connsiteY300" fmla="*/ 489 h 21600"/>
              <a:gd name="connsiteX301" fmla="*/ 6504 w 21595"/>
              <a:gd name="connsiteY301" fmla="*/ 501 h 21600"/>
              <a:gd name="connsiteX302" fmla="*/ 6442 w 21595"/>
              <a:gd name="connsiteY302" fmla="*/ 535 h 21600"/>
              <a:gd name="connsiteX303" fmla="*/ 6431 w 21595"/>
              <a:gd name="connsiteY303" fmla="*/ 550 h 21600"/>
              <a:gd name="connsiteX304" fmla="*/ 6499 w 21595"/>
              <a:gd name="connsiteY304" fmla="*/ 550 h 21600"/>
              <a:gd name="connsiteX305" fmla="*/ 6556 w 21595"/>
              <a:gd name="connsiteY305" fmla="*/ 524 h 21600"/>
              <a:gd name="connsiteX306" fmla="*/ 6525 w 21595"/>
              <a:gd name="connsiteY306" fmla="*/ 501 h 21600"/>
              <a:gd name="connsiteX307" fmla="*/ 6504 w 21595"/>
              <a:gd name="connsiteY307" fmla="*/ 501 h 21600"/>
              <a:gd name="connsiteX308" fmla="*/ 11682 w 21595"/>
              <a:gd name="connsiteY308" fmla="*/ 535 h 21600"/>
              <a:gd name="connsiteX309" fmla="*/ 11604 w 21595"/>
              <a:gd name="connsiteY309" fmla="*/ 562 h 21600"/>
              <a:gd name="connsiteX310" fmla="*/ 11630 w 21595"/>
              <a:gd name="connsiteY310" fmla="*/ 596 h 21600"/>
              <a:gd name="connsiteX311" fmla="*/ 11609 w 21595"/>
              <a:gd name="connsiteY311" fmla="*/ 635 h 21600"/>
              <a:gd name="connsiteX312" fmla="*/ 11682 w 21595"/>
              <a:gd name="connsiteY312" fmla="*/ 657 h 21600"/>
              <a:gd name="connsiteX313" fmla="*/ 11764 w 21595"/>
              <a:gd name="connsiteY313" fmla="*/ 612 h 21600"/>
              <a:gd name="connsiteX314" fmla="*/ 11703 w 21595"/>
              <a:gd name="connsiteY314" fmla="*/ 585 h 21600"/>
              <a:gd name="connsiteX315" fmla="*/ 11682 w 21595"/>
              <a:gd name="connsiteY315" fmla="*/ 535 h 21600"/>
              <a:gd name="connsiteX316" fmla="*/ 6462 w 21595"/>
              <a:gd name="connsiteY316" fmla="*/ 573 h 21600"/>
              <a:gd name="connsiteX317" fmla="*/ 6400 w 21595"/>
              <a:gd name="connsiteY317" fmla="*/ 585 h 21600"/>
              <a:gd name="connsiteX318" fmla="*/ 6344 w 21595"/>
              <a:gd name="connsiteY318" fmla="*/ 623 h 21600"/>
              <a:gd name="connsiteX319" fmla="*/ 6379 w 21595"/>
              <a:gd name="connsiteY319" fmla="*/ 673 h 21600"/>
              <a:gd name="connsiteX320" fmla="*/ 6473 w 21595"/>
              <a:gd name="connsiteY320" fmla="*/ 635 h 21600"/>
              <a:gd name="connsiteX321" fmla="*/ 6509 w 21595"/>
              <a:gd name="connsiteY321" fmla="*/ 596 h 21600"/>
              <a:gd name="connsiteX322" fmla="*/ 6462 w 21595"/>
              <a:gd name="connsiteY322" fmla="*/ 573 h 21600"/>
              <a:gd name="connsiteX323" fmla="*/ 7022 w 21595"/>
              <a:gd name="connsiteY323" fmla="*/ 612 h 21600"/>
              <a:gd name="connsiteX324" fmla="*/ 7017 w 21595"/>
              <a:gd name="connsiteY324" fmla="*/ 646 h 21600"/>
              <a:gd name="connsiteX325" fmla="*/ 7084 w 21595"/>
              <a:gd name="connsiteY325" fmla="*/ 657 h 21600"/>
              <a:gd name="connsiteX326" fmla="*/ 7105 w 21595"/>
              <a:gd name="connsiteY326" fmla="*/ 657 h 21600"/>
              <a:gd name="connsiteX327" fmla="*/ 7116 w 21595"/>
              <a:gd name="connsiteY327" fmla="*/ 635 h 21600"/>
              <a:gd name="connsiteX328" fmla="*/ 7100 w 21595"/>
              <a:gd name="connsiteY328" fmla="*/ 623 h 21600"/>
              <a:gd name="connsiteX329" fmla="*/ 7022 w 21595"/>
              <a:gd name="connsiteY329" fmla="*/ 612 h 21600"/>
              <a:gd name="connsiteX330" fmla="*/ 6235 w 21595"/>
              <a:gd name="connsiteY330" fmla="*/ 635 h 21600"/>
              <a:gd name="connsiteX331" fmla="*/ 6172 w 21595"/>
              <a:gd name="connsiteY331" fmla="*/ 657 h 21600"/>
              <a:gd name="connsiteX332" fmla="*/ 6110 w 21595"/>
              <a:gd name="connsiteY332" fmla="*/ 657 h 21600"/>
              <a:gd name="connsiteX333" fmla="*/ 5981 w 21595"/>
              <a:gd name="connsiteY333" fmla="*/ 734 h 21600"/>
              <a:gd name="connsiteX334" fmla="*/ 5856 w 21595"/>
              <a:gd name="connsiteY334" fmla="*/ 818 h 21600"/>
              <a:gd name="connsiteX335" fmla="*/ 5898 w 21595"/>
              <a:gd name="connsiteY335" fmla="*/ 856 h 21600"/>
              <a:gd name="connsiteX336" fmla="*/ 5970 w 21595"/>
              <a:gd name="connsiteY336" fmla="*/ 829 h 21600"/>
              <a:gd name="connsiteX337" fmla="*/ 6080 w 21595"/>
              <a:gd name="connsiteY337" fmla="*/ 780 h 21600"/>
              <a:gd name="connsiteX338" fmla="*/ 6115 w 21595"/>
              <a:gd name="connsiteY338" fmla="*/ 768 h 21600"/>
              <a:gd name="connsiteX339" fmla="*/ 6172 w 21595"/>
              <a:gd name="connsiteY339" fmla="*/ 734 h 21600"/>
              <a:gd name="connsiteX340" fmla="*/ 6235 w 21595"/>
              <a:gd name="connsiteY340" fmla="*/ 635 h 21600"/>
              <a:gd name="connsiteX341" fmla="*/ 14900 w 21595"/>
              <a:gd name="connsiteY341" fmla="*/ 646 h 21600"/>
              <a:gd name="connsiteX342" fmla="*/ 14832 w 21595"/>
              <a:gd name="connsiteY342" fmla="*/ 696 h 21600"/>
              <a:gd name="connsiteX343" fmla="*/ 14822 w 21595"/>
              <a:gd name="connsiteY343" fmla="*/ 745 h 21600"/>
              <a:gd name="connsiteX344" fmla="*/ 14838 w 21595"/>
              <a:gd name="connsiteY344" fmla="*/ 795 h 21600"/>
              <a:gd name="connsiteX345" fmla="*/ 14765 w 21595"/>
              <a:gd name="connsiteY345" fmla="*/ 795 h 21600"/>
              <a:gd name="connsiteX346" fmla="*/ 14709 w 21595"/>
              <a:gd name="connsiteY346" fmla="*/ 856 h 21600"/>
              <a:gd name="connsiteX347" fmla="*/ 14662 w 21595"/>
              <a:gd name="connsiteY347" fmla="*/ 829 h 21600"/>
              <a:gd name="connsiteX348" fmla="*/ 14563 w 21595"/>
              <a:gd name="connsiteY348" fmla="*/ 841 h 21600"/>
              <a:gd name="connsiteX349" fmla="*/ 14563 w 21595"/>
              <a:gd name="connsiteY349" fmla="*/ 879 h 21600"/>
              <a:gd name="connsiteX350" fmla="*/ 14464 w 21595"/>
              <a:gd name="connsiteY350" fmla="*/ 891 h 21600"/>
              <a:gd name="connsiteX351" fmla="*/ 14412 w 21595"/>
              <a:gd name="connsiteY351" fmla="*/ 952 h 21600"/>
              <a:gd name="connsiteX352" fmla="*/ 14365 w 21595"/>
              <a:gd name="connsiteY352" fmla="*/ 952 h 21600"/>
              <a:gd name="connsiteX353" fmla="*/ 14351 w 21595"/>
              <a:gd name="connsiteY353" fmla="*/ 1040 h 21600"/>
              <a:gd name="connsiteX354" fmla="*/ 14407 w 21595"/>
              <a:gd name="connsiteY354" fmla="*/ 1101 h 21600"/>
              <a:gd name="connsiteX355" fmla="*/ 14325 w 21595"/>
              <a:gd name="connsiteY355" fmla="*/ 1112 h 21600"/>
              <a:gd name="connsiteX356" fmla="*/ 14221 w 21595"/>
              <a:gd name="connsiteY356" fmla="*/ 1112 h 21600"/>
              <a:gd name="connsiteX357" fmla="*/ 14158 w 21595"/>
              <a:gd name="connsiteY357" fmla="*/ 1135 h 21600"/>
              <a:gd name="connsiteX358" fmla="*/ 14210 w 21595"/>
              <a:gd name="connsiteY358" fmla="*/ 1269 h 21600"/>
              <a:gd name="connsiteX359" fmla="*/ 14283 w 21595"/>
              <a:gd name="connsiteY359" fmla="*/ 1380 h 21600"/>
              <a:gd name="connsiteX360" fmla="*/ 14179 w 21595"/>
              <a:gd name="connsiteY360" fmla="*/ 1307 h 21600"/>
              <a:gd name="connsiteX361" fmla="*/ 14092 w 21595"/>
              <a:gd name="connsiteY361" fmla="*/ 1319 h 21600"/>
              <a:gd name="connsiteX362" fmla="*/ 14035 w 21595"/>
              <a:gd name="connsiteY362" fmla="*/ 1368 h 21600"/>
              <a:gd name="connsiteX363" fmla="*/ 14080 w 21595"/>
              <a:gd name="connsiteY363" fmla="*/ 1468 h 21600"/>
              <a:gd name="connsiteX364" fmla="*/ 14028 w 21595"/>
              <a:gd name="connsiteY364" fmla="*/ 1441 h 21600"/>
              <a:gd name="connsiteX365" fmla="*/ 14009 w 21595"/>
              <a:gd name="connsiteY365" fmla="*/ 1319 h 21600"/>
              <a:gd name="connsiteX366" fmla="*/ 13962 w 21595"/>
              <a:gd name="connsiteY366" fmla="*/ 1246 h 21600"/>
              <a:gd name="connsiteX367" fmla="*/ 13941 w 21595"/>
              <a:gd name="connsiteY367" fmla="*/ 1246 h 21600"/>
              <a:gd name="connsiteX368" fmla="*/ 13983 w 21595"/>
              <a:gd name="connsiteY368" fmla="*/ 1345 h 21600"/>
              <a:gd name="connsiteX369" fmla="*/ 13931 w 21595"/>
              <a:gd name="connsiteY369" fmla="*/ 1430 h 21600"/>
              <a:gd name="connsiteX370" fmla="*/ 14019 w 21595"/>
              <a:gd name="connsiteY370" fmla="*/ 1540 h 21600"/>
              <a:gd name="connsiteX371" fmla="*/ 14024 w 21595"/>
              <a:gd name="connsiteY371" fmla="*/ 1674 h 21600"/>
              <a:gd name="connsiteX372" fmla="*/ 14054 w 21595"/>
              <a:gd name="connsiteY372" fmla="*/ 1747 h 21600"/>
              <a:gd name="connsiteX373" fmla="*/ 14106 w 21595"/>
              <a:gd name="connsiteY373" fmla="*/ 1758 h 21600"/>
              <a:gd name="connsiteX374" fmla="*/ 14113 w 21595"/>
              <a:gd name="connsiteY374" fmla="*/ 1846 h 21600"/>
              <a:gd name="connsiteX375" fmla="*/ 14158 w 21595"/>
              <a:gd name="connsiteY375" fmla="*/ 1919 h 21600"/>
              <a:gd name="connsiteX376" fmla="*/ 14139 w 21595"/>
              <a:gd name="connsiteY376" fmla="*/ 1980 h 21600"/>
              <a:gd name="connsiteX377" fmla="*/ 14143 w 21595"/>
              <a:gd name="connsiteY377" fmla="*/ 2053 h 21600"/>
              <a:gd name="connsiteX378" fmla="*/ 14101 w 21595"/>
              <a:gd name="connsiteY378" fmla="*/ 2091 h 21600"/>
              <a:gd name="connsiteX379" fmla="*/ 14096 w 21595"/>
              <a:gd name="connsiteY379" fmla="*/ 2141 h 21600"/>
              <a:gd name="connsiteX380" fmla="*/ 14040 w 21595"/>
              <a:gd name="connsiteY380" fmla="*/ 2114 h 21600"/>
              <a:gd name="connsiteX381" fmla="*/ 14075 w 21595"/>
              <a:gd name="connsiteY381" fmla="*/ 1919 h 21600"/>
              <a:gd name="connsiteX382" fmla="*/ 14071 w 21595"/>
              <a:gd name="connsiteY382" fmla="*/ 1819 h 21600"/>
              <a:gd name="connsiteX383" fmla="*/ 13998 w 21595"/>
              <a:gd name="connsiteY383" fmla="*/ 1735 h 21600"/>
              <a:gd name="connsiteX384" fmla="*/ 13957 w 21595"/>
              <a:gd name="connsiteY384" fmla="*/ 1552 h 21600"/>
              <a:gd name="connsiteX385" fmla="*/ 13915 w 21595"/>
              <a:gd name="connsiteY385" fmla="*/ 1452 h 21600"/>
              <a:gd name="connsiteX386" fmla="*/ 13873 w 21595"/>
              <a:gd name="connsiteY386" fmla="*/ 1418 h 21600"/>
              <a:gd name="connsiteX387" fmla="*/ 13884 w 21595"/>
              <a:gd name="connsiteY387" fmla="*/ 1307 h 21600"/>
              <a:gd name="connsiteX388" fmla="*/ 13854 w 21595"/>
              <a:gd name="connsiteY388" fmla="*/ 1235 h 21600"/>
              <a:gd name="connsiteX389" fmla="*/ 13734 w 21595"/>
              <a:gd name="connsiteY389" fmla="*/ 1196 h 21600"/>
              <a:gd name="connsiteX390" fmla="*/ 13708 w 21595"/>
              <a:gd name="connsiteY390" fmla="*/ 1223 h 21600"/>
              <a:gd name="connsiteX391" fmla="*/ 13713 w 21595"/>
              <a:gd name="connsiteY391" fmla="*/ 1345 h 21600"/>
              <a:gd name="connsiteX392" fmla="*/ 13666 w 21595"/>
              <a:gd name="connsiteY392" fmla="*/ 1468 h 21600"/>
              <a:gd name="connsiteX393" fmla="*/ 13677 w 21595"/>
              <a:gd name="connsiteY393" fmla="*/ 1514 h 21600"/>
              <a:gd name="connsiteX394" fmla="*/ 13729 w 21595"/>
              <a:gd name="connsiteY394" fmla="*/ 1624 h 21600"/>
              <a:gd name="connsiteX395" fmla="*/ 13729 w 21595"/>
              <a:gd name="connsiteY395" fmla="*/ 1686 h 21600"/>
              <a:gd name="connsiteX396" fmla="*/ 13786 w 21595"/>
              <a:gd name="connsiteY396" fmla="*/ 1697 h 21600"/>
              <a:gd name="connsiteX397" fmla="*/ 13795 w 21595"/>
              <a:gd name="connsiteY397" fmla="*/ 1724 h 21600"/>
              <a:gd name="connsiteX398" fmla="*/ 13858 w 21595"/>
              <a:gd name="connsiteY398" fmla="*/ 1796 h 21600"/>
              <a:gd name="connsiteX399" fmla="*/ 13847 w 21595"/>
              <a:gd name="connsiteY399" fmla="*/ 1869 h 21600"/>
              <a:gd name="connsiteX400" fmla="*/ 13651 w 21595"/>
              <a:gd name="connsiteY400" fmla="*/ 1712 h 21600"/>
              <a:gd name="connsiteX401" fmla="*/ 13578 w 21595"/>
              <a:gd name="connsiteY401" fmla="*/ 1674 h 21600"/>
              <a:gd name="connsiteX402" fmla="*/ 13439 w 21595"/>
              <a:gd name="connsiteY402" fmla="*/ 1636 h 21600"/>
              <a:gd name="connsiteX403" fmla="*/ 13428 w 21595"/>
              <a:gd name="connsiteY403" fmla="*/ 1686 h 21600"/>
              <a:gd name="connsiteX404" fmla="*/ 13491 w 21595"/>
              <a:gd name="connsiteY404" fmla="*/ 1758 h 21600"/>
              <a:gd name="connsiteX405" fmla="*/ 13458 w 21595"/>
              <a:gd name="connsiteY405" fmla="*/ 1846 h 21600"/>
              <a:gd name="connsiteX406" fmla="*/ 13392 w 21595"/>
              <a:gd name="connsiteY406" fmla="*/ 1758 h 21600"/>
              <a:gd name="connsiteX407" fmla="*/ 13340 w 21595"/>
              <a:gd name="connsiteY407" fmla="*/ 1819 h 21600"/>
              <a:gd name="connsiteX408" fmla="*/ 13258 w 21595"/>
              <a:gd name="connsiteY408" fmla="*/ 1819 h 21600"/>
              <a:gd name="connsiteX409" fmla="*/ 13236 w 21595"/>
              <a:gd name="connsiteY409" fmla="*/ 1869 h 21600"/>
              <a:gd name="connsiteX410" fmla="*/ 13180 w 21595"/>
              <a:gd name="connsiteY410" fmla="*/ 1858 h 21600"/>
              <a:gd name="connsiteX411" fmla="*/ 13206 w 21595"/>
              <a:gd name="connsiteY411" fmla="*/ 1774 h 21600"/>
              <a:gd name="connsiteX412" fmla="*/ 13168 w 21595"/>
              <a:gd name="connsiteY412" fmla="*/ 1758 h 21600"/>
              <a:gd name="connsiteX413" fmla="*/ 13034 w 21595"/>
              <a:gd name="connsiteY413" fmla="*/ 1881 h 21600"/>
              <a:gd name="connsiteX414" fmla="*/ 12951 w 21595"/>
              <a:gd name="connsiteY414" fmla="*/ 1942 h 21600"/>
              <a:gd name="connsiteX415" fmla="*/ 12956 w 21595"/>
              <a:gd name="connsiteY415" fmla="*/ 2030 h 21600"/>
              <a:gd name="connsiteX416" fmla="*/ 12888 w 21595"/>
              <a:gd name="connsiteY416" fmla="*/ 2053 h 21600"/>
              <a:gd name="connsiteX417" fmla="*/ 12848 w 21595"/>
              <a:gd name="connsiteY417" fmla="*/ 2003 h 21600"/>
              <a:gd name="connsiteX418" fmla="*/ 12836 w 21595"/>
              <a:gd name="connsiteY418" fmla="*/ 1930 h 21600"/>
              <a:gd name="connsiteX419" fmla="*/ 12888 w 21595"/>
              <a:gd name="connsiteY419" fmla="*/ 1919 h 21600"/>
              <a:gd name="connsiteX420" fmla="*/ 12853 w 21595"/>
              <a:gd name="connsiteY420" fmla="*/ 1846 h 21600"/>
              <a:gd name="connsiteX421" fmla="*/ 12723 w 21595"/>
              <a:gd name="connsiteY421" fmla="*/ 1796 h 21600"/>
              <a:gd name="connsiteX422" fmla="*/ 12770 w 21595"/>
              <a:gd name="connsiteY422" fmla="*/ 1881 h 21600"/>
              <a:gd name="connsiteX423" fmla="*/ 12759 w 21595"/>
              <a:gd name="connsiteY423" fmla="*/ 1969 h 21600"/>
              <a:gd name="connsiteX424" fmla="*/ 12811 w 21595"/>
              <a:gd name="connsiteY424" fmla="*/ 2053 h 21600"/>
              <a:gd name="connsiteX425" fmla="*/ 12801 w 21595"/>
              <a:gd name="connsiteY425" fmla="*/ 2152 h 21600"/>
              <a:gd name="connsiteX426" fmla="*/ 12749 w 21595"/>
              <a:gd name="connsiteY426" fmla="*/ 2102 h 21600"/>
              <a:gd name="connsiteX427" fmla="*/ 12707 w 21595"/>
              <a:gd name="connsiteY427" fmla="*/ 2091 h 21600"/>
              <a:gd name="connsiteX428" fmla="*/ 12619 w 21595"/>
              <a:gd name="connsiteY428" fmla="*/ 2225 h 21600"/>
              <a:gd name="connsiteX429" fmla="*/ 12666 w 21595"/>
              <a:gd name="connsiteY429" fmla="*/ 2335 h 21600"/>
              <a:gd name="connsiteX430" fmla="*/ 12629 w 21595"/>
              <a:gd name="connsiteY430" fmla="*/ 2370 h 21600"/>
              <a:gd name="connsiteX431" fmla="*/ 12506 w 21595"/>
              <a:gd name="connsiteY431" fmla="*/ 2286 h 21600"/>
              <a:gd name="connsiteX432" fmla="*/ 12480 w 21595"/>
              <a:gd name="connsiteY432" fmla="*/ 2335 h 21600"/>
              <a:gd name="connsiteX433" fmla="*/ 12516 w 21595"/>
              <a:gd name="connsiteY433" fmla="*/ 2397 h 21600"/>
              <a:gd name="connsiteX434" fmla="*/ 12521 w 21595"/>
              <a:gd name="connsiteY434" fmla="*/ 2469 h 21600"/>
              <a:gd name="connsiteX435" fmla="*/ 12480 w 21595"/>
              <a:gd name="connsiteY435" fmla="*/ 2431 h 21600"/>
              <a:gd name="connsiteX436" fmla="*/ 12412 w 21595"/>
              <a:gd name="connsiteY436" fmla="*/ 2385 h 21600"/>
              <a:gd name="connsiteX437" fmla="*/ 12381 w 21595"/>
              <a:gd name="connsiteY437" fmla="*/ 2175 h 21600"/>
              <a:gd name="connsiteX438" fmla="*/ 12292 w 21595"/>
              <a:gd name="connsiteY438" fmla="*/ 2079 h 21600"/>
              <a:gd name="connsiteX439" fmla="*/ 12325 w 21595"/>
              <a:gd name="connsiteY439" fmla="*/ 2064 h 21600"/>
              <a:gd name="connsiteX440" fmla="*/ 12542 w 21595"/>
              <a:gd name="connsiteY440" fmla="*/ 2175 h 21600"/>
              <a:gd name="connsiteX441" fmla="*/ 12610 w 21595"/>
              <a:gd name="connsiteY441" fmla="*/ 2141 h 21600"/>
              <a:gd name="connsiteX442" fmla="*/ 12650 w 21595"/>
              <a:gd name="connsiteY442" fmla="*/ 2064 h 21600"/>
              <a:gd name="connsiteX443" fmla="*/ 12636 w 21595"/>
              <a:gd name="connsiteY443" fmla="*/ 1969 h 21600"/>
              <a:gd name="connsiteX444" fmla="*/ 12594 w 21595"/>
              <a:gd name="connsiteY444" fmla="*/ 1907 h 21600"/>
              <a:gd name="connsiteX445" fmla="*/ 12402 w 21595"/>
              <a:gd name="connsiteY445" fmla="*/ 1747 h 21600"/>
              <a:gd name="connsiteX446" fmla="*/ 12278 w 21595"/>
              <a:gd name="connsiteY446" fmla="*/ 1712 h 21600"/>
              <a:gd name="connsiteX447" fmla="*/ 12195 w 21595"/>
              <a:gd name="connsiteY447" fmla="*/ 1624 h 21600"/>
              <a:gd name="connsiteX448" fmla="*/ 12153 w 21595"/>
              <a:gd name="connsiteY448" fmla="*/ 1674 h 21600"/>
              <a:gd name="connsiteX449" fmla="*/ 12096 w 21595"/>
              <a:gd name="connsiteY449" fmla="*/ 1590 h 21600"/>
              <a:gd name="connsiteX450" fmla="*/ 12148 w 21595"/>
              <a:gd name="connsiteY450" fmla="*/ 1552 h 21600"/>
              <a:gd name="connsiteX451" fmla="*/ 12002 w 21595"/>
              <a:gd name="connsiteY451" fmla="*/ 1452 h 21600"/>
              <a:gd name="connsiteX452" fmla="*/ 11929 w 21595"/>
              <a:gd name="connsiteY452" fmla="*/ 1479 h 21600"/>
              <a:gd name="connsiteX453" fmla="*/ 11852 w 21595"/>
              <a:gd name="connsiteY453" fmla="*/ 1479 h 21600"/>
              <a:gd name="connsiteX454" fmla="*/ 11795 w 21595"/>
              <a:gd name="connsiteY454" fmla="*/ 1590 h 21600"/>
              <a:gd name="connsiteX455" fmla="*/ 11722 w 21595"/>
              <a:gd name="connsiteY455" fmla="*/ 1575 h 21600"/>
              <a:gd name="connsiteX456" fmla="*/ 11630 w 21595"/>
              <a:gd name="connsiteY456" fmla="*/ 1636 h 21600"/>
              <a:gd name="connsiteX457" fmla="*/ 11521 w 21595"/>
              <a:gd name="connsiteY457" fmla="*/ 1808 h 21600"/>
              <a:gd name="connsiteX458" fmla="*/ 11453 w 21595"/>
              <a:gd name="connsiteY458" fmla="*/ 1919 h 21600"/>
              <a:gd name="connsiteX459" fmla="*/ 11359 w 21595"/>
              <a:gd name="connsiteY459" fmla="*/ 2186 h 21600"/>
              <a:gd name="connsiteX460" fmla="*/ 11282 w 21595"/>
              <a:gd name="connsiteY460" fmla="*/ 2385 h 21600"/>
              <a:gd name="connsiteX461" fmla="*/ 11194 w 21595"/>
              <a:gd name="connsiteY461" fmla="*/ 2530 h 21600"/>
              <a:gd name="connsiteX462" fmla="*/ 11074 w 21595"/>
              <a:gd name="connsiteY462" fmla="*/ 2653 h 21600"/>
              <a:gd name="connsiteX463" fmla="*/ 11034 w 21595"/>
              <a:gd name="connsiteY463" fmla="*/ 2752 h 21600"/>
              <a:gd name="connsiteX464" fmla="*/ 11055 w 21595"/>
              <a:gd name="connsiteY464" fmla="*/ 3092 h 21600"/>
              <a:gd name="connsiteX465" fmla="*/ 11074 w 21595"/>
              <a:gd name="connsiteY465" fmla="*/ 3253 h 21600"/>
              <a:gd name="connsiteX466" fmla="*/ 11142 w 21595"/>
              <a:gd name="connsiteY466" fmla="*/ 3325 h 21600"/>
              <a:gd name="connsiteX467" fmla="*/ 11178 w 21595"/>
              <a:gd name="connsiteY467" fmla="*/ 3314 h 21600"/>
              <a:gd name="connsiteX468" fmla="*/ 11272 w 21595"/>
              <a:gd name="connsiteY468" fmla="*/ 3142 h 21600"/>
              <a:gd name="connsiteX469" fmla="*/ 11308 w 21595"/>
              <a:gd name="connsiteY469" fmla="*/ 3241 h 21600"/>
              <a:gd name="connsiteX470" fmla="*/ 11355 w 21595"/>
              <a:gd name="connsiteY470" fmla="*/ 3448 h 21600"/>
              <a:gd name="connsiteX471" fmla="*/ 11402 w 21595"/>
              <a:gd name="connsiteY471" fmla="*/ 3620 h 21600"/>
              <a:gd name="connsiteX472" fmla="*/ 11405 w 21595"/>
              <a:gd name="connsiteY472" fmla="*/ 3639 h 21600"/>
              <a:gd name="connsiteX473" fmla="*/ 11345 w 21595"/>
              <a:gd name="connsiteY473" fmla="*/ 3681 h 21600"/>
              <a:gd name="connsiteX474" fmla="*/ 11355 w 21595"/>
              <a:gd name="connsiteY474" fmla="*/ 3742 h 21600"/>
              <a:gd name="connsiteX475" fmla="*/ 11406 w 21595"/>
              <a:gd name="connsiteY475" fmla="*/ 3826 h 21600"/>
              <a:gd name="connsiteX476" fmla="*/ 11421 w 21595"/>
              <a:gd name="connsiteY476" fmla="*/ 3757 h 21600"/>
              <a:gd name="connsiteX477" fmla="*/ 11423 w 21595"/>
              <a:gd name="connsiteY477" fmla="*/ 3765 h 21600"/>
              <a:gd name="connsiteX478" fmla="*/ 11479 w 21595"/>
              <a:gd name="connsiteY478" fmla="*/ 3754 h 21600"/>
              <a:gd name="connsiteX479" fmla="*/ 11505 w 21595"/>
              <a:gd name="connsiteY479" fmla="*/ 3631 h 21600"/>
              <a:gd name="connsiteX480" fmla="*/ 11567 w 21595"/>
              <a:gd name="connsiteY480" fmla="*/ 3643 h 21600"/>
              <a:gd name="connsiteX481" fmla="*/ 11588 w 21595"/>
              <a:gd name="connsiteY481" fmla="*/ 3497 h 21600"/>
              <a:gd name="connsiteX482" fmla="*/ 11593 w 21595"/>
              <a:gd name="connsiteY482" fmla="*/ 3241 h 21600"/>
              <a:gd name="connsiteX483" fmla="*/ 11640 w 21595"/>
              <a:gd name="connsiteY483" fmla="*/ 3203 h 21600"/>
              <a:gd name="connsiteX484" fmla="*/ 11677 w 21595"/>
              <a:gd name="connsiteY484" fmla="*/ 3031 h 21600"/>
              <a:gd name="connsiteX485" fmla="*/ 11625 w 21595"/>
              <a:gd name="connsiteY485" fmla="*/ 2947 h 21600"/>
              <a:gd name="connsiteX486" fmla="*/ 11583 w 21595"/>
              <a:gd name="connsiteY486" fmla="*/ 2848 h 21600"/>
              <a:gd name="connsiteX487" fmla="*/ 11604 w 21595"/>
              <a:gd name="connsiteY487" fmla="*/ 2641 h 21600"/>
              <a:gd name="connsiteX488" fmla="*/ 11687 w 21595"/>
              <a:gd name="connsiteY488" fmla="*/ 2519 h 21600"/>
              <a:gd name="connsiteX489" fmla="*/ 11755 w 21595"/>
              <a:gd name="connsiteY489" fmla="*/ 2408 h 21600"/>
              <a:gd name="connsiteX490" fmla="*/ 11738 w 21595"/>
              <a:gd name="connsiteY490" fmla="*/ 2324 h 21600"/>
              <a:gd name="connsiteX491" fmla="*/ 11774 w 21595"/>
              <a:gd name="connsiteY491" fmla="*/ 2225 h 21600"/>
              <a:gd name="connsiteX492" fmla="*/ 11852 w 21595"/>
              <a:gd name="connsiteY492" fmla="*/ 2186 h 21600"/>
              <a:gd name="connsiteX493" fmla="*/ 11920 w 21595"/>
              <a:gd name="connsiteY493" fmla="*/ 2248 h 21600"/>
              <a:gd name="connsiteX494" fmla="*/ 11929 w 21595"/>
              <a:gd name="connsiteY494" fmla="*/ 2309 h 21600"/>
              <a:gd name="connsiteX495" fmla="*/ 11904 w 21595"/>
              <a:gd name="connsiteY495" fmla="*/ 2335 h 21600"/>
              <a:gd name="connsiteX496" fmla="*/ 11811 w 21595"/>
              <a:gd name="connsiteY496" fmla="*/ 2492 h 21600"/>
              <a:gd name="connsiteX497" fmla="*/ 11774 w 21595"/>
              <a:gd name="connsiteY497" fmla="*/ 2580 h 21600"/>
              <a:gd name="connsiteX498" fmla="*/ 11759 w 21595"/>
              <a:gd name="connsiteY498" fmla="*/ 2664 h 21600"/>
              <a:gd name="connsiteX499" fmla="*/ 11790 w 21595"/>
              <a:gd name="connsiteY499" fmla="*/ 2798 h 21600"/>
              <a:gd name="connsiteX500" fmla="*/ 11790 w 21595"/>
              <a:gd name="connsiteY500" fmla="*/ 2947 h 21600"/>
              <a:gd name="connsiteX501" fmla="*/ 11842 w 21595"/>
              <a:gd name="connsiteY501" fmla="*/ 2997 h 21600"/>
              <a:gd name="connsiteX502" fmla="*/ 11878 w 21595"/>
              <a:gd name="connsiteY502" fmla="*/ 3081 h 21600"/>
              <a:gd name="connsiteX503" fmla="*/ 11955 w 21595"/>
              <a:gd name="connsiteY503" fmla="*/ 3043 h 21600"/>
              <a:gd name="connsiteX504" fmla="*/ 12040 w 21595"/>
              <a:gd name="connsiteY504" fmla="*/ 2997 h 21600"/>
              <a:gd name="connsiteX505" fmla="*/ 12127 w 21595"/>
              <a:gd name="connsiteY505" fmla="*/ 2981 h 21600"/>
              <a:gd name="connsiteX506" fmla="*/ 12184 w 21595"/>
              <a:gd name="connsiteY506" fmla="*/ 3058 h 21600"/>
              <a:gd name="connsiteX507" fmla="*/ 12137 w 21595"/>
              <a:gd name="connsiteY507" fmla="*/ 3142 h 21600"/>
              <a:gd name="connsiteX508" fmla="*/ 12085 w 21595"/>
              <a:gd name="connsiteY508" fmla="*/ 3142 h 21600"/>
              <a:gd name="connsiteX509" fmla="*/ 12028 w 21595"/>
              <a:gd name="connsiteY509" fmla="*/ 3119 h 21600"/>
              <a:gd name="connsiteX510" fmla="*/ 11967 w 21595"/>
              <a:gd name="connsiteY510" fmla="*/ 3142 h 21600"/>
              <a:gd name="connsiteX511" fmla="*/ 11910 w 21595"/>
              <a:gd name="connsiteY511" fmla="*/ 3180 h 21600"/>
              <a:gd name="connsiteX512" fmla="*/ 11920 w 21595"/>
              <a:gd name="connsiteY512" fmla="*/ 3264 h 21600"/>
              <a:gd name="connsiteX513" fmla="*/ 11955 w 21595"/>
              <a:gd name="connsiteY513" fmla="*/ 3314 h 21600"/>
              <a:gd name="connsiteX514" fmla="*/ 11972 w 21595"/>
              <a:gd name="connsiteY514" fmla="*/ 3287 h 21600"/>
              <a:gd name="connsiteX515" fmla="*/ 11972 w 21595"/>
              <a:gd name="connsiteY515" fmla="*/ 3375 h 21600"/>
              <a:gd name="connsiteX516" fmla="*/ 11972 w 21595"/>
              <a:gd name="connsiteY516" fmla="*/ 3486 h 21600"/>
              <a:gd name="connsiteX517" fmla="*/ 11929 w 21595"/>
              <a:gd name="connsiteY517" fmla="*/ 3486 h 21600"/>
              <a:gd name="connsiteX518" fmla="*/ 11884 w 21595"/>
              <a:gd name="connsiteY518" fmla="*/ 3375 h 21600"/>
              <a:gd name="connsiteX519" fmla="*/ 11842 w 21595"/>
              <a:gd name="connsiteY519" fmla="*/ 3425 h 21600"/>
              <a:gd name="connsiteX520" fmla="*/ 11821 w 21595"/>
              <a:gd name="connsiteY520" fmla="*/ 3520 h 21600"/>
              <a:gd name="connsiteX521" fmla="*/ 11826 w 21595"/>
              <a:gd name="connsiteY521" fmla="*/ 3631 h 21600"/>
              <a:gd name="connsiteX522" fmla="*/ 11847 w 21595"/>
              <a:gd name="connsiteY522" fmla="*/ 3754 h 21600"/>
              <a:gd name="connsiteX523" fmla="*/ 11780 w 21595"/>
              <a:gd name="connsiteY523" fmla="*/ 3803 h 21600"/>
              <a:gd name="connsiteX524" fmla="*/ 11769 w 21595"/>
              <a:gd name="connsiteY524" fmla="*/ 3876 h 21600"/>
              <a:gd name="connsiteX525" fmla="*/ 11722 w 21595"/>
              <a:gd name="connsiteY525" fmla="*/ 3876 h 21600"/>
              <a:gd name="connsiteX526" fmla="*/ 11717 w 21595"/>
              <a:gd name="connsiteY526" fmla="*/ 3838 h 21600"/>
              <a:gd name="connsiteX527" fmla="*/ 11666 w 21595"/>
              <a:gd name="connsiteY527" fmla="*/ 3815 h 21600"/>
              <a:gd name="connsiteX528" fmla="*/ 11604 w 21595"/>
              <a:gd name="connsiteY528" fmla="*/ 3864 h 21600"/>
              <a:gd name="connsiteX529" fmla="*/ 11526 w 21595"/>
              <a:gd name="connsiteY529" fmla="*/ 3937 h 21600"/>
              <a:gd name="connsiteX530" fmla="*/ 11495 w 21595"/>
              <a:gd name="connsiteY530" fmla="*/ 3987 h 21600"/>
              <a:gd name="connsiteX531" fmla="*/ 11470 w 21595"/>
              <a:gd name="connsiteY531" fmla="*/ 3937 h 21600"/>
              <a:gd name="connsiteX532" fmla="*/ 11406 w 21595"/>
              <a:gd name="connsiteY532" fmla="*/ 3876 h 21600"/>
              <a:gd name="connsiteX533" fmla="*/ 11380 w 21595"/>
              <a:gd name="connsiteY533" fmla="*/ 3914 h 21600"/>
              <a:gd name="connsiteX534" fmla="*/ 11329 w 21595"/>
              <a:gd name="connsiteY534" fmla="*/ 3937 h 21600"/>
              <a:gd name="connsiteX535" fmla="*/ 11329 w 21595"/>
              <a:gd name="connsiteY535" fmla="*/ 3887 h 21600"/>
              <a:gd name="connsiteX536" fmla="*/ 11277 w 21595"/>
              <a:gd name="connsiteY536" fmla="*/ 3853 h 21600"/>
              <a:gd name="connsiteX537" fmla="*/ 11277 w 21595"/>
              <a:gd name="connsiteY537" fmla="*/ 3792 h 21600"/>
              <a:gd name="connsiteX538" fmla="*/ 11262 w 21595"/>
              <a:gd name="connsiteY538" fmla="*/ 3715 h 21600"/>
              <a:gd name="connsiteX539" fmla="*/ 11293 w 21595"/>
              <a:gd name="connsiteY539" fmla="*/ 3608 h 21600"/>
              <a:gd name="connsiteX540" fmla="*/ 11308 w 21595"/>
              <a:gd name="connsiteY540" fmla="*/ 3620 h 21600"/>
              <a:gd name="connsiteX541" fmla="*/ 11319 w 21595"/>
              <a:gd name="connsiteY541" fmla="*/ 3559 h 21600"/>
              <a:gd name="connsiteX542" fmla="*/ 11293 w 21595"/>
              <a:gd name="connsiteY542" fmla="*/ 3532 h 21600"/>
              <a:gd name="connsiteX543" fmla="*/ 11288 w 21595"/>
              <a:gd name="connsiteY543" fmla="*/ 3497 h 21600"/>
              <a:gd name="connsiteX544" fmla="*/ 11303 w 21595"/>
              <a:gd name="connsiteY544" fmla="*/ 3448 h 21600"/>
              <a:gd name="connsiteX545" fmla="*/ 11303 w 21595"/>
              <a:gd name="connsiteY545" fmla="*/ 3375 h 21600"/>
              <a:gd name="connsiteX546" fmla="*/ 11267 w 21595"/>
              <a:gd name="connsiteY546" fmla="*/ 3410 h 21600"/>
              <a:gd name="connsiteX547" fmla="*/ 11251 w 21595"/>
              <a:gd name="connsiteY547" fmla="*/ 3448 h 21600"/>
              <a:gd name="connsiteX548" fmla="*/ 11210 w 21595"/>
              <a:gd name="connsiteY548" fmla="*/ 3459 h 21600"/>
              <a:gd name="connsiteX549" fmla="*/ 11194 w 21595"/>
              <a:gd name="connsiteY549" fmla="*/ 3509 h 21600"/>
              <a:gd name="connsiteX550" fmla="*/ 11189 w 21595"/>
              <a:gd name="connsiteY550" fmla="*/ 3547 h 21600"/>
              <a:gd name="connsiteX551" fmla="*/ 11194 w 21595"/>
              <a:gd name="connsiteY551" fmla="*/ 3704 h 21600"/>
              <a:gd name="connsiteX552" fmla="*/ 11215 w 21595"/>
              <a:gd name="connsiteY552" fmla="*/ 3792 h 21600"/>
              <a:gd name="connsiteX553" fmla="*/ 11220 w 21595"/>
              <a:gd name="connsiteY553" fmla="*/ 3876 h 21600"/>
              <a:gd name="connsiteX554" fmla="*/ 11236 w 21595"/>
              <a:gd name="connsiteY554" fmla="*/ 3937 h 21600"/>
              <a:gd name="connsiteX555" fmla="*/ 11204 w 21595"/>
              <a:gd name="connsiteY555" fmla="*/ 4010 h 21600"/>
              <a:gd name="connsiteX556" fmla="*/ 11194 w 21595"/>
              <a:gd name="connsiteY556" fmla="*/ 3975 h 21600"/>
              <a:gd name="connsiteX557" fmla="*/ 11152 w 21595"/>
              <a:gd name="connsiteY557" fmla="*/ 3987 h 21600"/>
              <a:gd name="connsiteX558" fmla="*/ 11142 w 21595"/>
              <a:gd name="connsiteY558" fmla="*/ 4021 h 21600"/>
              <a:gd name="connsiteX559" fmla="*/ 11100 w 21595"/>
              <a:gd name="connsiteY559" fmla="*/ 4021 h 21600"/>
              <a:gd name="connsiteX560" fmla="*/ 11034 w 21595"/>
              <a:gd name="connsiteY560" fmla="*/ 4082 h 21600"/>
              <a:gd name="connsiteX561" fmla="*/ 10992 w 21595"/>
              <a:gd name="connsiteY561" fmla="*/ 4315 h 21600"/>
              <a:gd name="connsiteX562" fmla="*/ 10966 w 21595"/>
              <a:gd name="connsiteY562" fmla="*/ 4354 h 21600"/>
              <a:gd name="connsiteX563" fmla="*/ 10925 w 21595"/>
              <a:gd name="connsiteY563" fmla="*/ 4388 h 21600"/>
              <a:gd name="connsiteX564" fmla="*/ 10878 w 21595"/>
              <a:gd name="connsiteY564" fmla="*/ 4426 h 21600"/>
              <a:gd name="connsiteX565" fmla="*/ 10862 w 21595"/>
              <a:gd name="connsiteY565" fmla="*/ 4549 h 21600"/>
              <a:gd name="connsiteX566" fmla="*/ 10738 w 21595"/>
              <a:gd name="connsiteY566" fmla="*/ 4671 h 21600"/>
              <a:gd name="connsiteX567" fmla="*/ 10686 w 21595"/>
              <a:gd name="connsiteY567" fmla="*/ 4598 h 21600"/>
              <a:gd name="connsiteX568" fmla="*/ 10702 w 21595"/>
              <a:gd name="connsiteY568" fmla="*/ 4782 h 21600"/>
              <a:gd name="connsiteX569" fmla="*/ 10614 w 21595"/>
              <a:gd name="connsiteY569" fmla="*/ 4744 h 21600"/>
              <a:gd name="connsiteX570" fmla="*/ 10546 w 21595"/>
              <a:gd name="connsiteY570" fmla="*/ 4782 h 21600"/>
              <a:gd name="connsiteX571" fmla="*/ 10551 w 21595"/>
              <a:gd name="connsiteY571" fmla="*/ 4893 h 21600"/>
              <a:gd name="connsiteX572" fmla="*/ 10634 w 21595"/>
              <a:gd name="connsiteY572" fmla="*/ 4954 h 21600"/>
              <a:gd name="connsiteX573" fmla="*/ 10676 w 21595"/>
              <a:gd name="connsiteY573" fmla="*/ 5038 h 21600"/>
              <a:gd name="connsiteX574" fmla="*/ 10733 w 21595"/>
              <a:gd name="connsiteY574" fmla="*/ 5221 h 21600"/>
              <a:gd name="connsiteX575" fmla="*/ 10723 w 21595"/>
              <a:gd name="connsiteY575" fmla="*/ 5539 h 21600"/>
              <a:gd name="connsiteX576" fmla="*/ 10692 w 21595"/>
              <a:gd name="connsiteY576" fmla="*/ 5638 h 21600"/>
              <a:gd name="connsiteX577" fmla="*/ 10603 w 21595"/>
              <a:gd name="connsiteY577" fmla="*/ 5638 h 21600"/>
              <a:gd name="connsiteX578" fmla="*/ 10556 w 21595"/>
              <a:gd name="connsiteY578" fmla="*/ 5649 h 21600"/>
              <a:gd name="connsiteX579" fmla="*/ 10499 w 21595"/>
              <a:gd name="connsiteY579" fmla="*/ 5626 h 21600"/>
              <a:gd name="connsiteX580" fmla="*/ 10427 w 21595"/>
              <a:gd name="connsiteY580" fmla="*/ 5626 h 21600"/>
              <a:gd name="connsiteX581" fmla="*/ 10360 w 21595"/>
              <a:gd name="connsiteY581" fmla="*/ 5600 h 21600"/>
              <a:gd name="connsiteX582" fmla="*/ 10282 w 21595"/>
              <a:gd name="connsiteY582" fmla="*/ 5711 h 21600"/>
              <a:gd name="connsiteX583" fmla="*/ 10303 w 21595"/>
              <a:gd name="connsiteY583" fmla="*/ 5783 h 21600"/>
              <a:gd name="connsiteX584" fmla="*/ 10297 w 21595"/>
              <a:gd name="connsiteY584" fmla="*/ 5894 h 21600"/>
              <a:gd name="connsiteX585" fmla="*/ 10297 w 21595"/>
              <a:gd name="connsiteY585" fmla="*/ 5944 h 21600"/>
              <a:gd name="connsiteX586" fmla="*/ 10308 w 21595"/>
              <a:gd name="connsiteY586" fmla="*/ 6005 h 21600"/>
              <a:gd name="connsiteX587" fmla="*/ 10308 w 21595"/>
              <a:gd name="connsiteY587" fmla="*/ 6078 h 21600"/>
              <a:gd name="connsiteX588" fmla="*/ 10292 w 21595"/>
              <a:gd name="connsiteY588" fmla="*/ 6177 h 21600"/>
              <a:gd name="connsiteX589" fmla="*/ 10287 w 21595"/>
              <a:gd name="connsiteY589" fmla="*/ 6238 h 21600"/>
              <a:gd name="connsiteX590" fmla="*/ 10266 w 21595"/>
              <a:gd name="connsiteY590" fmla="*/ 6299 h 21600"/>
              <a:gd name="connsiteX591" fmla="*/ 10261 w 21595"/>
              <a:gd name="connsiteY591" fmla="*/ 6406 h 21600"/>
              <a:gd name="connsiteX592" fmla="*/ 10271 w 21595"/>
              <a:gd name="connsiteY592" fmla="*/ 6467 h 21600"/>
              <a:gd name="connsiteX593" fmla="*/ 10297 w 21595"/>
              <a:gd name="connsiteY593" fmla="*/ 6483 h 21600"/>
              <a:gd name="connsiteX594" fmla="*/ 10303 w 21595"/>
              <a:gd name="connsiteY594" fmla="*/ 6578 h 21600"/>
              <a:gd name="connsiteX595" fmla="*/ 10292 w 21595"/>
              <a:gd name="connsiteY595" fmla="*/ 6701 h 21600"/>
              <a:gd name="connsiteX596" fmla="*/ 10323 w 21595"/>
              <a:gd name="connsiteY596" fmla="*/ 6689 h 21600"/>
              <a:gd name="connsiteX597" fmla="*/ 10355 w 21595"/>
              <a:gd name="connsiteY597" fmla="*/ 6712 h 21600"/>
              <a:gd name="connsiteX598" fmla="*/ 10375 w 21595"/>
              <a:gd name="connsiteY598" fmla="*/ 6678 h 21600"/>
              <a:gd name="connsiteX599" fmla="*/ 10427 w 21595"/>
              <a:gd name="connsiteY599" fmla="*/ 6701 h 21600"/>
              <a:gd name="connsiteX600" fmla="*/ 10443 w 21595"/>
              <a:gd name="connsiteY600" fmla="*/ 6800 h 21600"/>
              <a:gd name="connsiteX601" fmla="*/ 10464 w 21595"/>
              <a:gd name="connsiteY601" fmla="*/ 6850 h 21600"/>
              <a:gd name="connsiteX602" fmla="*/ 10465 w 21595"/>
              <a:gd name="connsiteY602" fmla="*/ 6850 h 21600"/>
              <a:gd name="connsiteX603" fmla="*/ 10448 w 21595"/>
              <a:gd name="connsiteY603" fmla="*/ 6934 h 21600"/>
              <a:gd name="connsiteX604" fmla="*/ 10407 w 21595"/>
              <a:gd name="connsiteY604" fmla="*/ 7106 h 21600"/>
              <a:gd name="connsiteX605" fmla="*/ 10365 w 21595"/>
              <a:gd name="connsiteY605" fmla="*/ 7167 h 21600"/>
              <a:gd name="connsiteX606" fmla="*/ 10308 w 21595"/>
              <a:gd name="connsiteY606" fmla="*/ 7239 h 21600"/>
              <a:gd name="connsiteX607" fmla="*/ 10271 w 21595"/>
              <a:gd name="connsiteY607" fmla="*/ 7350 h 21600"/>
              <a:gd name="connsiteX608" fmla="*/ 10261 w 21595"/>
              <a:gd name="connsiteY608" fmla="*/ 7434 h 21600"/>
              <a:gd name="connsiteX609" fmla="*/ 10235 w 21595"/>
              <a:gd name="connsiteY609" fmla="*/ 7568 h 21600"/>
              <a:gd name="connsiteX610" fmla="*/ 10245 w 21595"/>
              <a:gd name="connsiteY610" fmla="*/ 7767 h 21600"/>
              <a:gd name="connsiteX611" fmla="*/ 10193 w 21595"/>
              <a:gd name="connsiteY611" fmla="*/ 7901 h 21600"/>
              <a:gd name="connsiteX612" fmla="*/ 10163 w 21595"/>
              <a:gd name="connsiteY612" fmla="*/ 7950 h 21600"/>
              <a:gd name="connsiteX613" fmla="*/ 10116 w 21595"/>
              <a:gd name="connsiteY613" fmla="*/ 8057 h 21600"/>
              <a:gd name="connsiteX614" fmla="*/ 10059 w 21595"/>
              <a:gd name="connsiteY614" fmla="*/ 8073 h 21600"/>
              <a:gd name="connsiteX615" fmla="*/ 10028 w 21595"/>
              <a:gd name="connsiteY615" fmla="*/ 8134 h 21600"/>
              <a:gd name="connsiteX616" fmla="*/ 9986 w 21595"/>
              <a:gd name="connsiteY616" fmla="*/ 8302 h 21600"/>
              <a:gd name="connsiteX617" fmla="*/ 9946 w 21595"/>
              <a:gd name="connsiteY617" fmla="*/ 8363 h 21600"/>
              <a:gd name="connsiteX618" fmla="*/ 9924 w 21595"/>
              <a:gd name="connsiteY618" fmla="*/ 8463 h 21600"/>
              <a:gd name="connsiteX619" fmla="*/ 9924 w 21595"/>
              <a:gd name="connsiteY619" fmla="*/ 8547 h 21600"/>
              <a:gd name="connsiteX620" fmla="*/ 9908 w 21595"/>
              <a:gd name="connsiteY620" fmla="*/ 8646 h 21600"/>
              <a:gd name="connsiteX621" fmla="*/ 9889 w 21595"/>
              <a:gd name="connsiteY621" fmla="*/ 8669 h 21600"/>
              <a:gd name="connsiteX622" fmla="*/ 9852 w 21595"/>
              <a:gd name="connsiteY622" fmla="*/ 8768 h 21600"/>
              <a:gd name="connsiteX623" fmla="*/ 9831 w 21595"/>
              <a:gd name="connsiteY623" fmla="*/ 8879 h 21600"/>
              <a:gd name="connsiteX624" fmla="*/ 9837 w 21595"/>
              <a:gd name="connsiteY624" fmla="*/ 8929 h 21600"/>
              <a:gd name="connsiteX625" fmla="*/ 9816 w 21595"/>
              <a:gd name="connsiteY625" fmla="*/ 9013 h 21600"/>
              <a:gd name="connsiteX626" fmla="*/ 9790 w 21595"/>
              <a:gd name="connsiteY626" fmla="*/ 9063 h 21600"/>
              <a:gd name="connsiteX627" fmla="*/ 9785 w 21595"/>
              <a:gd name="connsiteY627" fmla="*/ 9135 h 21600"/>
              <a:gd name="connsiteX628" fmla="*/ 9779 w 21595"/>
              <a:gd name="connsiteY628" fmla="*/ 9208 h 21600"/>
              <a:gd name="connsiteX629" fmla="*/ 9811 w 21595"/>
              <a:gd name="connsiteY629" fmla="*/ 9281 h 21600"/>
              <a:gd name="connsiteX630" fmla="*/ 9826 w 21595"/>
              <a:gd name="connsiteY630" fmla="*/ 9357 h 21600"/>
              <a:gd name="connsiteX631" fmla="*/ 9821 w 21595"/>
              <a:gd name="connsiteY631" fmla="*/ 9441 h 21600"/>
              <a:gd name="connsiteX632" fmla="*/ 9826 w 21595"/>
              <a:gd name="connsiteY632" fmla="*/ 9525 h 21600"/>
              <a:gd name="connsiteX633" fmla="*/ 9831 w 21595"/>
              <a:gd name="connsiteY633" fmla="*/ 9686 h 21600"/>
              <a:gd name="connsiteX634" fmla="*/ 9821 w 21595"/>
              <a:gd name="connsiteY634" fmla="*/ 9831 h 21600"/>
              <a:gd name="connsiteX635" fmla="*/ 9805 w 21595"/>
              <a:gd name="connsiteY635" fmla="*/ 9919 h 21600"/>
              <a:gd name="connsiteX636" fmla="*/ 9811 w 21595"/>
              <a:gd name="connsiteY636" fmla="*/ 10003 h 21600"/>
              <a:gd name="connsiteX637" fmla="*/ 9795 w 21595"/>
              <a:gd name="connsiteY637" fmla="*/ 10091 h 21600"/>
              <a:gd name="connsiteX638" fmla="*/ 9764 w 21595"/>
              <a:gd name="connsiteY638" fmla="*/ 10198 h 21600"/>
              <a:gd name="connsiteX639" fmla="*/ 9738 w 21595"/>
              <a:gd name="connsiteY639" fmla="*/ 10236 h 21600"/>
              <a:gd name="connsiteX640" fmla="*/ 9769 w 21595"/>
              <a:gd name="connsiteY640" fmla="*/ 10297 h 21600"/>
              <a:gd name="connsiteX641" fmla="*/ 9795 w 21595"/>
              <a:gd name="connsiteY641" fmla="*/ 10420 h 21600"/>
              <a:gd name="connsiteX642" fmla="*/ 9785 w 21595"/>
              <a:gd name="connsiteY642" fmla="*/ 10492 h 21600"/>
              <a:gd name="connsiteX643" fmla="*/ 9795 w 21595"/>
              <a:gd name="connsiteY643" fmla="*/ 10615 h 21600"/>
              <a:gd name="connsiteX644" fmla="*/ 9800 w 21595"/>
              <a:gd name="connsiteY644" fmla="*/ 10653 h 21600"/>
              <a:gd name="connsiteX645" fmla="*/ 9821 w 21595"/>
              <a:gd name="connsiteY645" fmla="*/ 10687 h 21600"/>
              <a:gd name="connsiteX646" fmla="*/ 9821 w 21595"/>
              <a:gd name="connsiteY646" fmla="*/ 10714 h 21600"/>
              <a:gd name="connsiteX647" fmla="*/ 9837 w 21595"/>
              <a:gd name="connsiteY647" fmla="*/ 10764 h 21600"/>
              <a:gd name="connsiteX648" fmla="*/ 9863 w 21595"/>
              <a:gd name="connsiteY648" fmla="*/ 10775 h 21600"/>
              <a:gd name="connsiteX649" fmla="*/ 9894 w 21595"/>
              <a:gd name="connsiteY649" fmla="*/ 10848 h 21600"/>
              <a:gd name="connsiteX650" fmla="*/ 9908 w 21595"/>
              <a:gd name="connsiteY650" fmla="*/ 10871 h 21600"/>
              <a:gd name="connsiteX651" fmla="*/ 9920 w 21595"/>
              <a:gd name="connsiteY651" fmla="*/ 10909 h 21600"/>
              <a:gd name="connsiteX652" fmla="*/ 9924 w 21595"/>
              <a:gd name="connsiteY652" fmla="*/ 10982 h 21600"/>
              <a:gd name="connsiteX653" fmla="*/ 9941 w 21595"/>
              <a:gd name="connsiteY653" fmla="*/ 11020 h 21600"/>
              <a:gd name="connsiteX654" fmla="*/ 9955 w 21595"/>
              <a:gd name="connsiteY654" fmla="*/ 11043 h 21600"/>
              <a:gd name="connsiteX655" fmla="*/ 9976 w 21595"/>
              <a:gd name="connsiteY655" fmla="*/ 11104 h 21600"/>
              <a:gd name="connsiteX656" fmla="*/ 10002 w 21595"/>
              <a:gd name="connsiteY656" fmla="*/ 11203 h 21600"/>
              <a:gd name="connsiteX657" fmla="*/ 10007 w 21595"/>
              <a:gd name="connsiteY657" fmla="*/ 11326 h 21600"/>
              <a:gd name="connsiteX658" fmla="*/ 10018 w 21595"/>
              <a:gd name="connsiteY658" fmla="*/ 11387 h 21600"/>
              <a:gd name="connsiteX659" fmla="*/ 10049 w 21595"/>
              <a:gd name="connsiteY659" fmla="*/ 11471 h 21600"/>
              <a:gd name="connsiteX660" fmla="*/ 10090 w 21595"/>
              <a:gd name="connsiteY660" fmla="*/ 11532 h 21600"/>
              <a:gd name="connsiteX661" fmla="*/ 10106 w 21595"/>
              <a:gd name="connsiteY661" fmla="*/ 11543 h 21600"/>
              <a:gd name="connsiteX662" fmla="*/ 10148 w 21595"/>
              <a:gd name="connsiteY662" fmla="*/ 11654 h 21600"/>
              <a:gd name="connsiteX663" fmla="*/ 10200 w 21595"/>
              <a:gd name="connsiteY663" fmla="*/ 11742 h 21600"/>
              <a:gd name="connsiteX664" fmla="*/ 10256 w 21595"/>
              <a:gd name="connsiteY664" fmla="*/ 11865 h 21600"/>
              <a:gd name="connsiteX665" fmla="*/ 10318 w 21595"/>
              <a:gd name="connsiteY665" fmla="*/ 11937 h 21600"/>
              <a:gd name="connsiteX666" fmla="*/ 10334 w 21595"/>
              <a:gd name="connsiteY666" fmla="*/ 11937 h 21600"/>
              <a:gd name="connsiteX667" fmla="*/ 10344 w 21595"/>
              <a:gd name="connsiteY667" fmla="*/ 11937 h 21600"/>
              <a:gd name="connsiteX668" fmla="*/ 10407 w 21595"/>
              <a:gd name="connsiteY668" fmla="*/ 11876 h 21600"/>
              <a:gd name="connsiteX669" fmla="*/ 10448 w 21595"/>
              <a:gd name="connsiteY669" fmla="*/ 11826 h 21600"/>
              <a:gd name="connsiteX670" fmla="*/ 10520 w 21595"/>
              <a:gd name="connsiteY670" fmla="*/ 11803 h 21600"/>
              <a:gd name="connsiteX671" fmla="*/ 10556 w 21595"/>
              <a:gd name="connsiteY671" fmla="*/ 11803 h 21600"/>
              <a:gd name="connsiteX672" fmla="*/ 10598 w 21595"/>
              <a:gd name="connsiteY672" fmla="*/ 11838 h 21600"/>
              <a:gd name="connsiteX673" fmla="*/ 10624 w 21595"/>
              <a:gd name="connsiteY673" fmla="*/ 11838 h 21600"/>
              <a:gd name="connsiteX674" fmla="*/ 10676 w 21595"/>
              <a:gd name="connsiteY674" fmla="*/ 11887 h 21600"/>
              <a:gd name="connsiteX675" fmla="*/ 10749 w 21595"/>
              <a:gd name="connsiteY675" fmla="*/ 11849 h 21600"/>
              <a:gd name="connsiteX676" fmla="*/ 10784 w 21595"/>
              <a:gd name="connsiteY676" fmla="*/ 11788 h 21600"/>
              <a:gd name="connsiteX677" fmla="*/ 10878 w 21595"/>
              <a:gd name="connsiteY677" fmla="*/ 11693 h 21600"/>
              <a:gd name="connsiteX678" fmla="*/ 10925 w 21595"/>
              <a:gd name="connsiteY678" fmla="*/ 11654 h 21600"/>
              <a:gd name="connsiteX679" fmla="*/ 10977 w 21595"/>
              <a:gd name="connsiteY679" fmla="*/ 11631 h 21600"/>
              <a:gd name="connsiteX680" fmla="*/ 11029 w 21595"/>
              <a:gd name="connsiteY680" fmla="*/ 11631 h 21600"/>
              <a:gd name="connsiteX681" fmla="*/ 11074 w 21595"/>
              <a:gd name="connsiteY681" fmla="*/ 11631 h 21600"/>
              <a:gd name="connsiteX682" fmla="*/ 11116 w 21595"/>
              <a:gd name="connsiteY682" fmla="*/ 11742 h 21600"/>
              <a:gd name="connsiteX683" fmla="*/ 11138 w 21595"/>
              <a:gd name="connsiteY683" fmla="*/ 11865 h 21600"/>
              <a:gd name="connsiteX684" fmla="*/ 11168 w 21595"/>
              <a:gd name="connsiteY684" fmla="*/ 11960 h 21600"/>
              <a:gd name="connsiteX685" fmla="*/ 11215 w 21595"/>
              <a:gd name="connsiteY685" fmla="*/ 11960 h 21600"/>
              <a:gd name="connsiteX686" fmla="*/ 11236 w 21595"/>
              <a:gd name="connsiteY686" fmla="*/ 11926 h 21600"/>
              <a:gd name="connsiteX687" fmla="*/ 11256 w 21595"/>
              <a:gd name="connsiteY687" fmla="*/ 11937 h 21600"/>
              <a:gd name="connsiteX688" fmla="*/ 11319 w 21595"/>
              <a:gd name="connsiteY688" fmla="*/ 11876 h 21600"/>
              <a:gd name="connsiteX689" fmla="*/ 11319 w 21595"/>
              <a:gd name="connsiteY689" fmla="*/ 11926 h 21600"/>
              <a:gd name="connsiteX690" fmla="*/ 11334 w 21595"/>
              <a:gd name="connsiteY690" fmla="*/ 11949 h 21600"/>
              <a:gd name="connsiteX691" fmla="*/ 11345 w 21595"/>
              <a:gd name="connsiteY691" fmla="*/ 12021 h 21600"/>
              <a:gd name="connsiteX692" fmla="*/ 11371 w 21595"/>
              <a:gd name="connsiteY692" fmla="*/ 12048 h 21600"/>
              <a:gd name="connsiteX693" fmla="*/ 11397 w 21595"/>
              <a:gd name="connsiteY693" fmla="*/ 12155 h 21600"/>
              <a:gd name="connsiteX694" fmla="*/ 11385 w 21595"/>
              <a:gd name="connsiteY694" fmla="*/ 12277 h 21600"/>
              <a:gd name="connsiteX695" fmla="*/ 11366 w 21595"/>
              <a:gd name="connsiteY695" fmla="*/ 12461 h 21600"/>
              <a:gd name="connsiteX696" fmla="*/ 11376 w 21595"/>
              <a:gd name="connsiteY696" fmla="*/ 12488 h 21600"/>
              <a:gd name="connsiteX697" fmla="*/ 11366 w 21595"/>
              <a:gd name="connsiteY697" fmla="*/ 12610 h 21600"/>
              <a:gd name="connsiteX698" fmla="*/ 11350 w 21595"/>
              <a:gd name="connsiteY698" fmla="*/ 12732 h 21600"/>
              <a:gd name="connsiteX699" fmla="*/ 11334 w 21595"/>
              <a:gd name="connsiteY699" fmla="*/ 12782 h 21600"/>
              <a:gd name="connsiteX700" fmla="*/ 11334 w 21595"/>
              <a:gd name="connsiteY700" fmla="*/ 12828 h 21600"/>
              <a:gd name="connsiteX701" fmla="*/ 11371 w 21595"/>
              <a:gd name="connsiteY701" fmla="*/ 13000 h 21600"/>
              <a:gd name="connsiteX702" fmla="*/ 11411 w 21595"/>
              <a:gd name="connsiteY702" fmla="*/ 13134 h 21600"/>
              <a:gd name="connsiteX703" fmla="*/ 11474 w 21595"/>
              <a:gd name="connsiteY703" fmla="*/ 13294 h 21600"/>
              <a:gd name="connsiteX704" fmla="*/ 11526 w 21595"/>
              <a:gd name="connsiteY704" fmla="*/ 13466 h 21600"/>
              <a:gd name="connsiteX705" fmla="*/ 11541 w 21595"/>
              <a:gd name="connsiteY705" fmla="*/ 13588 h 21600"/>
              <a:gd name="connsiteX706" fmla="*/ 11552 w 21595"/>
              <a:gd name="connsiteY706" fmla="*/ 13638 h 21600"/>
              <a:gd name="connsiteX707" fmla="*/ 11547 w 21595"/>
              <a:gd name="connsiteY707" fmla="*/ 13672 h 21600"/>
              <a:gd name="connsiteX708" fmla="*/ 11578 w 21595"/>
              <a:gd name="connsiteY708" fmla="*/ 13772 h 21600"/>
              <a:gd name="connsiteX709" fmla="*/ 11588 w 21595"/>
              <a:gd name="connsiteY709" fmla="*/ 13883 h 21600"/>
              <a:gd name="connsiteX710" fmla="*/ 11604 w 21595"/>
              <a:gd name="connsiteY710" fmla="*/ 14039 h 21600"/>
              <a:gd name="connsiteX711" fmla="*/ 11583 w 21595"/>
              <a:gd name="connsiteY711" fmla="*/ 14101 h 21600"/>
              <a:gd name="connsiteX712" fmla="*/ 11578 w 21595"/>
              <a:gd name="connsiteY712" fmla="*/ 14139 h 21600"/>
              <a:gd name="connsiteX713" fmla="*/ 11593 w 21595"/>
              <a:gd name="connsiteY713" fmla="*/ 14234 h 21600"/>
              <a:gd name="connsiteX714" fmla="*/ 11609 w 21595"/>
              <a:gd name="connsiteY714" fmla="*/ 14334 h 21600"/>
              <a:gd name="connsiteX715" fmla="*/ 11625 w 21595"/>
              <a:gd name="connsiteY715" fmla="*/ 14395 h 21600"/>
              <a:gd name="connsiteX716" fmla="*/ 11630 w 21595"/>
              <a:gd name="connsiteY716" fmla="*/ 14494 h 21600"/>
              <a:gd name="connsiteX717" fmla="*/ 11625 w 21595"/>
              <a:gd name="connsiteY717" fmla="*/ 14617 h 21600"/>
              <a:gd name="connsiteX718" fmla="*/ 11604 w 21595"/>
              <a:gd name="connsiteY718" fmla="*/ 14689 h 21600"/>
              <a:gd name="connsiteX719" fmla="*/ 11567 w 21595"/>
              <a:gd name="connsiteY719" fmla="*/ 14800 h 21600"/>
              <a:gd name="connsiteX720" fmla="*/ 11552 w 21595"/>
              <a:gd name="connsiteY720" fmla="*/ 14861 h 21600"/>
              <a:gd name="connsiteX721" fmla="*/ 11531 w 21595"/>
              <a:gd name="connsiteY721" fmla="*/ 15006 h 21600"/>
              <a:gd name="connsiteX722" fmla="*/ 11526 w 21595"/>
              <a:gd name="connsiteY722" fmla="*/ 15079 h 21600"/>
              <a:gd name="connsiteX723" fmla="*/ 11505 w 21595"/>
              <a:gd name="connsiteY723" fmla="*/ 15228 h 21600"/>
              <a:gd name="connsiteX724" fmla="*/ 11495 w 21595"/>
              <a:gd name="connsiteY724" fmla="*/ 15373 h 21600"/>
              <a:gd name="connsiteX725" fmla="*/ 11500 w 21595"/>
              <a:gd name="connsiteY725" fmla="*/ 15473 h 21600"/>
              <a:gd name="connsiteX726" fmla="*/ 11505 w 21595"/>
              <a:gd name="connsiteY726" fmla="*/ 15595 h 21600"/>
              <a:gd name="connsiteX727" fmla="*/ 11552 w 21595"/>
              <a:gd name="connsiteY727" fmla="*/ 15752 h 21600"/>
              <a:gd name="connsiteX728" fmla="*/ 11562 w 21595"/>
              <a:gd name="connsiteY728" fmla="*/ 15851 h 21600"/>
              <a:gd name="connsiteX729" fmla="*/ 11593 w 21595"/>
              <a:gd name="connsiteY729" fmla="*/ 16046 h 21600"/>
              <a:gd name="connsiteX730" fmla="*/ 11625 w 21595"/>
              <a:gd name="connsiteY730" fmla="*/ 16180 h 21600"/>
              <a:gd name="connsiteX731" fmla="*/ 11644 w 21595"/>
              <a:gd name="connsiteY731" fmla="*/ 16241 h 21600"/>
              <a:gd name="connsiteX732" fmla="*/ 11651 w 21595"/>
              <a:gd name="connsiteY732" fmla="*/ 16329 h 21600"/>
              <a:gd name="connsiteX733" fmla="*/ 11651 w 21595"/>
              <a:gd name="connsiteY733" fmla="*/ 16524 h 21600"/>
              <a:gd name="connsiteX734" fmla="*/ 11666 w 21595"/>
              <a:gd name="connsiteY734" fmla="*/ 16769 h 21600"/>
              <a:gd name="connsiteX735" fmla="*/ 11682 w 21595"/>
              <a:gd name="connsiteY735" fmla="*/ 16891 h 21600"/>
              <a:gd name="connsiteX736" fmla="*/ 11691 w 21595"/>
              <a:gd name="connsiteY736" fmla="*/ 17048 h 21600"/>
              <a:gd name="connsiteX737" fmla="*/ 11712 w 21595"/>
              <a:gd name="connsiteY737" fmla="*/ 17170 h 21600"/>
              <a:gd name="connsiteX738" fmla="*/ 11755 w 21595"/>
              <a:gd name="connsiteY738" fmla="*/ 17292 h 21600"/>
              <a:gd name="connsiteX739" fmla="*/ 11790 w 21595"/>
              <a:gd name="connsiteY739" fmla="*/ 17502 h 21600"/>
              <a:gd name="connsiteX740" fmla="*/ 11816 w 21595"/>
              <a:gd name="connsiteY740" fmla="*/ 17636 h 21600"/>
              <a:gd name="connsiteX741" fmla="*/ 11837 w 21595"/>
              <a:gd name="connsiteY741" fmla="*/ 17770 h 21600"/>
              <a:gd name="connsiteX742" fmla="*/ 11837 w 21595"/>
              <a:gd name="connsiteY742" fmla="*/ 17892 h 21600"/>
              <a:gd name="connsiteX743" fmla="*/ 11816 w 21595"/>
              <a:gd name="connsiteY743" fmla="*/ 17919 h 21600"/>
              <a:gd name="connsiteX744" fmla="*/ 11832 w 21595"/>
              <a:gd name="connsiteY744" fmla="*/ 18026 h 21600"/>
              <a:gd name="connsiteX745" fmla="*/ 11826 w 21595"/>
              <a:gd name="connsiteY745" fmla="*/ 18125 h 21600"/>
              <a:gd name="connsiteX746" fmla="*/ 11832 w 21595"/>
              <a:gd name="connsiteY746" fmla="*/ 18175 h 21600"/>
              <a:gd name="connsiteX747" fmla="*/ 11837 w 21595"/>
              <a:gd name="connsiteY747" fmla="*/ 18148 h 21600"/>
              <a:gd name="connsiteX748" fmla="*/ 11858 w 21595"/>
              <a:gd name="connsiteY748" fmla="*/ 18225 h 21600"/>
              <a:gd name="connsiteX749" fmla="*/ 11878 w 21595"/>
              <a:gd name="connsiteY749" fmla="*/ 18225 h 21600"/>
              <a:gd name="connsiteX750" fmla="*/ 11899 w 21595"/>
              <a:gd name="connsiteY750" fmla="*/ 18286 h 21600"/>
              <a:gd name="connsiteX751" fmla="*/ 11925 w 21595"/>
              <a:gd name="connsiteY751" fmla="*/ 18286 h 21600"/>
              <a:gd name="connsiteX752" fmla="*/ 11962 w 21595"/>
              <a:gd name="connsiteY752" fmla="*/ 18225 h 21600"/>
              <a:gd name="connsiteX753" fmla="*/ 12014 w 21595"/>
              <a:gd name="connsiteY753" fmla="*/ 18198 h 21600"/>
              <a:gd name="connsiteX754" fmla="*/ 12075 w 21595"/>
              <a:gd name="connsiteY754" fmla="*/ 18137 h 21600"/>
              <a:gd name="connsiteX755" fmla="*/ 12101 w 21595"/>
              <a:gd name="connsiteY755" fmla="*/ 18148 h 21600"/>
              <a:gd name="connsiteX756" fmla="*/ 12137 w 21595"/>
              <a:gd name="connsiteY756" fmla="*/ 18125 h 21600"/>
              <a:gd name="connsiteX757" fmla="*/ 12200 w 21595"/>
              <a:gd name="connsiteY757" fmla="*/ 18164 h 21600"/>
              <a:gd name="connsiteX758" fmla="*/ 12231 w 21595"/>
              <a:gd name="connsiteY758" fmla="*/ 18125 h 21600"/>
              <a:gd name="connsiteX759" fmla="*/ 12266 w 21595"/>
              <a:gd name="connsiteY759" fmla="*/ 18148 h 21600"/>
              <a:gd name="connsiteX760" fmla="*/ 12278 w 21595"/>
              <a:gd name="connsiteY760" fmla="*/ 18103 h 21600"/>
              <a:gd name="connsiteX761" fmla="*/ 12308 w 21595"/>
              <a:gd name="connsiteY761" fmla="*/ 18087 h 21600"/>
              <a:gd name="connsiteX762" fmla="*/ 12370 w 21595"/>
              <a:gd name="connsiteY762" fmla="*/ 18026 h 21600"/>
              <a:gd name="connsiteX763" fmla="*/ 12417 w 21595"/>
              <a:gd name="connsiteY763" fmla="*/ 17953 h 21600"/>
              <a:gd name="connsiteX764" fmla="*/ 12464 w 21595"/>
              <a:gd name="connsiteY764" fmla="*/ 17858 h 21600"/>
              <a:gd name="connsiteX765" fmla="*/ 12537 w 21595"/>
              <a:gd name="connsiteY765" fmla="*/ 17686 h 21600"/>
              <a:gd name="connsiteX766" fmla="*/ 12572 w 21595"/>
              <a:gd name="connsiteY766" fmla="*/ 17564 h 21600"/>
              <a:gd name="connsiteX767" fmla="*/ 12594 w 21595"/>
              <a:gd name="connsiteY767" fmla="*/ 17476 h 21600"/>
              <a:gd name="connsiteX768" fmla="*/ 12619 w 21595"/>
              <a:gd name="connsiteY768" fmla="*/ 17392 h 21600"/>
              <a:gd name="connsiteX769" fmla="*/ 12629 w 21595"/>
              <a:gd name="connsiteY769" fmla="*/ 17369 h 21600"/>
              <a:gd name="connsiteX770" fmla="*/ 12671 w 21595"/>
              <a:gd name="connsiteY770" fmla="*/ 17281 h 21600"/>
              <a:gd name="connsiteX771" fmla="*/ 12687 w 21595"/>
              <a:gd name="connsiteY771" fmla="*/ 17208 h 21600"/>
              <a:gd name="connsiteX772" fmla="*/ 12697 w 21595"/>
              <a:gd name="connsiteY772" fmla="*/ 17074 h 21600"/>
              <a:gd name="connsiteX773" fmla="*/ 12718 w 21595"/>
              <a:gd name="connsiteY773" fmla="*/ 16952 h 21600"/>
              <a:gd name="connsiteX774" fmla="*/ 12723 w 21595"/>
              <a:gd name="connsiteY774" fmla="*/ 16864 h 21600"/>
              <a:gd name="connsiteX775" fmla="*/ 12707 w 21595"/>
              <a:gd name="connsiteY775" fmla="*/ 16853 h 21600"/>
              <a:gd name="connsiteX776" fmla="*/ 12702 w 21595"/>
              <a:gd name="connsiteY776" fmla="*/ 16780 h 21600"/>
              <a:gd name="connsiteX777" fmla="*/ 12728 w 21595"/>
              <a:gd name="connsiteY777" fmla="*/ 16719 h 21600"/>
              <a:gd name="connsiteX778" fmla="*/ 12801 w 21595"/>
              <a:gd name="connsiteY778" fmla="*/ 16635 h 21600"/>
              <a:gd name="connsiteX779" fmla="*/ 12853 w 21595"/>
              <a:gd name="connsiteY779" fmla="*/ 16585 h 21600"/>
              <a:gd name="connsiteX780" fmla="*/ 12879 w 21595"/>
              <a:gd name="connsiteY780" fmla="*/ 16524 h 21600"/>
              <a:gd name="connsiteX781" fmla="*/ 12888 w 21595"/>
              <a:gd name="connsiteY781" fmla="*/ 16451 h 21600"/>
              <a:gd name="connsiteX782" fmla="*/ 12874 w 21595"/>
              <a:gd name="connsiteY782" fmla="*/ 16425 h 21600"/>
              <a:gd name="connsiteX783" fmla="*/ 12883 w 21595"/>
              <a:gd name="connsiteY783" fmla="*/ 16352 h 21600"/>
              <a:gd name="connsiteX784" fmla="*/ 12888 w 21595"/>
              <a:gd name="connsiteY784" fmla="*/ 16191 h 21600"/>
              <a:gd name="connsiteX785" fmla="*/ 12879 w 21595"/>
              <a:gd name="connsiteY785" fmla="*/ 16207 h 21600"/>
              <a:gd name="connsiteX786" fmla="*/ 12879 w 21595"/>
              <a:gd name="connsiteY786" fmla="*/ 16157 h 21600"/>
              <a:gd name="connsiteX787" fmla="*/ 12869 w 21595"/>
              <a:gd name="connsiteY787" fmla="*/ 16058 h 21600"/>
              <a:gd name="connsiteX788" fmla="*/ 12843 w 21595"/>
              <a:gd name="connsiteY788" fmla="*/ 15935 h 21600"/>
              <a:gd name="connsiteX789" fmla="*/ 12848 w 21595"/>
              <a:gd name="connsiteY789" fmla="*/ 15824 h 21600"/>
              <a:gd name="connsiteX790" fmla="*/ 12874 w 21595"/>
              <a:gd name="connsiteY790" fmla="*/ 15790 h 21600"/>
              <a:gd name="connsiteX791" fmla="*/ 12921 w 21595"/>
              <a:gd name="connsiteY791" fmla="*/ 15679 h 21600"/>
              <a:gd name="connsiteX792" fmla="*/ 12947 w 21595"/>
              <a:gd name="connsiteY792" fmla="*/ 15656 h 21600"/>
              <a:gd name="connsiteX793" fmla="*/ 13018 w 21595"/>
              <a:gd name="connsiteY793" fmla="*/ 15484 h 21600"/>
              <a:gd name="connsiteX794" fmla="*/ 13086 w 21595"/>
              <a:gd name="connsiteY794" fmla="*/ 15412 h 21600"/>
              <a:gd name="connsiteX795" fmla="*/ 13143 w 21595"/>
              <a:gd name="connsiteY795" fmla="*/ 15350 h 21600"/>
              <a:gd name="connsiteX796" fmla="*/ 13185 w 21595"/>
              <a:gd name="connsiteY796" fmla="*/ 15251 h 21600"/>
              <a:gd name="connsiteX797" fmla="*/ 13211 w 21595"/>
              <a:gd name="connsiteY797" fmla="*/ 15140 h 21600"/>
              <a:gd name="connsiteX798" fmla="*/ 13232 w 21595"/>
              <a:gd name="connsiteY798" fmla="*/ 15029 h 21600"/>
              <a:gd name="connsiteX799" fmla="*/ 13220 w 21595"/>
              <a:gd name="connsiteY799" fmla="*/ 14957 h 21600"/>
              <a:gd name="connsiteX800" fmla="*/ 13220 w 21595"/>
              <a:gd name="connsiteY800" fmla="*/ 14701 h 21600"/>
              <a:gd name="connsiteX801" fmla="*/ 13215 w 21595"/>
              <a:gd name="connsiteY801" fmla="*/ 14555 h 21600"/>
              <a:gd name="connsiteX802" fmla="*/ 13220 w 21595"/>
              <a:gd name="connsiteY802" fmla="*/ 14395 h 21600"/>
              <a:gd name="connsiteX803" fmla="*/ 13211 w 21595"/>
              <a:gd name="connsiteY803" fmla="*/ 14322 h 21600"/>
              <a:gd name="connsiteX804" fmla="*/ 13190 w 21595"/>
              <a:gd name="connsiteY804" fmla="*/ 14284 h 21600"/>
              <a:gd name="connsiteX805" fmla="*/ 13168 w 21595"/>
              <a:gd name="connsiteY805" fmla="*/ 14127 h 21600"/>
              <a:gd name="connsiteX806" fmla="*/ 13147 w 21595"/>
              <a:gd name="connsiteY806" fmla="*/ 14028 h 21600"/>
              <a:gd name="connsiteX807" fmla="*/ 13154 w 21595"/>
              <a:gd name="connsiteY807" fmla="*/ 13955 h 21600"/>
              <a:gd name="connsiteX808" fmla="*/ 13147 w 21595"/>
              <a:gd name="connsiteY808" fmla="*/ 13906 h 21600"/>
              <a:gd name="connsiteX809" fmla="*/ 13164 w 21595"/>
              <a:gd name="connsiteY809" fmla="*/ 13806 h 21600"/>
              <a:gd name="connsiteX810" fmla="*/ 13164 w 21595"/>
              <a:gd name="connsiteY810" fmla="*/ 13772 h 21600"/>
              <a:gd name="connsiteX811" fmla="*/ 13128 w 21595"/>
              <a:gd name="connsiteY811" fmla="*/ 13711 h 21600"/>
              <a:gd name="connsiteX812" fmla="*/ 13121 w 21595"/>
              <a:gd name="connsiteY812" fmla="*/ 13611 h 21600"/>
              <a:gd name="connsiteX813" fmla="*/ 13154 w 21595"/>
              <a:gd name="connsiteY813" fmla="*/ 13416 h 21600"/>
              <a:gd name="connsiteX814" fmla="*/ 13180 w 21595"/>
              <a:gd name="connsiteY814" fmla="*/ 13367 h 21600"/>
              <a:gd name="connsiteX815" fmla="*/ 13190 w 21595"/>
              <a:gd name="connsiteY815" fmla="*/ 13256 h 21600"/>
              <a:gd name="connsiteX816" fmla="*/ 13211 w 21595"/>
              <a:gd name="connsiteY816" fmla="*/ 13195 h 21600"/>
              <a:gd name="connsiteX817" fmla="*/ 13220 w 21595"/>
              <a:gd name="connsiteY817" fmla="*/ 13088 h 21600"/>
              <a:gd name="connsiteX818" fmla="*/ 13241 w 21595"/>
              <a:gd name="connsiteY818" fmla="*/ 13072 h 21600"/>
              <a:gd name="connsiteX819" fmla="*/ 13258 w 21595"/>
              <a:gd name="connsiteY819" fmla="*/ 13000 h 21600"/>
              <a:gd name="connsiteX820" fmla="*/ 13298 w 21595"/>
              <a:gd name="connsiteY820" fmla="*/ 12939 h 21600"/>
              <a:gd name="connsiteX821" fmla="*/ 13314 w 21595"/>
              <a:gd name="connsiteY821" fmla="*/ 12904 h 21600"/>
              <a:gd name="connsiteX822" fmla="*/ 13329 w 21595"/>
              <a:gd name="connsiteY822" fmla="*/ 12816 h 21600"/>
              <a:gd name="connsiteX823" fmla="*/ 13397 w 21595"/>
              <a:gd name="connsiteY823" fmla="*/ 12621 h 21600"/>
              <a:gd name="connsiteX824" fmla="*/ 13453 w 21595"/>
              <a:gd name="connsiteY824" fmla="*/ 12499 h 21600"/>
              <a:gd name="connsiteX825" fmla="*/ 13543 w 21595"/>
              <a:gd name="connsiteY825" fmla="*/ 12338 h 21600"/>
              <a:gd name="connsiteX826" fmla="*/ 13604 w 21595"/>
              <a:gd name="connsiteY826" fmla="*/ 12205 h 21600"/>
              <a:gd name="connsiteX827" fmla="*/ 13672 w 21595"/>
              <a:gd name="connsiteY827" fmla="*/ 11987 h 21600"/>
              <a:gd name="connsiteX828" fmla="*/ 13724 w 21595"/>
              <a:gd name="connsiteY828" fmla="*/ 11803 h 21600"/>
              <a:gd name="connsiteX829" fmla="*/ 13776 w 21595"/>
              <a:gd name="connsiteY829" fmla="*/ 11570 h 21600"/>
              <a:gd name="connsiteX830" fmla="*/ 13811 w 21595"/>
              <a:gd name="connsiteY830" fmla="*/ 11360 h 21600"/>
              <a:gd name="connsiteX831" fmla="*/ 13837 w 21595"/>
              <a:gd name="connsiteY831" fmla="*/ 11176 h 21600"/>
              <a:gd name="connsiteX832" fmla="*/ 13854 w 21595"/>
              <a:gd name="connsiteY832" fmla="*/ 11008 h 21600"/>
              <a:gd name="connsiteX833" fmla="*/ 13863 w 21595"/>
              <a:gd name="connsiteY833" fmla="*/ 10947 h 21600"/>
              <a:gd name="connsiteX834" fmla="*/ 13863 w 21595"/>
              <a:gd name="connsiteY834" fmla="*/ 10859 h 21600"/>
              <a:gd name="connsiteX835" fmla="*/ 13868 w 21595"/>
              <a:gd name="connsiteY835" fmla="*/ 10764 h 21600"/>
              <a:gd name="connsiteX836" fmla="*/ 13868 w 21595"/>
              <a:gd name="connsiteY836" fmla="*/ 10714 h 21600"/>
              <a:gd name="connsiteX837" fmla="*/ 13847 w 21595"/>
              <a:gd name="connsiteY837" fmla="*/ 10714 h 21600"/>
              <a:gd name="connsiteX838" fmla="*/ 13821 w 21595"/>
              <a:gd name="connsiteY838" fmla="*/ 10775 h 21600"/>
              <a:gd name="connsiteX839" fmla="*/ 13790 w 21595"/>
              <a:gd name="connsiteY839" fmla="*/ 10787 h 21600"/>
              <a:gd name="connsiteX840" fmla="*/ 13764 w 21595"/>
              <a:gd name="connsiteY840" fmla="*/ 10810 h 21600"/>
              <a:gd name="connsiteX841" fmla="*/ 13743 w 21595"/>
              <a:gd name="connsiteY841" fmla="*/ 10810 h 21600"/>
              <a:gd name="connsiteX842" fmla="*/ 13708 w 21595"/>
              <a:gd name="connsiteY842" fmla="*/ 10810 h 21600"/>
              <a:gd name="connsiteX843" fmla="*/ 13687 w 21595"/>
              <a:gd name="connsiteY843" fmla="*/ 10836 h 21600"/>
              <a:gd name="connsiteX844" fmla="*/ 13656 w 21595"/>
              <a:gd name="connsiteY844" fmla="*/ 10848 h 21600"/>
              <a:gd name="connsiteX845" fmla="*/ 13604 w 21595"/>
              <a:gd name="connsiteY845" fmla="*/ 10897 h 21600"/>
              <a:gd name="connsiteX846" fmla="*/ 13536 w 21595"/>
              <a:gd name="connsiteY846" fmla="*/ 10920 h 21600"/>
              <a:gd name="connsiteX847" fmla="*/ 13479 w 21595"/>
              <a:gd name="connsiteY847" fmla="*/ 10959 h 21600"/>
              <a:gd name="connsiteX848" fmla="*/ 13449 w 21595"/>
              <a:gd name="connsiteY848" fmla="*/ 10959 h 21600"/>
              <a:gd name="connsiteX849" fmla="*/ 13423 w 21595"/>
              <a:gd name="connsiteY849" fmla="*/ 10886 h 21600"/>
              <a:gd name="connsiteX850" fmla="*/ 13413 w 21595"/>
              <a:gd name="connsiteY850" fmla="*/ 10825 h 21600"/>
              <a:gd name="connsiteX851" fmla="*/ 13392 w 21595"/>
              <a:gd name="connsiteY851" fmla="*/ 10798 h 21600"/>
              <a:gd name="connsiteX852" fmla="*/ 13366 w 21595"/>
              <a:gd name="connsiteY852" fmla="*/ 10748 h 21600"/>
              <a:gd name="connsiteX853" fmla="*/ 13402 w 21595"/>
              <a:gd name="connsiteY853" fmla="*/ 10714 h 21600"/>
              <a:gd name="connsiteX854" fmla="*/ 13402 w 21595"/>
              <a:gd name="connsiteY854" fmla="*/ 10641 h 21600"/>
              <a:gd name="connsiteX855" fmla="*/ 13387 w 21595"/>
              <a:gd name="connsiteY855" fmla="*/ 10592 h 21600"/>
              <a:gd name="connsiteX856" fmla="*/ 13355 w 21595"/>
              <a:gd name="connsiteY856" fmla="*/ 10542 h 21600"/>
              <a:gd name="connsiteX857" fmla="*/ 13335 w 21595"/>
              <a:gd name="connsiteY857" fmla="*/ 10481 h 21600"/>
              <a:gd name="connsiteX858" fmla="*/ 13298 w 21595"/>
              <a:gd name="connsiteY858" fmla="*/ 10381 h 21600"/>
              <a:gd name="connsiteX859" fmla="*/ 13262 w 21595"/>
              <a:gd name="connsiteY859" fmla="*/ 10286 h 21600"/>
              <a:gd name="connsiteX860" fmla="*/ 13180 w 21595"/>
              <a:gd name="connsiteY860" fmla="*/ 10125 h 21600"/>
              <a:gd name="connsiteX861" fmla="*/ 13143 w 21595"/>
              <a:gd name="connsiteY861" fmla="*/ 10053 h 21600"/>
              <a:gd name="connsiteX862" fmla="*/ 13121 w 21595"/>
              <a:gd name="connsiteY862" fmla="*/ 9907 h 21600"/>
              <a:gd name="connsiteX863" fmla="*/ 13081 w 21595"/>
              <a:gd name="connsiteY863" fmla="*/ 9724 h 21600"/>
              <a:gd name="connsiteX864" fmla="*/ 13044 w 21595"/>
              <a:gd name="connsiteY864" fmla="*/ 9663 h 21600"/>
              <a:gd name="connsiteX865" fmla="*/ 13018 w 21595"/>
              <a:gd name="connsiteY865" fmla="*/ 9625 h 21600"/>
              <a:gd name="connsiteX866" fmla="*/ 12992 w 21595"/>
              <a:gd name="connsiteY866" fmla="*/ 9430 h 21600"/>
              <a:gd name="connsiteX867" fmla="*/ 12982 w 21595"/>
              <a:gd name="connsiteY867" fmla="*/ 9258 h 21600"/>
              <a:gd name="connsiteX868" fmla="*/ 12992 w 21595"/>
              <a:gd name="connsiteY868" fmla="*/ 9235 h 21600"/>
              <a:gd name="connsiteX869" fmla="*/ 12972 w 21595"/>
              <a:gd name="connsiteY869" fmla="*/ 9074 h 21600"/>
              <a:gd name="connsiteX870" fmla="*/ 12961 w 21595"/>
              <a:gd name="connsiteY870" fmla="*/ 9036 h 21600"/>
              <a:gd name="connsiteX871" fmla="*/ 12888 w 21595"/>
              <a:gd name="connsiteY871" fmla="*/ 8891 h 21600"/>
              <a:gd name="connsiteX872" fmla="*/ 12883 w 21595"/>
              <a:gd name="connsiteY872" fmla="*/ 8780 h 21600"/>
              <a:gd name="connsiteX873" fmla="*/ 12895 w 21595"/>
              <a:gd name="connsiteY873" fmla="*/ 8757 h 21600"/>
              <a:gd name="connsiteX874" fmla="*/ 12836 w 21595"/>
              <a:gd name="connsiteY874" fmla="*/ 8573 h 21600"/>
              <a:gd name="connsiteX875" fmla="*/ 12817 w 21595"/>
              <a:gd name="connsiteY875" fmla="*/ 8486 h 21600"/>
              <a:gd name="connsiteX876" fmla="*/ 12791 w 21595"/>
              <a:gd name="connsiteY876" fmla="*/ 8401 h 21600"/>
              <a:gd name="connsiteX877" fmla="*/ 12739 w 21595"/>
              <a:gd name="connsiteY877" fmla="*/ 8145 h 21600"/>
              <a:gd name="connsiteX878" fmla="*/ 12697 w 21595"/>
              <a:gd name="connsiteY878" fmla="*/ 7985 h 21600"/>
              <a:gd name="connsiteX879" fmla="*/ 12666 w 21595"/>
              <a:gd name="connsiteY879" fmla="*/ 7813 h 21600"/>
              <a:gd name="connsiteX880" fmla="*/ 12671 w 21595"/>
              <a:gd name="connsiteY880" fmla="*/ 7801 h 21600"/>
              <a:gd name="connsiteX881" fmla="*/ 12723 w 21595"/>
              <a:gd name="connsiteY881" fmla="*/ 8035 h 21600"/>
              <a:gd name="connsiteX882" fmla="*/ 12754 w 21595"/>
              <a:gd name="connsiteY882" fmla="*/ 8107 h 21600"/>
              <a:gd name="connsiteX883" fmla="*/ 12775 w 21595"/>
              <a:gd name="connsiteY883" fmla="*/ 8157 h 21600"/>
              <a:gd name="connsiteX884" fmla="*/ 12785 w 21595"/>
              <a:gd name="connsiteY884" fmla="*/ 8134 h 21600"/>
              <a:gd name="connsiteX885" fmla="*/ 12801 w 21595"/>
              <a:gd name="connsiteY885" fmla="*/ 8046 h 21600"/>
              <a:gd name="connsiteX886" fmla="*/ 12811 w 21595"/>
              <a:gd name="connsiteY886" fmla="*/ 7924 h 21600"/>
              <a:gd name="connsiteX887" fmla="*/ 12827 w 21595"/>
              <a:gd name="connsiteY887" fmla="*/ 7863 h 21600"/>
              <a:gd name="connsiteX888" fmla="*/ 12832 w 21595"/>
              <a:gd name="connsiteY888" fmla="*/ 7889 h 21600"/>
              <a:gd name="connsiteX889" fmla="*/ 12827 w 21595"/>
              <a:gd name="connsiteY889" fmla="*/ 7950 h 21600"/>
              <a:gd name="connsiteX890" fmla="*/ 12827 w 21595"/>
              <a:gd name="connsiteY890" fmla="*/ 8012 h 21600"/>
              <a:gd name="connsiteX891" fmla="*/ 12822 w 21595"/>
              <a:gd name="connsiteY891" fmla="*/ 8096 h 21600"/>
              <a:gd name="connsiteX892" fmla="*/ 12853 w 21595"/>
              <a:gd name="connsiteY892" fmla="*/ 8096 h 21600"/>
              <a:gd name="connsiteX893" fmla="*/ 12888 w 21595"/>
              <a:gd name="connsiteY893" fmla="*/ 8207 h 21600"/>
              <a:gd name="connsiteX894" fmla="*/ 12930 w 21595"/>
              <a:gd name="connsiteY894" fmla="*/ 8340 h 21600"/>
              <a:gd name="connsiteX895" fmla="*/ 12956 w 21595"/>
              <a:gd name="connsiteY895" fmla="*/ 8463 h 21600"/>
              <a:gd name="connsiteX896" fmla="*/ 12972 w 21595"/>
              <a:gd name="connsiteY896" fmla="*/ 8474 h 21600"/>
              <a:gd name="connsiteX897" fmla="*/ 12992 w 21595"/>
              <a:gd name="connsiteY897" fmla="*/ 8562 h 21600"/>
              <a:gd name="connsiteX898" fmla="*/ 12992 w 21595"/>
              <a:gd name="connsiteY898" fmla="*/ 8596 h 21600"/>
              <a:gd name="connsiteX899" fmla="*/ 13013 w 21595"/>
              <a:gd name="connsiteY899" fmla="*/ 8696 h 21600"/>
              <a:gd name="connsiteX900" fmla="*/ 13044 w 21595"/>
              <a:gd name="connsiteY900" fmla="*/ 8730 h 21600"/>
              <a:gd name="connsiteX901" fmla="*/ 13076 w 21595"/>
              <a:gd name="connsiteY901" fmla="*/ 8791 h 21600"/>
              <a:gd name="connsiteX902" fmla="*/ 13117 w 21595"/>
              <a:gd name="connsiteY902" fmla="*/ 8975 h 21600"/>
              <a:gd name="connsiteX903" fmla="*/ 13117 w 21595"/>
              <a:gd name="connsiteY903" fmla="*/ 9074 h 21600"/>
              <a:gd name="connsiteX904" fmla="*/ 13128 w 21595"/>
              <a:gd name="connsiteY904" fmla="*/ 9185 h 21600"/>
              <a:gd name="connsiteX905" fmla="*/ 13168 w 21595"/>
              <a:gd name="connsiteY905" fmla="*/ 9342 h 21600"/>
              <a:gd name="connsiteX906" fmla="*/ 13194 w 21595"/>
              <a:gd name="connsiteY906" fmla="*/ 9369 h 21600"/>
              <a:gd name="connsiteX907" fmla="*/ 13241 w 21595"/>
              <a:gd name="connsiteY907" fmla="*/ 9479 h 21600"/>
              <a:gd name="connsiteX908" fmla="*/ 13262 w 21595"/>
              <a:gd name="connsiteY908" fmla="*/ 9613 h 21600"/>
              <a:gd name="connsiteX909" fmla="*/ 13298 w 21595"/>
              <a:gd name="connsiteY909" fmla="*/ 9747 h 21600"/>
              <a:gd name="connsiteX910" fmla="*/ 13329 w 21595"/>
              <a:gd name="connsiteY910" fmla="*/ 9808 h 21600"/>
              <a:gd name="connsiteX911" fmla="*/ 13335 w 21595"/>
              <a:gd name="connsiteY911" fmla="*/ 9869 h 21600"/>
              <a:gd name="connsiteX912" fmla="*/ 13355 w 21595"/>
              <a:gd name="connsiteY912" fmla="*/ 9919 h 21600"/>
              <a:gd name="connsiteX913" fmla="*/ 13366 w 21595"/>
              <a:gd name="connsiteY913" fmla="*/ 9992 h 21600"/>
              <a:gd name="connsiteX914" fmla="*/ 13371 w 21595"/>
              <a:gd name="connsiteY914" fmla="*/ 10064 h 21600"/>
              <a:gd name="connsiteX915" fmla="*/ 13366 w 21595"/>
              <a:gd name="connsiteY915" fmla="*/ 10102 h 21600"/>
              <a:gd name="connsiteX916" fmla="*/ 13376 w 21595"/>
              <a:gd name="connsiteY916" fmla="*/ 10175 h 21600"/>
              <a:gd name="connsiteX917" fmla="*/ 13366 w 21595"/>
              <a:gd name="connsiteY917" fmla="*/ 10187 h 21600"/>
              <a:gd name="connsiteX918" fmla="*/ 13387 w 21595"/>
              <a:gd name="connsiteY918" fmla="*/ 10248 h 21600"/>
              <a:gd name="connsiteX919" fmla="*/ 13402 w 21595"/>
              <a:gd name="connsiteY919" fmla="*/ 10370 h 21600"/>
              <a:gd name="connsiteX920" fmla="*/ 13413 w 21595"/>
              <a:gd name="connsiteY920" fmla="*/ 10420 h 21600"/>
              <a:gd name="connsiteX921" fmla="*/ 13413 w 21595"/>
              <a:gd name="connsiteY921" fmla="*/ 10504 h 21600"/>
              <a:gd name="connsiteX922" fmla="*/ 13428 w 21595"/>
              <a:gd name="connsiteY922" fmla="*/ 10603 h 21600"/>
              <a:gd name="connsiteX923" fmla="*/ 13470 w 21595"/>
              <a:gd name="connsiteY923" fmla="*/ 10615 h 21600"/>
              <a:gd name="connsiteX924" fmla="*/ 13491 w 21595"/>
              <a:gd name="connsiteY924" fmla="*/ 10592 h 21600"/>
              <a:gd name="connsiteX925" fmla="*/ 13522 w 21595"/>
              <a:gd name="connsiteY925" fmla="*/ 10592 h 21600"/>
              <a:gd name="connsiteX926" fmla="*/ 13531 w 21595"/>
              <a:gd name="connsiteY926" fmla="*/ 10553 h 21600"/>
              <a:gd name="connsiteX927" fmla="*/ 13547 w 21595"/>
              <a:gd name="connsiteY927" fmla="*/ 10542 h 21600"/>
              <a:gd name="connsiteX928" fmla="*/ 13557 w 21595"/>
              <a:gd name="connsiteY928" fmla="*/ 10492 h 21600"/>
              <a:gd name="connsiteX929" fmla="*/ 13573 w 21595"/>
              <a:gd name="connsiteY929" fmla="*/ 10481 h 21600"/>
              <a:gd name="connsiteX930" fmla="*/ 13625 w 21595"/>
              <a:gd name="connsiteY930" fmla="*/ 10469 h 21600"/>
              <a:gd name="connsiteX931" fmla="*/ 13661 w 21595"/>
              <a:gd name="connsiteY931" fmla="*/ 10431 h 21600"/>
              <a:gd name="connsiteX932" fmla="*/ 13698 w 21595"/>
              <a:gd name="connsiteY932" fmla="*/ 10359 h 21600"/>
              <a:gd name="connsiteX933" fmla="*/ 13717 w 21595"/>
              <a:gd name="connsiteY933" fmla="*/ 10370 h 21600"/>
              <a:gd name="connsiteX934" fmla="*/ 13743 w 21595"/>
              <a:gd name="connsiteY934" fmla="*/ 10359 h 21600"/>
              <a:gd name="connsiteX935" fmla="*/ 13795 w 21595"/>
              <a:gd name="connsiteY935" fmla="*/ 10248 h 21600"/>
              <a:gd name="connsiteX936" fmla="*/ 13889 w 21595"/>
              <a:gd name="connsiteY936" fmla="*/ 10175 h 21600"/>
              <a:gd name="connsiteX937" fmla="*/ 13946 w 21595"/>
              <a:gd name="connsiteY937" fmla="*/ 10102 h 21600"/>
              <a:gd name="connsiteX938" fmla="*/ 13946 w 21595"/>
              <a:gd name="connsiteY938" fmla="*/ 10041 h 21600"/>
              <a:gd name="connsiteX939" fmla="*/ 13957 w 21595"/>
              <a:gd name="connsiteY939" fmla="*/ 9969 h 21600"/>
              <a:gd name="connsiteX940" fmla="*/ 13998 w 21595"/>
              <a:gd name="connsiteY940" fmla="*/ 9919 h 21600"/>
              <a:gd name="connsiteX941" fmla="*/ 14024 w 21595"/>
              <a:gd name="connsiteY941" fmla="*/ 9907 h 21600"/>
              <a:gd name="connsiteX942" fmla="*/ 14061 w 21595"/>
              <a:gd name="connsiteY942" fmla="*/ 9858 h 21600"/>
              <a:gd name="connsiteX943" fmla="*/ 14092 w 21595"/>
              <a:gd name="connsiteY943" fmla="*/ 9869 h 21600"/>
              <a:gd name="connsiteX944" fmla="*/ 14118 w 21595"/>
              <a:gd name="connsiteY944" fmla="*/ 9820 h 21600"/>
              <a:gd name="connsiteX945" fmla="*/ 14118 w 21595"/>
              <a:gd name="connsiteY945" fmla="*/ 9758 h 21600"/>
              <a:gd name="connsiteX946" fmla="*/ 14139 w 21595"/>
              <a:gd name="connsiteY946" fmla="*/ 9724 h 21600"/>
              <a:gd name="connsiteX947" fmla="*/ 14174 w 21595"/>
              <a:gd name="connsiteY947" fmla="*/ 9724 h 21600"/>
              <a:gd name="connsiteX948" fmla="*/ 14184 w 21595"/>
              <a:gd name="connsiteY948" fmla="*/ 9686 h 21600"/>
              <a:gd name="connsiteX949" fmla="*/ 14190 w 21595"/>
              <a:gd name="connsiteY949" fmla="*/ 9613 h 21600"/>
              <a:gd name="connsiteX950" fmla="*/ 14226 w 21595"/>
              <a:gd name="connsiteY950" fmla="*/ 9552 h 21600"/>
              <a:gd name="connsiteX951" fmla="*/ 14252 w 21595"/>
              <a:gd name="connsiteY951" fmla="*/ 9552 h 21600"/>
              <a:gd name="connsiteX952" fmla="*/ 14257 w 21595"/>
              <a:gd name="connsiteY952" fmla="*/ 9525 h 21600"/>
              <a:gd name="connsiteX953" fmla="*/ 14247 w 21595"/>
              <a:gd name="connsiteY953" fmla="*/ 9418 h 21600"/>
              <a:gd name="connsiteX954" fmla="*/ 14252 w 21595"/>
              <a:gd name="connsiteY954" fmla="*/ 9330 h 21600"/>
              <a:gd name="connsiteX955" fmla="*/ 14262 w 21595"/>
              <a:gd name="connsiteY955" fmla="*/ 9296 h 21600"/>
              <a:gd name="connsiteX956" fmla="*/ 14288 w 21595"/>
              <a:gd name="connsiteY956" fmla="*/ 9307 h 21600"/>
              <a:gd name="connsiteX957" fmla="*/ 14304 w 21595"/>
              <a:gd name="connsiteY957" fmla="*/ 9197 h 21600"/>
              <a:gd name="connsiteX958" fmla="*/ 14325 w 21595"/>
              <a:gd name="connsiteY958" fmla="*/ 9147 h 21600"/>
              <a:gd name="connsiteX959" fmla="*/ 14330 w 21595"/>
              <a:gd name="connsiteY959" fmla="*/ 9097 h 21600"/>
              <a:gd name="connsiteX960" fmla="*/ 14346 w 21595"/>
              <a:gd name="connsiteY960" fmla="*/ 9002 h 21600"/>
              <a:gd name="connsiteX961" fmla="*/ 14346 w 21595"/>
              <a:gd name="connsiteY961" fmla="*/ 8963 h 21600"/>
              <a:gd name="connsiteX962" fmla="*/ 14325 w 21595"/>
              <a:gd name="connsiteY962" fmla="*/ 8940 h 21600"/>
              <a:gd name="connsiteX963" fmla="*/ 14304 w 21595"/>
              <a:gd name="connsiteY963" fmla="*/ 8891 h 21600"/>
              <a:gd name="connsiteX964" fmla="*/ 14273 w 21595"/>
              <a:gd name="connsiteY964" fmla="*/ 8791 h 21600"/>
              <a:gd name="connsiteX965" fmla="*/ 14236 w 21595"/>
              <a:gd name="connsiteY965" fmla="*/ 8768 h 21600"/>
              <a:gd name="connsiteX966" fmla="*/ 14190 w 21595"/>
              <a:gd name="connsiteY966" fmla="*/ 8745 h 21600"/>
              <a:gd name="connsiteX967" fmla="*/ 14153 w 21595"/>
              <a:gd name="connsiteY967" fmla="*/ 8684 h 21600"/>
              <a:gd name="connsiteX968" fmla="*/ 14122 w 21595"/>
              <a:gd name="connsiteY968" fmla="*/ 8573 h 21600"/>
              <a:gd name="connsiteX969" fmla="*/ 14106 w 21595"/>
              <a:gd name="connsiteY969" fmla="*/ 8451 h 21600"/>
              <a:gd name="connsiteX970" fmla="*/ 14113 w 21595"/>
              <a:gd name="connsiteY970" fmla="*/ 8424 h 21600"/>
              <a:gd name="connsiteX971" fmla="*/ 14113 w 21595"/>
              <a:gd name="connsiteY971" fmla="*/ 8363 h 21600"/>
              <a:gd name="connsiteX972" fmla="*/ 14101 w 21595"/>
              <a:gd name="connsiteY972" fmla="*/ 8352 h 21600"/>
              <a:gd name="connsiteX973" fmla="*/ 14087 w 21595"/>
              <a:gd name="connsiteY973" fmla="*/ 8413 h 21600"/>
              <a:gd name="connsiteX974" fmla="*/ 14054 w 21595"/>
              <a:gd name="connsiteY974" fmla="*/ 8512 h 21600"/>
              <a:gd name="connsiteX975" fmla="*/ 14014 w 21595"/>
              <a:gd name="connsiteY975" fmla="*/ 8623 h 21600"/>
              <a:gd name="connsiteX976" fmla="*/ 13977 w 21595"/>
              <a:gd name="connsiteY976" fmla="*/ 8730 h 21600"/>
              <a:gd name="connsiteX977" fmla="*/ 13941 w 21595"/>
              <a:gd name="connsiteY977" fmla="*/ 8730 h 21600"/>
              <a:gd name="connsiteX978" fmla="*/ 13894 w 21595"/>
              <a:gd name="connsiteY978" fmla="*/ 8730 h 21600"/>
              <a:gd name="connsiteX979" fmla="*/ 13847 w 21595"/>
              <a:gd name="connsiteY979" fmla="*/ 8757 h 21600"/>
              <a:gd name="connsiteX980" fmla="*/ 13842 w 21595"/>
              <a:gd name="connsiteY980" fmla="*/ 8707 h 21600"/>
              <a:gd name="connsiteX981" fmla="*/ 13832 w 21595"/>
              <a:gd name="connsiteY981" fmla="*/ 8719 h 21600"/>
              <a:gd name="connsiteX982" fmla="*/ 13816 w 21595"/>
              <a:gd name="connsiteY982" fmla="*/ 8658 h 21600"/>
              <a:gd name="connsiteX983" fmla="*/ 13828 w 21595"/>
              <a:gd name="connsiteY983" fmla="*/ 8562 h 21600"/>
              <a:gd name="connsiteX984" fmla="*/ 13821 w 21595"/>
              <a:gd name="connsiteY984" fmla="*/ 8463 h 21600"/>
              <a:gd name="connsiteX985" fmla="*/ 13802 w 21595"/>
              <a:gd name="connsiteY985" fmla="*/ 8413 h 21600"/>
              <a:gd name="connsiteX986" fmla="*/ 13786 w 21595"/>
              <a:gd name="connsiteY986" fmla="*/ 8424 h 21600"/>
              <a:gd name="connsiteX987" fmla="*/ 13776 w 21595"/>
              <a:gd name="connsiteY987" fmla="*/ 8512 h 21600"/>
              <a:gd name="connsiteX988" fmla="*/ 13786 w 21595"/>
              <a:gd name="connsiteY988" fmla="*/ 8635 h 21600"/>
              <a:gd name="connsiteX989" fmla="*/ 13776 w 21595"/>
              <a:gd name="connsiteY989" fmla="*/ 8596 h 21600"/>
              <a:gd name="connsiteX990" fmla="*/ 13764 w 21595"/>
              <a:gd name="connsiteY990" fmla="*/ 8547 h 21600"/>
              <a:gd name="connsiteX991" fmla="*/ 13743 w 21595"/>
              <a:gd name="connsiteY991" fmla="*/ 8501 h 21600"/>
              <a:gd name="connsiteX992" fmla="*/ 13734 w 21595"/>
              <a:gd name="connsiteY992" fmla="*/ 8451 h 21600"/>
              <a:gd name="connsiteX993" fmla="*/ 13739 w 21595"/>
              <a:gd name="connsiteY993" fmla="*/ 8401 h 21600"/>
              <a:gd name="connsiteX994" fmla="*/ 13734 w 21595"/>
              <a:gd name="connsiteY994" fmla="*/ 8340 h 21600"/>
              <a:gd name="connsiteX995" fmla="*/ 13692 w 21595"/>
              <a:gd name="connsiteY995" fmla="*/ 8268 h 21600"/>
              <a:gd name="connsiteX996" fmla="*/ 13682 w 21595"/>
              <a:gd name="connsiteY996" fmla="*/ 8207 h 21600"/>
              <a:gd name="connsiteX997" fmla="*/ 13651 w 21595"/>
              <a:gd name="connsiteY997" fmla="*/ 8168 h 21600"/>
              <a:gd name="connsiteX998" fmla="*/ 13620 w 21595"/>
              <a:gd name="connsiteY998" fmla="*/ 8035 h 21600"/>
              <a:gd name="connsiteX999" fmla="*/ 13594 w 21595"/>
              <a:gd name="connsiteY999" fmla="*/ 7912 h 21600"/>
              <a:gd name="connsiteX1000" fmla="*/ 13599 w 21595"/>
              <a:gd name="connsiteY1000" fmla="*/ 7874 h 21600"/>
              <a:gd name="connsiteX1001" fmla="*/ 13583 w 21595"/>
              <a:gd name="connsiteY1001" fmla="*/ 7801 h 21600"/>
              <a:gd name="connsiteX1002" fmla="*/ 13620 w 21595"/>
              <a:gd name="connsiteY1002" fmla="*/ 7813 h 21600"/>
              <a:gd name="connsiteX1003" fmla="*/ 13640 w 21595"/>
              <a:gd name="connsiteY1003" fmla="*/ 7752 h 21600"/>
              <a:gd name="connsiteX1004" fmla="*/ 13682 w 21595"/>
              <a:gd name="connsiteY1004" fmla="*/ 7801 h 21600"/>
              <a:gd name="connsiteX1005" fmla="*/ 13713 w 21595"/>
              <a:gd name="connsiteY1005" fmla="*/ 7778 h 21600"/>
              <a:gd name="connsiteX1006" fmla="*/ 13769 w 21595"/>
              <a:gd name="connsiteY1006" fmla="*/ 7996 h 21600"/>
              <a:gd name="connsiteX1007" fmla="*/ 13816 w 21595"/>
              <a:gd name="connsiteY1007" fmla="*/ 8157 h 21600"/>
              <a:gd name="connsiteX1008" fmla="*/ 13873 w 21595"/>
              <a:gd name="connsiteY1008" fmla="*/ 8207 h 21600"/>
              <a:gd name="connsiteX1009" fmla="*/ 13941 w 21595"/>
              <a:gd name="connsiteY1009" fmla="*/ 8329 h 21600"/>
              <a:gd name="connsiteX1010" fmla="*/ 14014 w 21595"/>
              <a:gd name="connsiteY1010" fmla="*/ 8379 h 21600"/>
              <a:gd name="connsiteX1011" fmla="*/ 14071 w 21595"/>
              <a:gd name="connsiteY1011" fmla="*/ 8302 h 21600"/>
              <a:gd name="connsiteX1012" fmla="*/ 14113 w 21595"/>
              <a:gd name="connsiteY1012" fmla="*/ 8279 h 21600"/>
              <a:gd name="connsiteX1013" fmla="*/ 14143 w 21595"/>
              <a:gd name="connsiteY1013" fmla="*/ 8302 h 21600"/>
              <a:gd name="connsiteX1014" fmla="*/ 14179 w 21595"/>
              <a:gd name="connsiteY1014" fmla="*/ 8501 h 21600"/>
              <a:gd name="connsiteX1015" fmla="*/ 14247 w 21595"/>
              <a:gd name="connsiteY1015" fmla="*/ 8524 h 21600"/>
              <a:gd name="connsiteX1016" fmla="*/ 14313 w 21595"/>
              <a:gd name="connsiteY1016" fmla="*/ 8562 h 21600"/>
              <a:gd name="connsiteX1017" fmla="*/ 14428 w 21595"/>
              <a:gd name="connsiteY1017" fmla="*/ 8608 h 21600"/>
              <a:gd name="connsiteX1018" fmla="*/ 14511 w 21595"/>
              <a:gd name="connsiteY1018" fmla="*/ 8585 h 21600"/>
              <a:gd name="connsiteX1019" fmla="*/ 14605 w 21595"/>
              <a:gd name="connsiteY1019" fmla="*/ 8585 h 21600"/>
              <a:gd name="connsiteX1020" fmla="*/ 14714 w 21595"/>
              <a:gd name="connsiteY1020" fmla="*/ 8562 h 21600"/>
              <a:gd name="connsiteX1021" fmla="*/ 14765 w 21595"/>
              <a:gd name="connsiteY1021" fmla="*/ 8684 h 21600"/>
              <a:gd name="connsiteX1022" fmla="*/ 14791 w 21595"/>
              <a:gd name="connsiteY1022" fmla="*/ 8807 h 21600"/>
              <a:gd name="connsiteX1023" fmla="*/ 14838 w 21595"/>
              <a:gd name="connsiteY1023" fmla="*/ 8841 h 21600"/>
              <a:gd name="connsiteX1024" fmla="*/ 14916 w 21595"/>
              <a:gd name="connsiteY1024" fmla="*/ 8975 h 21600"/>
              <a:gd name="connsiteX1025" fmla="*/ 14935 w 21595"/>
              <a:gd name="connsiteY1025" fmla="*/ 9036 h 21600"/>
              <a:gd name="connsiteX1026" fmla="*/ 14909 w 21595"/>
              <a:gd name="connsiteY1026" fmla="*/ 9097 h 21600"/>
              <a:gd name="connsiteX1027" fmla="*/ 14999 w 21595"/>
              <a:gd name="connsiteY1027" fmla="*/ 9296 h 21600"/>
              <a:gd name="connsiteX1028" fmla="*/ 15039 w 21595"/>
              <a:gd name="connsiteY1028" fmla="*/ 9319 h 21600"/>
              <a:gd name="connsiteX1029" fmla="*/ 15123 w 21595"/>
              <a:gd name="connsiteY1029" fmla="*/ 9219 h 21600"/>
              <a:gd name="connsiteX1030" fmla="*/ 15143 w 21595"/>
              <a:gd name="connsiteY1030" fmla="*/ 9369 h 21600"/>
              <a:gd name="connsiteX1031" fmla="*/ 15154 w 21595"/>
              <a:gd name="connsiteY1031" fmla="*/ 9563 h 21600"/>
              <a:gd name="connsiteX1032" fmla="*/ 15180 w 21595"/>
              <a:gd name="connsiteY1032" fmla="*/ 9770 h 21600"/>
              <a:gd name="connsiteX1033" fmla="*/ 15216 w 21595"/>
              <a:gd name="connsiteY1033" fmla="*/ 10091 h 21600"/>
              <a:gd name="connsiteX1034" fmla="*/ 15279 w 21595"/>
              <a:gd name="connsiteY1034" fmla="*/ 10309 h 21600"/>
              <a:gd name="connsiteX1035" fmla="*/ 15293 w 21595"/>
              <a:gd name="connsiteY1035" fmla="*/ 10408 h 21600"/>
              <a:gd name="connsiteX1036" fmla="*/ 15314 w 21595"/>
              <a:gd name="connsiteY1036" fmla="*/ 10615 h 21600"/>
              <a:gd name="connsiteX1037" fmla="*/ 15350 w 21595"/>
              <a:gd name="connsiteY1037" fmla="*/ 10775 h 21600"/>
              <a:gd name="connsiteX1038" fmla="*/ 15371 w 21595"/>
              <a:gd name="connsiteY1038" fmla="*/ 10848 h 21600"/>
              <a:gd name="connsiteX1039" fmla="*/ 15397 w 21595"/>
              <a:gd name="connsiteY1039" fmla="*/ 11008 h 21600"/>
              <a:gd name="connsiteX1040" fmla="*/ 15428 w 21595"/>
              <a:gd name="connsiteY1040" fmla="*/ 11238 h 21600"/>
              <a:gd name="connsiteX1041" fmla="*/ 15491 w 21595"/>
              <a:gd name="connsiteY1041" fmla="*/ 11387 h 21600"/>
              <a:gd name="connsiteX1042" fmla="*/ 15517 w 21595"/>
              <a:gd name="connsiteY1042" fmla="*/ 11337 h 21600"/>
              <a:gd name="connsiteX1043" fmla="*/ 15531 w 21595"/>
              <a:gd name="connsiteY1043" fmla="*/ 11226 h 21600"/>
              <a:gd name="connsiteX1044" fmla="*/ 15583 w 21595"/>
              <a:gd name="connsiteY1044" fmla="*/ 11176 h 21600"/>
              <a:gd name="connsiteX1045" fmla="*/ 15564 w 21595"/>
              <a:gd name="connsiteY1045" fmla="*/ 11131 h 21600"/>
              <a:gd name="connsiteX1046" fmla="*/ 15590 w 21595"/>
              <a:gd name="connsiteY1046" fmla="*/ 11008 h 21600"/>
              <a:gd name="connsiteX1047" fmla="*/ 15620 w 21595"/>
              <a:gd name="connsiteY1047" fmla="*/ 10993 h 21600"/>
              <a:gd name="connsiteX1048" fmla="*/ 15616 w 21595"/>
              <a:gd name="connsiteY1048" fmla="*/ 10714 h 21600"/>
              <a:gd name="connsiteX1049" fmla="*/ 15635 w 21595"/>
              <a:gd name="connsiteY1049" fmla="*/ 10553 h 21600"/>
              <a:gd name="connsiteX1050" fmla="*/ 15625 w 21595"/>
              <a:gd name="connsiteY1050" fmla="*/ 10420 h 21600"/>
              <a:gd name="connsiteX1051" fmla="*/ 15604 w 21595"/>
              <a:gd name="connsiteY1051" fmla="*/ 10213 h 21600"/>
              <a:gd name="connsiteX1052" fmla="*/ 15616 w 21595"/>
              <a:gd name="connsiteY1052" fmla="*/ 10091 h 21600"/>
              <a:gd name="connsiteX1053" fmla="*/ 15642 w 21595"/>
              <a:gd name="connsiteY1053" fmla="*/ 10076 h 21600"/>
              <a:gd name="connsiteX1054" fmla="*/ 15693 w 21595"/>
              <a:gd name="connsiteY1054" fmla="*/ 10015 h 21600"/>
              <a:gd name="connsiteX1055" fmla="*/ 15719 w 21595"/>
              <a:gd name="connsiteY1055" fmla="*/ 9980 h 21600"/>
              <a:gd name="connsiteX1056" fmla="*/ 15713 w 21595"/>
              <a:gd name="connsiteY1056" fmla="*/ 9907 h 21600"/>
              <a:gd name="connsiteX1057" fmla="*/ 15771 w 21595"/>
              <a:gd name="connsiteY1057" fmla="*/ 9797 h 21600"/>
              <a:gd name="connsiteX1058" fmla="*/ 15812 w 21595"/>
              <a:gd name="connsiteY1058" fmla="*/ 9697 h 21600"/>
              <a:gd name="connsiteX1059" fmla="*/ 15868 w 21595"/>
              <a:gd name="connsiteY1059" fmla="*/ 9502 h 21600"/>
              <a:gd name="connsiteX1060" fmla="*/ 15946 w 21595"/>
              <a:gd name="connsiteY1060" fmla="*/ 9391 h 21600"/>
              <a:gd name="connsiteX1061" fmla="*/ 15972 w 21595"/>
              <a:gd name="connsiteY1061" fmla="*/ 9296 h 21600"/>
              <a:gd name="connsiteX1062" fmla="*/ 15962 w 21595"/>
              <a:gd name="connsiteY1062" fmla="*/ 9174 h 21600"/>
              <a:gd name="connsiteX1063" fmla="*/ 16035 w 21595"/>
              <a:gd name="connsiteY1063" fmla="*/ 9135 h 21600"/>
              <a:gd name="connsiteX1064" fmla="*/ 16076 w 21595"/>
              <a:gd name="connsiteY1064" fmla="*/ 9135 h 21600"/>
              <a:gd name="connsiteX1065" fmla="*/ 16082 w 21595"/>
              <a:gd name="connsiteY1065" fmla="*/ 9074 h 21600"/>
              <a:gd name="connsiteX1066" fmla="*/ 16108 w 21595"/>
              <a:gd name="connsiteY1066" fmla="*/ 9086 h 21600"/>
              <a:gd name="connsiteX1067" fmla="*/ 16123 w 21595"/>
              <a:gd name="connsiteY1067" fmla="*/ 9097 h 21600"/>
              <a:gd name="connsiteX1068" fmla="*/ 16127 w 21595"/>
              <a:gd name="connsiteY1068" fmla="*/ 9074 h 21600"/>
              <a:gd name="connsiteX1069" fmla="*/ 16153 w 21595"/>
              <a:gd name="connsiteY1069" fmla="*/ 9112 h 21600"/>
              <a:gd name="connsiteX1070" fmla="*/ 16169 w 21595"/>
              <a:gd name="connsiteY1070" fmla="*/ 9025 h 21600"/>
              <a:gd name="connsiteX1071" fmla="*/ 16160 w 21595"/>
              <a:gd name="connsiteY1071" fmla="*/ 8963 h 21600"/>
              <a:gd name="connsiteX1072" fmla="*/ 16216 w 21595"/>
              <a:gd name="connsiteY1072" fmla="*/ 8975 h 21600"/>
              <a:gd name="connsiteX1073" fmla="*/ 16247 w 21595"/>
              <a:gd name="connsiteY1073" fmla="*/ 9074 h 21600"/>
              <a:gd name="connsiteX1074" fmla="*/ 16263 w 21595"/>
              <a:gd name="connsiteY1074" fmla="*/ 9147 h 21600"/>
              <a:gd name="connsiteX1075" fmla="*/ 16273 w 21595"/>
              <a:gd name="connsiteY1075" fmla="*/ 9235 h 21600"/>
              <a:gd name="connsiteX1076" fmla="*/ 16294 w 21595"/>
              <a:gd name="connsiteY1076" fmla="*/ 9319 h 21600"/>
              <a:gd name="connsiteX1077" fmla="*/ 16346 w 21595"/>
              <a:gd name="connsiteY1077" fmla="*/ 9453 h 21600"/>
              <a:gd name="connsiteX1078" fmla="*/ 16382 w 21595"/>
              <a:gd name="connsiteY1078" fmla="*/ 9479 h 21600"/>
              <a:gd name="connsiteX1079" fmla="*/ 16377 w 21595"/>
              <a:gd name="connsiteY1079" fmla="*/ 9541 h 21600"/>
              <a:gd name="connsiteX1080" fmla="*/ 16433 w 21595"/>
              <a:gd name="connsiteY1080" fmla="*/ 9724 h 21600"/>
              <a:gd name="connsiteX1081" fmla="*/ 16455 w 21595"/>
              <a:gd name="connsiteY1081" fmla="*/ 9869 h 21600"/>
              <a:gd name="connsiteX1082" fmla="*/ 16445 w 21595"/>
              <a:gd name="connsiteY1082" fmla="*/ 10064 h 21600"/>
              <a:gd name="connsiteX1083" fmla="*/ 16485 w 21595"/>
              <a:gd name="connsiteY1083" fmla="*/ 10102 h 21600"/>
              <a:gd name="connsiteX1084" fmla="*/ 16523 w 21595"/>
              <a:gd name="connsiteY1084" fmla="*/ 10114 h 21600"/>
              <a:gd name="connsiteX1085" fmla="*/ 16584 w 21595"/>
              <a:gd name="connsiteY1085" fmla="*/ 10003 h 21600"/>
              <a:gd name="connsiteX1086" fmla="*/ 16620 w 21595"/>
              <a:gd name="connsiteY1086" fmla="*/ 9919 h 21600"/>
              <a:gd name="connsiteX1087" fmla="*/ 16652 w 21595"/>
              <a:gd name="connsiteY1087" fmla="*/ 10053 h 21600"/>
              <a:gd name="connsiteX1088" fmla="*/ 16672 w 21595"/>
              <a:gd name="connsiteY1088" fmla="*/ 10259 h 21600"/>
              <a:gd name="connsiteX1089" fmla="*/ 16697 w 21595"/>
              <a:gd name="connsiteY1089" fmla="*/ 10458 h 21600"/>
              <a:gd name="connsiteX1090" fmla="*/ 16723 w 21595"/>
              <a:gd name="connsiteY1090" fmla="*/ 10542 h 21600"/>
              <a:gd name="connsiteX1091" fmla="*/ 16723 w 21595"/>
              <a:gd name="connsiteY1091" fmla="*/ 10714 h 21600"/>
              <a:gd name="connsiteX1092" fmla="*/ 16749 w 21595"/>
              <a:gd name="connsiteY1092" fmla="*/ 10810 h 21600"/>
              <a:gd name="connsiteX1093" fmla="*/ 16735 w 21595"/>
              <a:gd name="connsiteY1093" fmla="*/ 10932 h 21600"/>
              <a:gd name="connsiteX1094" fmla="*/ 16744 w 21595"/>
              <a:gd name="connsiteY1094" fmla="*/ 11054 h 21600"/>
              <a:gd name="connsiteX1095" fmla="*/ 16730 w 21595"/>
              <a:gd name="connsiteY1095" fmla="*/ 11215 h 21600"/>
              <a:gd name="connsiteX1096" fmla="*/ 16723 w 21595"/>
              <a:gd name="connsiteY1096" fmla="*/ 11314 h 21600"/>
              <a:gd name="connsiteX1097" fmla="*/ 16740 w 21595"/>
              <a:gd name="connsiteY1097" fmla="*/ 11398 h 21600"/>
              <a:gd name="connsiteX1098" fmla="*/ 16744 w 21595"/>
              <a:gd name="connsiteY1098" fmla="*/ 11299 h 21600"/>
              <a:gd name="connsiteX1099" fmla="*/ 16775 w 21595"/>
              <a:gd name="connsiteY1099" fmla="*/ 11375 h 21600"/>
              <a:gd name="connsiteX1100" fmla="*/ 16812 w 21595"/>
              <a:gd name="connsiteY1100" fmla="*/ 11459 h 21600"/>
              <a:gd name="connsiteX1101" fmla="*/ 16822 w 21595"/>
              <a:gd name="connsiteY1101" fmla="*/ 11543 h 21600"/>
              <a:gd name="connsiteX1102" fmla="*/ 16848 w 21595"/>
              <a:gd name="connsiteY1102" fmla="*/ 11605 h 21600"/>
              <a:gd name="connsiteX1103" fmla="*/ 16864 w 21595"/>
              <a:gd name="connsiteY1103" fmla="*/ 11681 h 21600"/>
              <a:gd name="connsiteX1104" fmla="*/ 16859 w 21595"/>
              <a:gd name="connsiteY1104" fmla="*/ 11803 h 21600"/>
              <a:gd name="connsiteX1105" fmla="*/ 16885 w 21595"/>
              <a:gd name="connsiteY1105" fmla="*/ 11887 h 21600"/>
              <a:gd name="connsiteX1106" fmla="*/ 16895 w 21595"/>
              <a:gd name="connsiteY1106" fmla="*/ 12021 h 21600"/>
              <a:gd name="connsiteX1107" fmla="*/ 16931 w 21595"/>
              <a:gd name="connsiteY1107" fmla="*/ 12132 h 21600"/>
              <a:gd name="connsiteX1108" fmla="*/ 16942 w 21595"/>
              <a:gd name="connsiteY1108" fmla="*/ 12216 h 21600"/>
              <a:gd name="connsiteX1109" fmla="*/ 17015 w 21595"/>
              <a:gd name="connsiteY1109" fmla="*/ 12354 h 21600"/>
              <a:gd name="connsiteX1110" fmla="*/ 17072 w 21595"/>
              <a:gd name="connsiteY1110" fmla="*/ 12476 h 21600"/>
              <a:gd name="connsiteX1111" fmla="*/ 17112 w 21595"/>
              <a:gd name="connsiteY1111" fmla="*/ 12461 h 21600"/>
              <a:gd name="connsiteX1112" fmla="*/ 17112 w 21595"/>
              <a:gd name="connsiteY1112" fmla="*/ 12415 h 21600"/>
              <a:gd name="connsiteX1113" fmla="*/ 17086 w 21595"/>
              <a:gd name="connsiteY1113" fmla="*/ 12266 h 21600"/>
              <a:gd name="connsiteX1114" fmla="*/ 17067 w 21595"/>
              <a:gd name="connsiteY1114" fmla="*/ 12216 h 21600"/>
              <a:gd name="connsiteX1115" fmla="*/ 17060 w 21595"/>
              <a:gd name="connsiteY1115" fmla="*/ 12121 h 21600"/>
              <a:gd name="connsiteX1116" fmla="*/ 17055 w 21595"/>
              <a:gd name="connsiteY1116" fmla="*/ 12059 h 21600"/>
              <a:gd name="connsiteX1117" fmla="*/ 17060 w 21595"/>
              <a:gd name="connsiteY1117" fmla="*/ 11987 h 21600"/>
              <a:gd name="connsiteX1118" fmla="*/ 17055 w 21595"/>
              <a:gd name="connsiteY1118" fmla="*/ 11876 h 21600"/>
              <a:gd name="connsiteX1119" fmla="*/ 17029 w 21595"/>
              <a:gd name="connsiteY1119" fmla="*/ 11765 h 21600"/>
              <a:gd name="connsiteX1120" fmla="*/ 16994 w 21595"/>
              <a:gd name="connsiteY1120" fmla="*/ 11666 h 21600"/>
              <a:gd name="connsiteX1121" fmla="*/ 16978 w 21595"/>
              <a:gd name="connsiteY1121" fmla="*/ 11654 h 21600"/>
              <a:gd name="connsiteX1122" fmla="*/ 16947 w 21595"/>
              <a:gd name="connsiteY1122" fmla="*/ 11570 h 21600"/>
              <a:gd name="connsiteX1123" fmla="*/ 16911 w 21595"/>
              <a:gd name="connsiteY1123" fmla="*/ 11543 h 21600"/>
              <a:gd name="connsiteX1124" fmla="*/ 16874 w 21595"/>
              <a:gd name="connsiteY1124" fmla="*/ 11448 h 21600"/>
              <a:gd name="connsiteX1125" fmla="*/ 16859 w 21595"/>
              <a:gd name="connsiteY1125" fmla="*/ 11314 h 21600"/>
              <a:gd name="connsiteX1126" fmla="*/ 16827 w 21595"/>
              <a:gd name="connsiteY1126" fmla="*/ 11165 h 21600"/>
              <a:gd name="connsiteX1127" fmla="*/ 16787 w 21595"/>
              <a:gd name="connsiteY1127" fmla="*/ 11165 h 21600"/>
              <a:gd name="connsiteX1128" fmla="*/ 16782 w 21595"/>
              <a:gd name="connsiteY1128" fmla="*/ 11043 h 21600"/>
              <a:gd name="connsiteX1129" fmla="*/ 16796 w 21595"/>
              <a:gd name="connsiteY1129" fmla="*/ 10897 h 21600"/>
              <a:gd name="connsiteX1130" fmla="*/ 16822 w 21595"/>
              <a:gd name="connsiteY1130" fmla="*/ 10664 h 21600"/>
              <a:gd name="connsiteX1131" fmla="*/ 16817 w 21595"/>
              <a:gd name="connsiteY1131" fmla="*/ 10481 h 21600"/>
              <a:gd name="connsiteX1132" fmla="*/ 16869 w 21595"/>
              <a:gd name="connsiteY1132" fmla="*/ 10481 h 21600"/>
              <a:gd name="connsiteX1133" fmla="*/ 16864 w 21595"/>
              <a:gd name="connsiteY1133" fmla="*/ 10603 h 21600"/>
              <a:gd name="connsiteX1134" fmla="*/ 16916 w 21595"/>
              <a:gd name="connsiteY1134" fmla="*/ 10603 h 21600"/>
              <a:gd name="connsiteX1135" fmla="*/ 16973 w 21595"/>
              <a:gd name="connsiteY1135" fmla="*/ 10676 h 21600"/>
              <a:gd name="connsiteX1136" fmla="*/ 17008 w 21595"/>
              <a:gd name="connsiteY1136" fmla="*/ 10848 h 21600"/>
              <a:gd name="connsiteX1137" fmla="*/ 17034 w 21595"/>
              <a:gd name="connsiteY1137" fmla="*/ 10932 h 21600"/>
              <a:gd name="connsiteX1138" fmla="*/ 17086 w 21595"/>
              <a:gd name="connsiteY1138" fmla="*/ 10959 h 21600"/>
              <a:gd name="connsiteX1139" fmla="*/ 17133 w 21595"/>
              <a:gd name="connsiteY1139" fmla="*/ 11054 h 21600"/>
              <a:gd name="connsiteX1140" fmla="*/ 17119 w 21595"/>
              <a:gd name="connsiteY1140" fmla="*/ 11165 h 21600"/>
              <a:gd name="connsiteX1141" fmla="*/ 17144 w 21595"/>
              <a:gd name="connsiteY1141" fmla="*/ 11276 h 21600"/>
              <a:gd name="connsiteX1142" fmla="*/ 17216 w 21595"/>
              <a:gd name="connsiteY1142" fmla="*/ 11131 h 21600"/>
              <a:gd name="connsiteX1143" fmla="*/ 17263 w 21595"/>
              <a:gd name="connsiteY1143" fmla="*/ 10993 h 21600"/>
              <a:gd name="connsiteX1144" fmla="*/ 17331 w 21595"/>
              <a:gd name="connsiteY1144" fmla="*/ 10886 h 21600"/>
              <a:gd name="connsiteX1145" fmla="*/ 17378 w 21595"/>
              <a:gd name="connsiteY1145" fmla="*/ 10775 h 21600"/>
              <a:gd name="connsiteX1146" fmla="*/ 17371 w 21595"/>
              <a:gd name="connsiteY1146" fmla="*/ 10492 h 21600"/>
              <a:gd name="connsiteX1147" fmla="*/ 17331 w 21595"/>
              <a:gd name="connsiteY1147" fmla="*/ 10187 h 21600"/>
              <a:gd name="connsiteX1148" fmla="*/ 17289 w 21595"/>
              <a:gd name="connsiteY1148" fmla="*/ 10053 h 21600"/>
              <a:gd name="connsiteX1149" fmla="*/ 17227 w 21595"/>
              <a:gd name="connsiteY1149" fmla="*/ 9953 h 21600"/>
              <a:gd name="connsiteX1150" fmla="*/ 17159 w 21595"/>
              <a:gd name="connsiteY1150" fmla="*/ 9747 h 21600"/>
              <a:gd name="connsiteX1151" fmla="*/ 17102 w 21595"/>
              <a:gd name="connsiteY1151" fmla="*/ 9575 h 21600"/>
              <a:gd name="connsiteX1152" fmla="*/ 17107 w 21595"/>
              <a:gd name="connsiteY1152" fmla="*/ 9464 h 21600"/>
              <a:gd name="connsiteX1153" fmla="*/ 17149 w 21595"/>
              <a:gd name="connsiteY1153" fmla="*/ 9307 h 21600"/>
              <a:gd name="connsiteX1154" fmla="*/ 17216 w 21595"/>
              <a:gd name="connsiteY1154" fmla="*/ 9174 h 21600"/>
              <a:gd name="connsiteX1155" fmla="*/ 17242 w 21595"/>
              <a:gd name="connsiteY1155" fmla="*/ 9147 h 21600"/>
              <a:gd name="connsiteX1156" fmla="*/ 17326 w 21595"/>
              <a:gd name="connsiteY1156" fmla="*/ 9197 h 21600"/>
              <a:gd name="connsiteX1157" fmla="*/ 17315 w 21595"/>
              <a:gd name="connsiteY1157" fmla="*/ 9258 h 21600"/>
              <a:gd name="connsiteX1158" fmla="*/ 17340 w 21595"/>
              <a:gd name="connsiteY1158" fmla="*/ 9380 h 21600"/>
              <a:gd name="connsiteX1159" fmla="*/ 17371 w 21595"/>
              <a:gd name="connsiteY1159" fmla="*/ 9369 h 21600"/>
              <a:gd name="connsiteX1160" fmla="*/ 17383 w 21595"/>
              <a:gd name="connsiteY1160" fmla="*/ 9197 h 21600"/>
              <a:gd name="connsiteX1161" fmla="*/ 17444 w 21595"/>
              <a:gd name="connsiteY1161" fmla="*/ 9174 h 21600"/>
              <a:gd name="connsiteX1162" fmla="*/ 17522 w 21595"/>
              <a:gd name="connsiteY1162" fmla="*/ 9086 h 21600"/>
              <a:gd name="connsiteX1163" fmla="*/ 17548 w 21595"/>
              <a:gd name="connsiteY1163" fmla="*/ 9002 h 21600"/>
              <a:gd name="connsiteX1164" fmla="*/ 17574 w 21595"/>
              <a:gd name="connsiteY1164" fmla="*/ 9051 h 21600"/>
              <a:gd name="connsiteX1165" fmla="*/ 17604 w 21595"/>
              <a:gd name="connsiteY1165" fmla="*/ 8975 h 21600"/>
              <a:gd name="connsiteX1166" fmla="*/ 17672 w 21595"/>
              <a:gd name="connsiteY1166" fmla="*/ 8952 h 21600"/>
              <a:gd name="connsiteX1167" fmla="*/ 17729 w 21595"/>
              <a:gd name="connsiteY1167" fmla="*/ 8830 h 21600"/>
              <a:gd name="connsiteX1168" fmla="*/ 17797 w 21595"/>
              <a:gd name="connsiteY1168" fmla="*/ 8684 h 21600"/>
              <a:gd name="connsiteX1169" fmla="*/ 17833 w 21595"/>
              <a:gd name="connsiteY1169" fmla="*/ 8486 h 21600"/>
              <a:gd name="connsiteX1170" fmla="*/ 17859 w 21595"/>
              <a:gd name="connsiteY1170" fmla="*/ 8279 h 21600"/>
              <a:gd name="connsiteX1171" fmla="*/ 17880 w 21595"/>
              <a:gd name="connsiteY1171" fmla="*/ 8107 h 21600"/>
              <a:gd name="connsiteX1172" fmla="*/ 17911 w 21595"/>
              <a:gd name="connsiteY1172" fmla="*/ 8096 h 21600"/>
              <a:gd name="connsiteX1173" fmla="*/ 17911 w 21595"/>
              <a:gd name="connsiteY1173" fmla="*/ 7962 h 21600"/>
              <a:gd name="connsiteX1174" fmla="*/ 17901 w 21595"/>
              <a:gd name="connsiteY1174" fmla="*/ 7828 h 21600"/>
              <a:gd name="connsiteX1175" fmla="*/ 17859 w 21595"/>
              <a:gd name="connsiteY1175" fmla="*/ 7778 h 21600"/>
              <a:gd name="connsiteX1176" fmla="*/ 17833 w 21595"/>
              <a:gd name="connsiteY1176" fmla="*/ 7691 h 21600"/>
              <a:gd name="connsiteX1177" fmla="*/ 17864 w 21595"/>
              <a:gd name="connsiteY1177" fmla="*/ 7645 h 21600"/>
              <a:gd name="connsiteX1178" fmla="*/ 17849 w 21595"/>
              <a:gd name="connsiteY1178" fmla="*/ 7522 h 21600"/>
              <a:gd name="connsiteX1179" fmla="*/ 17792 w 21595"/>
              <a:gd name="connsiteY1179" fmla="*/ 7400 h 21600"/>
              <a:gd name="connsiteX1180" fmla="*/ 17734 w 21595"/>
              <a:gd name="connsiteY1180" fmla="*/ 7251 h 21600"/>
              <a:gd name="connsiteX1181" fmla="*/ 17689 w 21595"/>
              <a:gd name="connsiteY1181" fmla="*/ 7094 h 21600"/>
              <a:gd name="connsiteX1182" fmla="*/ 17611 w 21595"/>
              <a:gd name="connsiteY1182" fmla="*/ 7006 h 21600"/>
              <a:gd name="connsiteX1183" fmla="*/ 17621 w 21595"/>
              <a:gd name="connsiteY1183" fmla="*/ 6895 h 21600"/>
              <a:gd name="connsiteX1184" fmla="*/ 17663 w 21595"/>
              <a:gd name="connsiteY1184" fmla="*/ 6811 h 21600"/>
              <a:gd name="connsiteX1185" fmla="*/ 17672 w 21595"/>
              <a:gd name="connsiteY1185" fmla="*/ 6727 h 21600"/>
              <a:gd name="connsiteX1186" fmla="*/ 17745 w 21595"/>
              <a:gd name="connsiteY1186" fmla="*/ 6678 h 21600"/>
              <a:gd name="connsiteX1187" fmla="*/ 17719 w 21595"/>
              <a:gd name="connsiteY1187" fmla="*/ 6590 h 21600"/>
              <a:gd name="connsiteX1188" fmla="*/ 17682 w 21595"/>
              <a:gd name="connsiteY1188" fmla="*/ 6590 h 21600"/>
              <a:gd name="connsiteX1189" fmla="*/ 17621 w 21595"/>
              <a:gd name="connsiteY1189" fmla="*/ 6529 h 21600"/>
              <a:gd name="connsiteX1190" fmla="*/ 17579 w 21595"/>
              <a:gd name="connsiteY1190" fmla="*/ 6639 h 21600"/>
              <a:gd name="connsiteX1191" fmla="*/ 17527 w 21595"/>
              <a:gd name="connsiteY1191" fmla="*/ 6590 h 21600"/>
              <a:gd name="connsiteX1192" fmla="*/ 17512 w 21595"/>
              <a:gd name="connsiteY1192" fmla="*/ 6517 h 21600"/>
              <a:gd name="connsiteX1193" fmla="*/ 17460 w 21595"/>
              <a:gd name="connsiteY1193" fmla="*/ 6494 h 21600"/>
              <a:gd name="connsiteX1194" fmla="*/ 17408 w 21595"/>
              <a:gd name="connsiteY1194" fmla="*/ 6383 h 21600"/>
              <a:gd name="connsiteX1195" fmla="*/ 17423 w 21595"/>
              <a:gd name="connsiteY1195" fmla="*/ 6311 h 21600"/>
              <a:gd name="connsiteX1196" fmla="*/ 17475 w 21595"/>
              <a:gd name="connsiteY1196" fmla="*/ 6299 h 21600"/>
              <a:gd name="connsiteX1197" fmla="*/ 17491 w 21595"/>
              <a:gd name="connsiteY1197" fmla="*/ 6188 h 21600"/>
              <a:gd name="connsiteX1198" fmla="*/ 17533 w 21595"/>
              <a:gd name="connsiteY1198" fmla="*/ 6078 h 21600"/>
              <a:gd name="connsiteX1199" fmla="*/ 17569 w 21595"/>
              <a:gd name="connsiteY1199" fmla="*/ 6016 h 21600"/>
              <a:gd name="connsiteX1200" fmla="*/ 17616 w 21595"/>
              <a:gd name="connsiteY1200" fmla="*/ 6127 h 21600"/>
              <a:gd name="connsiteX1201" fmla="*/ 17595 w 21595"/>
              <a:gd name="connsiteY1201" fmla="*/ 6238 h 21600"/>
              <a:gd name="connsiteX1202" fmla="*/ 17621 w 21595"/>
              <a:gd name="connsiteY1202" fmla="*/ 6299 h 21600"/>
              <a:gd name="connsiteX1203" fmla="*/ 17604 w 21595"/>
              <a:gd name="connsiteY1203" fmla="*/ 6372 h 21600"/>
              <a:gd name="connsiteX1204" fmla="*/ 17656 w 21595"/>
              <a:gd name="connsiteY1204" fmla="*/ 6322 h 21600"/>
              <a:gd name="connsiteX1205" fmla="*/ 17682 w 21595"/>
              <a:gd name="connsiteY1205" fmla="*/ 6250 h 21600"/>
              <a:gd name="connsiteX1206" fmla="*/ 17750 w 21595"/>
              <a:gd name="connsiteY1206" fmla="*/ 6200 h 21600"/>
              <a:gd name="connsiteX1207" fmla="*/ 17786 w 21595"/>
              <a:gd name="connsiteY1207" fmla="*/ 6250 h 21600"/>
              <a:gd name="connsiteX1208" fmla="*/ 17823 w 21595"/>
              <a:gd name="connsiteY1208" fmla="*/ 6261 h 21600"/>
              <a:gd name="connsiteX1209" fmla="*/ 17833 w 21595"/>
              <a:gd name="connsiteY1209" fmla="*/ 6284 h 21600"/>
              <a:gd name="connsiteX1210" fmla="*/ 17838 w 21595"/>
              <a:gd name="connsiteY1210" fmla="*/ 6372 h 21600"/>
              <a:gd name="connsiteX1211" fmla="*/ 17849 w 21595"/>
              <a:gd name="connsiteY1211" fmla="*/ 6395 h 21600"/>
              <a:gd name="connsiteX1212" fmla="*/ 17838 w 21595"/>
              <a:gd name="connsiteY1212" fmla="*/ 6422 h 21600"/>
              <a:gd name="connsiteX1213" fmla="*/ 17838 w 21595"/>
              <a:gd name="connsiteY1213" fmla="*/ 6494 h 21600"/>
              <a:gd name="connsiteX1214" fmla="*/ 17859 w 21595"/>
              <a:gd name="connsiteY1214" fmla="*/ 6517 h 21600"/>
              <a:gd name="connsiteX1215" fmla="*/ 17875 w 21595"/>
              <a:gd name="connsiteY1215" fmla="*/ 6529 h 21600"/>
              <a:gd name="connsiteX1216" fmla="*/ 17885 w 21595"/>
              <a:gd name="connsiteY1216" fmla="*/ 6555 h 21600"/>
              <a:gd name="connsiteX1217" fmla="*/ 17901 w 21595"/>
              <a:gd name="connsiteY1217" fmla="*/ 6544 h 21600"/>
              <a:gd name="connsiteX1218" fmla="*/ 17901 w 21595"/>
              <a:gd name="connsiteY1218" fmla="*/ 6517 h 21600"/>
              <a:gd name="connsiteX1219" fmla="*/ 17932 w 21595"/>
              <a:gd name="connsiteY1219" fmla="*/ 6555 h 21600"/>
              <a:gd name="connsiteX1220" fmla="*/ 18000 w 21595"/>
              <a:gd name="connsiteY1220" fmla="*/ 6689 h 21600"/>
              <a:gd name="connsiteX1221" fmla="*/ 17962 w 21595"/>
              <a:gd name="connsiteY1221" fmla="*/ 6712 h 21600"/>
              <a:gd name="connsiteX1222" fmla="*/ 18019 w 21595"/>
              <a:gd name="connsiteY1222" fmla="*/ 6884 h 21600"/>
              <a:gd name="connsiteX1223" fmla="*/ 18030 w 21595"/>
              <a:gd name="connsiteY1223" fmla="*/ 7006 h 21600"/>
              <a:gd name="connsiteX1224" fmla="*/ 18051 w 21595"/>
              <a:gd name="connsiteY1224" fmla="*/ 7094 h 21600"/>
              <a:gd name="connsiteX1225" fmla="*/ 18097 w 21595"/>
              <a:gd name="connsiteY1225" fmla="*/ 7079 h 21600"/>
              <a:gd name="connsiteX1226" fmla="*/ 18129 w 21595"/>
              <a:gd name="connsiteY1226" fmla="*/ 7006 h 21600"/>
              <a:gd name="connsiteX1227" fmla="*/ 18175 w 21595"/>
              <a:gd name="connsiteY1227" fmla="*/ 6972 h 21600"/>
              <a:gd name="connsiteX1228" fmla="*/ 18181 w 21595"/>
              <a:gd name="connsiteY1228" fmla="*/ 6884 h 21600"/>
              <a:gd name="connsiteX1229" fmla="*/ 18144 w 21595"/>
              <a:gd name="connsiteY1229" fmla="*/ 6701 h 21600"/>
              <a:gd name="connsiteX1230" fmla="*/ 18108 w 21595"/>
              <a:gd name="connsiteY1230" fmla="*/ 6590 h 21600"/>
              <a:gd name="connsiteX1231" fmla="*/ 18019 w 21595"/>
              <a:gd name="connsiteY1231" fmla="*/ 6395 h 21600"/>
              <a:gd name="connsiteX1232" fmla="*/ 17974 w 21595"/>
              <a:gd name="connsiteY1232" fmla="*/ 6322 h 21600"/>
              <a:gd name="connsiteX1233" fmla="*/ 17948 w 21595"/>
              <a:gd name="connsiteY1233" fmla="*/ 6299 h 21600"/>
              <a:gd name="connsiteX1234" fmla="*/ 17953 w 21595"/>
              <a:gd name="connsiteY1234" fmla="*/ 6284 h 21600"/>
              <a:gd name="connsiteX1235" fmla="*/ 17936 w 21595"/>
              <a:gd name="connsiteY1235" fmla="*/ 6211 h 21600"/>
              <a:gd name="connsiteX1236" fmla="*/ 17953 w 21595"/>
              <a:gd name="connsiteY1236" fmla="*/ 6162 h 21600"/>
              <a:gd name="connsiteX1237" fmla="*/ 17983 w 21595"/>
              <a:gd name="connsiteY1237" fmla="*/ 6139 h 21600"/>
              <a:gd name="connsiteX1238" fmla="*/ 18000 w 21595"/>
              <a:gd name="connsiteY1238" fmla="*/ 6055 h 21600"/>
              <a:gd name="connsiteX1239" fmla="*/ 18004 w 21595"/>
              <a:gd name="connsiteY1239" fmla="*/ 6028 h 21600"/>
              <a:gd name="connsiteX1240" fmla="*/ 18026 w 21595"/>
              <a:gd name="connsiteY1240" fmla="*/ 5993 h 21600"/>
              <a:gd name="connsiteX1241" fmla="*/ 17993 w 21595"/>
              <a:gd name="connsiteY1241" fmla="*/ 5883 h 21600"/>
              <a:gd name="connsiteX1242" fmla="*/ 18000 w 21595"/>
              <a:gd name="connsiteY1242" fmla="*/ 5833 h 21600"/>
              <a:gd name="connsiteX1243" fmla="*/ 18009 w 21595"/>
              <a:gd name="connsiteY1243" fmla="*/ 5783 h 21600"/>
              <a:gd name="connsiteX1244" fmla="*/ 18035 w 21595"/>
              <a:gd name="connsiteY1244" fmla="*/ 5795 h 21600"/>
              <a:gd name="connsiteX1245" fmla="*/ 18030 w 21595"/>
              <a:gd name="connsiteY1245" fmla="*/ 5749 h 21600"/>
              <a:gd name="connsiteX1246" fmla="*/ 18071 w 21595"/>
              <a:gd name="connsiteY1246" fmla="*/ 5626 h 21600"/>
              <a:gd name="connsiteX1247" fmla="*/ 18129 w 21595"/>
              <a:gd name="connsiteY1247" fmla="*/ 5699 h 21600"/>
              <a:gd name="connsiteX1248" fmla="*/ 18165 w 21595"/>
              <a:gd name="connsiteY1248" fmla="*/ 5699 h 21600"/>
              <a:gd name="connsiteX1249" fmla="*/ 18212 w 21595"/>
              <a:gd name="connsiteY1249" fmla="*/ 5600 h 21600"/>
              <a:gd name="connsiteX1250" fmla="*/ 18221 w 21595"/>
              <a:gd name="connsiteY1250" fmla="*/ 5504 h 21600"/>
              <a:gd name="connsiteX1251" fmla="*/ 18243 w 21595"/>
              <a:gd name="connsiteY1251" fmla="*/ 5321 h 21600"/>
              <a:gd name="connsiteX1252" fmla="*/ 18264 w 21595"/>
              <a:gd name="connsiteY1252" fmla="*/ 5137 h 21600"/>
              <a:gd name="connsiteX1253" fmla="*/ 18247 w 21595"/>
              <a:gd name="connsiteY1253" fmla="*/ 5026 h 21600"/>
              <a:gd name="connsiteX1254" fmla="*/ 18259 w 21595"/>
              <a:gd name="connsiteY1254" fmla="*/ 4793 h 21600"/>
              <a:gd name="connsiteX1255" fmla="*/ 18200 w 21595"/>
              <a:gd name="connsiteY1255" fmla="*/ 4537 h 21600"/>
              <a:gd name="connsiteX1256" fmla="*/ 18144 w 21595"/>
              <a:gd name="connsiteY1256" fmla="*/ 4354 h 21600"/>
              <a:gd name="connsiteX1257" fmla="*/ 18131 w 21595"/>
              <a:gd name="connsiteY1257" fmla="*/ 4216 h 21600"/>
              <a:gd name="connsiteX1258" fmla="*/ 18149 w 21595"/>
              <a:gd name="connsiteY1258" fmla="*/ 4266 h 21600"/>
              <a:gd name="connsiteX1259" fmla="*/ 18238 w 21595"/>
              <a:gd name="connsiteY1259" fmla="*/ 4426 h 21600"/>
              <a:gd name="connsiteX1260" fmla="*/ 18304 w 21595"/>
              <a:gd name="connsiteY1260" fmla="*/ 4633 h 21600"/>
              <a:gd name="connsiteX1261" fmla="*/ 18330 w 21595"/>
              <a:gd name="connsiteY1261" fmla="*/ 4755 h 21600"/>
              <a:gd name="connsiteX1262" fmla="*/ 18388 w 21595"/>
              <a:gd name="connsiteY1262" fmla="*/ 4927 h 21600"/>
              <a:gd name="connsiteX1263" fmla="*/ 18429 w 21595"/>
              <a:gd name="connsiteY1263" fmla="*/ 5076 h 21600"/>
              <a:gd name="connsiteX1264" fmla="*/ 18481 w 21595"/>
              <a:gd name="connsiteY1264" fmla="*/ 5210 h 21600"/>
              <a:gd name="connsiteX1265" fmla="*/ 18481 w 21595"/>
              <a:gd name="connsiteY1265" fmla="*/ 5088 h 21600"/>
              <a:gd name="connsiteX1266" fmla="*/ 18549 w 21595"/>
              <a:gd name="connsiteY1266" fmla="*/ 5183 h 21600"/>
              <a:gd name="connsiteX1267" fmla="*/ 18518 w 21595"/>
              <a:gd name="connsiteY1267" fmla="*/ 5076 h 21600"/>
              <a:gd name="connsiteX1268" fmla="*/ 18414 w 21595"/>
              <a:gd name="connsiteY1268" fmla="*/ 4916 h 21600"/>
              <a:gd name="connsiteX1269" fmla="*/ 18372 w 21595"/>
              <a:gd name="connsiteY1269" fmla="*/ 4682 h 21600"/>
              <a:gd name="connsiteX1270" fmla="*/ 18471 w 21595"/>
              <a:gd name="connsiteY1270" fmla="*/ 4732 h 21600"/>
              <a:gd name="connsiteX1271" fmla="*/ 18325 w 21595"/>
              <a:gd name="connsiteY1271" fmla="*/ 4449 h 21600"/>
              <a:gd name="connsiteX1272" fmla="*/ 18247 w 21595"/>
              <a:gd name="connsiteY1272" fmla="*/ 4304 h 21600"/>
              <a:gd name="connsiteX1273" fmla="*/ 18191 w 21595"/>
              <a:gd name="connsiteY1273" fmla="*/ 4143 h 21600"/>
              <a:gd name="connsiteX1274" fmla="*/ 18118 w 21595"/>
              <a:gd name="connsiteY1274" fmla="*/ 3998 h 21600"/>
              <a:gd name="connsiteX1275" fmla="*/ 18066 w 21595"/>
              <a:gd name="connsiteY1275" fmla="*/ 3887 h 21600"/>
              <a:gd name="connsiteX1276" fmla="*/ 18051 w 21595"/>
              <a:gd name="connsiteY1276" fmla="*/ 3914 h 21600"/>
              <a:gd name="connsiteX1277" fmla="*/ 18097 w 21595"/>
              <a:gd name="connsiteY1277" fmla="*/ 3987 h 21600"/>
              <a:gd name="connsiteX1278" fmla="*/ 18077 w 21595"/>
              <a:gd name="connsiteY1278" fmla="*/ 4059 h 21600"/>
              <a:gd name="connsiteX1279" fmla="*/ 17936 w 21595"/>
              <a:gd name="connsiteY1279" fmla="*/ 3887 h 21600"/>
              <a:gd name="connsiteX1280" fmla="*/ 17875 w 21595"/>
              <a:gd name="connsiteY1280" fmla="*/ 3876 h 21600"/>
              <a:gd name="connsiteX1281" fmla="*/ 17870 w 21595"/>
              <a:gd name="connsiteY1281" fmla="*/ 3948 h 21600"/>
              <a:gd name="connsiteX1282" fmla="*/ 17807 w 21595"/>
              <a:gd name="connsiteY1282" fmla="*/ 3914 h 21600"/>
              <a:gd name="connsiteX1283" fmla="*/ 17745 w 21595"/>
              <a:gd name="connsiteY1283" fmla="*/ 3815 h 21600"/>
              <a:gd name="connsiteX1284" fmla="*/ 17656 w 21595"/>
              <a:gd name="connsiteY1284" fmla="*/ 3792 h 21600"/>
              <a:gd name="connsiteX1285" fmla="*/ 17708 w 21595"/>
              <a:gd name="connsiteY1285" fmla="*/ 3436 h 21600"/>
              <a:gd name="connsiteX1286" fmla="*/ 17745 w 21595"/>
              <a:gd name="connsiteY1286" fmla="*/ 3142 h 21600"/>
              <a:gd name="connsiteX1287" fmla="*/ 17885 w 21595"/>
              <a:gd name="connsiteY1287" fmla="*/ 3092 h 21600"/>
              <a:gd name="connsiteX1288" fmla="*/ 18045 w 21595"/>
              <a:gd name="connsiteY1288" fmla="*/ 3119 h 21600"/>
              <a:gd name="connsiteX1289" fmla="*/ 18071 w 21595"/>
              <a:gd name="connsiteY1289" fmla="*/ 3043 h 21600"/>
              <a:gd name="connsiteX1290" fmla="*/ 18160 w 21595"/>
              <a:gd name="connsiteY1290" fmla="*/ 3069 h 21600"/>
              <a:gd name="connsiteX1291" fmla="*/ 18207 w 21595"/>
              <a:gd name="connsiteY1291" fmla="*/ 3180 h 21600"/>
              <a:gd name="connsiteX1292" fmla="*/ 18273 w 21595"/>
              <a:gd name="connsiteY1292" fmla="*/ 3165 h 21600"/>
              <a:gd name="connsiteX1293" fmla="*/ 18367 w 21595"/>
              <a:gd name="connsiteY1293" fmla="*/ 3130 h 21600"/>
              <a:gd name="connsiteX1294" fmla="*/ 18285 w 21595"/>
              <a:gd name="connsiteY1294" fmla="*/ 3043 h 21600"/>
              <a:gd name="connsiteX1295" fmla="*/ 18285 w 21595"/>
              <a:gd name="connsiteY1295" fmla="*/ 2798 h 21600"/>
              <a:gd name="connsiteX1296" fmla="*/ 18382 w 21595"/>
              <a:gd name="connsiteY1296" fmla="*/ 2752 h 21600"/>
              <a:gd name="connsiteX1297" fmla="*/ 18511 w 21595"/>
              <a:gd name="connsiteY1297" fmla="*/ 2936 h 21600"/>
              <a:gd name="connsiteX1298" fmla="*/ 18553 w 21595"/>
              <a:gd name="connsiteY1298" fmla="*/ 2775 h 21600"/>
              <a:gd name="connsiteX1299" fmla="*/ 18518 w 21595"/>
              <a:gd name="connsiteY1299" fmla="*/ 2653 h 21600"/>
              <a:gd name="connsiteX1300" fmla="*/ 18570 w 21595"/>
              <a:gd name="connsiteY1300" fmla="*/ 2641 h 21600"/>
              <a:gd name="connsiteX1301" fmla="*/ 18641 w 21595"/>
              <a:gd name="connsiteY1301" fmla="*/ 2848 h 21600"/>
              <a:gd name="connsiteX1302" fmla="*/ 18615 w 21595"/>
              <a:gd name="connsiteY1302" fmla="*/ 2970 h 21600"/>
              <a:gd name="connsiteX1303" fmla="*/ 18610 w 21595"/>
              <a:gd name="connsiteY1303" fmla="*/ 3130 h 21600"/>
              <a:gd name="connsiteX1304" fmla="*/ 18615 w 21595"/>
              <a:gd name="connsiteY1304" fmla="*/ 3314 h 21600"/>
              <a:gd name="connsiteX1305" fmla="*/ 18553 w 21595"/>
              <a:gd name="connsiteY1305" fmla="*/ 3348 h 21600"/>
              <a:gd name="connsiteX1306" fmla="*/ 18584 w 21595"/>
              <a:gd name="connsiteY1306" fmla="*/ 3425 h 21600"/>
              <a:gd name="connsiteX1307" fmla="*/ 18584 w 21595"/>
              <a:gd name="connsiteY1307" fmla="*/ 3509 h 21600"/>
              <a:gd name="connsiteX1308" fmla="*/ 18652 w 21595"/>
              <a:gd name="connsiteY1308" fmla="*/ 3715 h 21600"/>
              <a:gd name="connsiteX1309" fmla="*/ 18822 w 21595"/>
              <a:gd name="connsiteY1309" fmla="*/ 4059 h 21600"/>
              <a:gd name="connsiteX1310" fmla="*/ 18937 w 21595"/>
              <a:gd name="connsiteY1310" fmla="*/ 4292 h 21600"/>
              <a:gd name="connsiteX1311" fmla="*/ 18999 w 21595"/>
              <a:gd name="connsiteY1311" fmla="*/ 4403 h 21600"/>
              <a:gd name="connsiteX1312" fmla="*/ 19020 w 21595"/>
              <a:gd name="connsiteY1312" fmla="*/ 4254 h 21600"/>
              <a:gd name="connsiteX1313" fmla="*/ 18973 w 21595"/>
              <a:gd name="connsiteY1313" fmla="*/ 4098 h 21600"/>
              <a:gd name="connsiteX1314" fmla="*/ 19036 w 21595"/>
              <a:gd name="connsiteY1314" fmla="*/ 4059 h 21600"/>
              <a:gd name="connsiteX1315" fmla="*/ 18978 w 21595"/>
              <a:gd name="connsiteY1315" fmla="*/ 3887 h 21600"/>
              <a:gd name="connsiteX1316" fmla="*/ 19030 w 21595"/>
              <a:gd name="connsiteY1316" fmla="*/ 3815 h 21600"/>
              <a:gd name="connsiteX1317" fmla="*/ 18978 w 21595"/>
              <a:gd name="connsiteY1317" fmla="*/ 3754 h 21600"/>
              <a:gd name="connsiteX1318" fmla="*/ 18942 w 21595"/>
              <a:gd name="connsiteY1318" fmla="*/ 3631 h 21600"/>
              <a:gd name="connsiteX1319" fmla="*/ 18984 w 21595"/>
              <a:gd name="connsiteY1319" fmla="*/ 3631 h 21600"/>
              <a:gd name="connsiteX1320" fmla="*/ 18885 w 21595"/>
              <a:gd name="connsiteY1320" fmla="*/ 3410 h 21600"/>
              <a:gd name="connsiteX1321" fmla="*/ 18813 w 21595"/>
              <a:gd name="connsiteY1321" fmla="*/ 3375 h 21600"/>
              <a:gd name="connsiteX1322" fmla="*/ 18782 w 21595"/>
              <a:gd name="connsiteY1322" fmla="*/ 3314 h 21600"/>
              <a:gd name="connsiteX1323" fmla="*/ 18770 w 21595"/>
              <a:gd name="connsiteY1323" fmla="*/ 3165 h 21600"/>
              <a:gd name="connsiteX1324" fmla="*/ 18740 w 21595"/>
              <a:gd name="connsiteY1324" fmla="*/ 3069 h 21600"/>
              <a:gd name="connsiteX1325" fmla="*/ 18817 w 21595"/>
              <a:gd name="connsiteY1325" fmla="*/ 3092 h 21600"/>
              <a:gd name="connsiteX1326" fmla="*/ 18834 w 21595"/>
              <a:gd name="connsiteY1326" fmla="*/ 3031 h 21600"/>
              <a:gd name="connsiteX1327" fmla="*/ 18885 w 21595"/>
              <a:gd name="connsiteY1327" fmla="*/ 3092 h 21600"/>
              <a:gd name="connsiteX1328" fmla="*/ 18952 w 21595"/>
              <a:gd name="connsiteY1328" fmla="*/ 2970 h 21600"/>
              <a:gd name="connsiteX1329" fmla="*/ 19077 w 21595"/>
              <a:gd name="connsiteY1329" fmla="*/ 3069 h 21600"/>
              <a:gd name="connsiteX1330" fmla="*/ 19062 w 21595"/>
              <a:gd name="connsiteY1330" fmla="*/ 2997 h 21600"/>
              <a:gd name="connsiteX1331" fmla="*/ 19081 w 21595"/>
              <a:gd name="connsiteY1331" fmla="*/ 2909 h 21600"/>
              <a:gd name="connsiteX1332" fmla="*/ 19098 w 21595"/>
              <a:gd name="connsiteY1332" fmla="*/ 2813 h 21600"/>
              <a:gd name="connsiteX1333" fmla="*/ 19128 w 21595"/>
              <a:gd name="connsiteY1333" fmla="*/ 2798 h 21600"/>
              <a:gd name="connsiteX1334" fmla="*/ 19201 w 21595"/>
              <a:gd name="connsiteY1334" fmla="*/ 2691 h 21600"/>
              <a:gd name="connsiteX1335" fmla="*/ 19310 w 21595"/>
              <a:gd name="connsiteY1335" fmla="*/ 2725 h 21600"/>
              <a:gd name="connsiteX1336" fmla="*/ 19300 w 21595"/>
              <a:gd name="connsiteY1336" fmla="*/ 2691 h 21600"/>
              <a:gd name="connsiteX1337" fmla="*/ 19258 w 21595"/>
              <a:gd name="connsiteY1337" fmla="*/ 2630 h 21600"/>
              <a:gd name="connsiteX1338" fmla="*/ 19211 w 21595"/>
              <a:gd name="connsiteY1338" fmla="*/ 2592 h 21600"/>
              <a:gd name="connsiteX1339" fmla="*/ 19114 w 21595"/>
              <a:gd name="connsiteY1339" fmla="*/ 2469 h 21600"/>
              <a:gd name="connsiteX1340" fmla="*/ 19025 w 21595"/>
              <a:gd name="connsiteY1340" fmla="*/ 2397 h 21600"/>
              <a:gd name="connsiteX1341" fmla="*/ 19093 w 21595"/>
              <a:gd name="connsiteY1341" fmla="*/ 2408 h 21600"/>
              <a:gd name="connsiteX1342" fmla="*/ 19114 w 21595"/>
              <a:gd name="connsiteY1342" fmla="*/ 2347 h 21600"/>
              <a:gd name="connsiteX1343" fmla="*/ 18756 w 21595"/>
              <a:gd name="connsiteY1343" fmla="*/ 1785 h 21600"/>
              <a:gd name="connsiteX1344" fmla="*/ 18652 w 21595"/>
              <a:gd name="connsiteY1344" fmla="*/ 1724 h 21600"/>
              <a:gd name="connsiteX1345" fmla="*/ 18481 w 21595"/>
              <a:gd name="connsiteY1345" fmla="*/ 1663 h 21600"/>
              <a:gd name="connsiteX1346" fmla="*/ 18393 w 21595"/>
              <a:gd name="connsiteY1346" fmla="*/ 1674 h 21600"/>
              <a:gd name="connsiteX1347" fmla="*/ 18226 w 21595"/>
              <a:gd name="connsiteY1347" fmla="*/ 1636 h 21600"/>
              <a:gd name="connsiteX1348" fmla="*/ 18247 w 21595"/>
              <a:gd name="connsiteY1348" fmla="*/ 1697 h 21600"/>
              <a:gd name="connsiteX1349" fmla="*/ 18341 w 21595"/>
              <a:gd name="connsiteY1349" fmla="*/ 1785 h 21600"/>
              <a:gd name="connsiteX1350" fmla="*/ 18315 w 21595"/>
              <a:gd name="connsiteY1350" fmla="*/ 1835 h 21600"/>
              <a:gd name="connsiteX1351" fmla="*/ 18160 w 21595"/>
              <a:gd name="connsiteY1351" fmla="*/ 1712 h 21600"/>
              <a:gd name="connsiteX1352" fmla="*/ 18087 w 21595"/>
              <a:gd name="connsiteY1352" fmla="*/ 1724 h 21600"/>
              <a:gd name="connsiteX1353" fmla="*/ 17988 w 21595"/>
              <a:gd name="connsiteY1353" fmla="*/ 1697 h 21600"/>
              <a:gd name="connsiteX1354" fmla="*/ 17911 w 21595"/>
              <a:gd name="connsiteY1354" fmla="*/ 1697 h 21600"/>
              <a:gd name="connsiteX1355" fmla="*/ 17870 w 21595"/>
              <a:gd name="connsiteY1355" fmla="*/ 1724 h 21600"/>
              <a:gd name="connsiteX1356" fmla="*/ 17792 w 21595"/>
              <a:gd name="connsiteY1356" fmla="*/ 1686 h 21600"/>
              <a:gd name="connsiteX1357" fmla="*/ 17734 w 21595"/>
              <a:gd name="connsiteY1357" fmla="*/ 1590 h 21600"/>
              <a:gd name="connsiteX1358" fmla="*/ 17663 w 21595"/>
              <a:gd name="connsiteY1358" fmla="*/ 1529 h 21600"/>
              <a:gd name="connsiteX1359" fmla="*/ 17564 w 21595"/>
              <a:gd name="connsiteY1359" fmla="*/ 1502 h 21600"/>
              <a:gd name="connsiteX1360" fmla="*/ 17404 w 21595"/>
              <a:gd name="connsiteY1360" fmla="*/ 1529 h 21600"/>
              <a:gd name="connsiteX1361" fmla="*/ 17227 w 21595"/>
              <a:gd name="connsiteY1361" fmla="*/ 1430 h 21600"/>
              <a:gd name="connsiteX1362" fmla="*/ 17144 w 21595"/>
              <a:gd name="connsiteY1362" fmla="*/ 1357 h 21600"/>
              <a:gd name="connsiteX1363" fmla="*/ 16709 w 21595"/>
              <a:gd name="connsiteY1363" fmla="*/ 1269 h 21600"/>
              <a:gd name="connsiteX1364" fmla="*/ 16688 w 21595"/>
              <a:gd name="connsiteY1364" fmla="*/ 1330 h 21600"/>
              <a:gd name="connsiteX1365" fmla="*/ 16791 w 21595"/>
              <a:gd name="connsiteY1365" fmla="*/ 1452 h 21600"/>
              <a:gd name="connsiteX1366" fmla="*/ 16709 w 21595"/>
              <a:gd name="connsiteY1366" fmla="*/ 1430 h 21600"/>
              <a:gd name="connsiteX1367" fmla="*/ 16697 w 21595"/>
              <a:gd name="connsiteY1367" fmla="*/ 1468 h 21600"/>
              <a:gd name="connsiteX1368" fmla="*/ 16594 w 21595"/>
              <a:gd name="connsiteY1368" fmla="*/ 1430 h 21600"/>
              <a:gd name="connsiteX1369" fmla="*/ 16542 w 21595"/>
              <a:gd name="connsiteY1369" fmla="*/ 1468 h 21600"/>
              <a:gd name="connsiteX1370" fmla="*/ 16445 w 21595"/>
              <a:gd name="connsiteY1370" fmla="*/ 1407 h 21600"/>
              <a:gd name="connsiteX1371" fmla="*/ 16476 w 21595"/>
              <a:gd name="connsiteY1371" fmla="*/ 1540 h 21600"/>
              <a:gd name="connsiteX1372" fmla="*/ 16377 w 21595"/>
              <a:gd name="connsiteY1372" fmla="*/ 1491 h 21600"/>
              <a:gd name="connsiteX1373" fmla="*/ 16268 w 21595"/>
              <a:gd name="connsiteY1373" fmla="*/ 1380 h 21600"/>
              <a:gd name="connsiteX1374" fmla="*/ 16263 w 21595"/>
              <a:gd name="connsiteY1374" fmla="*/ 1319 h 21600"/>
              <a:gd name="connsiteX1375" fmla="*/ 16195 w 21595"/>
              <a:gd name="connsiteY1375" fmla="*/ 1235 h 21600"/>
              <a:gd name="connsiteX1376" fmla="*/ 16092 w 21595"/>
              <a:gd name="connsiteY1376" fmla="*/ 1162 h 21600"/>
              <a:gd name="connsiteX1377" fmla="*/ 16024 w 21595"/>
              <a:gd name="connsiteY1377" fmla="*/ 1162 h 21600"/>
              <a:gd name="connsiteX1378" fmla="*/ 15927 w 21595"/>
              <a:gd name="connsiteY1378" fmla="*/ 1135 h 21600"/>
              <a:gd name="connsiteX1379" fmla="*/ 15978 w 21595"/>
              <a:gd name="connsiteY1379" fmla="*/ 1235 h 21600"/>
              <a:gd name="connsiteX1380" fmla="*/ 15791 w 21595"/>
              <a:gd name="connsiteY1380" fmla="*/ 1208 h 21600"/>
              <a:gd name="connsiteX1381" fmla="*/ 15750 w 21595"/>
              <a:gd name="connsiteY1381" fmla="*/ 1147 h 21600"/>
              <a:gd name="connsiteX1382" fmla="*/ 15604 w 21595"/>
              <a:gd name="connsiteY1382" fmla="*/ 1124 h 21600"/>
              <a:gd name="connsiteX1383" fmla="*/ 15548 w 21595"/>
              <a:gd name="connsiteY1383" fmla="*/ 1147 h 21600"/>
              <a:gd name="connsiteX1384" fmla="*/ 15548 w 21595"/>
              <a:gd name="connsiteY1384" fmla="*/ 1185 h 21600"/>
              <a:gd name="connsiteX1385" fmla="*/ 15486 w 21595"/>
              <a:gd name="connsiteY1385" fmla="*/ 1101 h 21600"/>
              <a:gd name="connsiteX1386" fmla="*/ 15460 w 21595"/>
              <a:gd name="connsiteY1386" fmla="*/ 1124 h 21600"/>
              <a:gd name="connsiteX1387" fmla="*/ 15382 w 21595"/>
              <a:gd name="connsiteY1387" fmla="*/ 1086 h 21600"/>
              <a:gd name="connsiteX1388" fmla="*/ 15319 w 21595"/>
              <a:gd name="connsiteY1388" fmla="*/ 1074 h 21600"/>
              <a:gd name="connsiteX1389" fmla="*/ 15331 w 21595"/>
              <a:gd name="connsiteY1389" fmla="*/ 1040 h 21600"/>
              <a:gd name="connsiteX1390" fmla="*/ 15402 w 21595"/>
              <a:gd name="connsiteY1390" fmla="*/ 963 h 21600"/>
              <a:gd name="connsiteX1391" fmla="*/ 15428 w 21595"/>
              <a:gd name="connsiteY1391" fmla="*/ 929 h 21600"/>
              <a:gd name="connsiteX1392" fmla="*/ 15402 w 21595"/>
              <a:gd name="connsiteY1392" fmla="*/ 868 h 21600"/>
              <a:gd name="connsiteX1393" fmla="*/ 15345 w 21595"/>
              <a:gd name="connsiteY1393" fmla="*/ 818 h 21600"/>
              <a:gd name="connsiteX1394" fmla="*/ 15220 w 21595"/>
              <a:gd name="connsiteY1394" fmla="*/ 757 h 21600"/>
              <a:gd name="connsiteX1395" fmla="*/ 15102 w 21595"/>
              <a:gd name="connsiteY1395" fmla="*/ 757 h 21600"/>
              <a:gd name="connsiteX1396" fmla="*/ 15081 w 21595"/>
              <a:gd name="connsiteY1396" fmla="*/ 780 h 21600"/>
              <a:gd name="connsiteX1397" fmla="*/ 15039 w 21595"/>
              <a:gd name="connsiteY1397" fmla="*/ 719 h 21600"/>
              <a:gd name="connsiteX1398" fmla="*/ 14952 w 21595"/>
              <a:gd name="connsiteY1398" fmla="*/ 707 h 21600"/>
              <a:gd name="connsiteX1399" fmla="*/ 14987 w 21595"/>
              <a:gd name="connsiteY1399" fmla="*/ 684 h 21600"/>
              <a:gd name="connsiteX1400" fmla="*/ 14900 w 21595"/>
              <a:gd name="connsiteY1400" fmla="*/ 646 h 21600"/>
              <a:gd name="connsiteX1401" fmla="*/ 6970 w 21595"/>
              <a:gd name="connsiteY1401" fmla="*/ 696 h 21600"/>
              <a:gd name="connsiteX1402" fmla="*/ 6928 w 21595"/>
              <a:gd name="connsiteY1402" fmla="*/ 745 h 21600"/>
              <a:gd name="connsiteX1403" fmla="*/ 6954 w 21595"/>
              <a:gd name="connsiteY1403" fmla="*/ 780 h 21600"/>
              <a:gd name="connsiteX1404" fmla="*/ 7032 w 21595"/>
              <a:gd name="connsiteY1404" fmla="*/ 795 h 21600"/>
              <a:gd name="connsiteX1405" fmla="*/ 7048 w 21595"/>
              <a:gd name="connsiteY1405" fmla="*/ 856 h 21600"/>
              <a:gd name="connsiteX1406" fmla="*/ 7027 w 21595"/>
              <a:gd name="connsiteY1406" fmla="*/ 917 h 21600"/>
              <a:gd name="connsiteX1407" fmla="*/ 7013 w 21595"/>
              <a:gd name="connsiteY1407" fmla="*/ 979 h 21600"/>
              <a:gd name="connsiteX1408" fmla="*/ 7100 w 21595"/>
              <a:gd name="connsiteY1408" fmla="*/ 1024 h 21600"/>
              <a:gd name="connsiteX1409" fmla="*/ 7162 w 21595"/>
              <a:gd name="connsiteY1409" fmla="*/ 1040 h 21600"/>
              <a:gd name="connsiteX1410" fmla="*/ 7246 w 21595"/>
              <a:gd name="connsiteY1410" fmla="*/ 1040 h 21600"/>
              <a:gd name="connsiteX1411" fmla="*/ 7375 w 21595"/>
              <a:gd name="connsiteY1411" fmla="*/ 1013 h 21600"/>
              <a:gd name="connsiteX1412" fmla="*/ 7421 w 21595"/>
              <a:gd name="connsiteY1412" fmla="*/ 1040 h 21600"/>
              <a:gd name="connsiteX1413" fmla="*/ 7494 w 21595"/>
              <a:gd name="connsiteY1413" fmla="*/ 1001 h 21600"/>
              <a:gd name="connsiteX1414" fmla="*/ 7531 w 21595"/>
              <a:gd name="connsiteY1414" fmla="*/ 979 h 21600"/>
              <a:gd name="connsiteX1415" fmla="*/ 7541 w 21595"/>
              <a:gd name="connsiteY1415" fmla="*/ 917 h 21600"/>
              <a:gd name="connsiteX1416" fmla="*/ 7515 w 21595"/>
              <a:gd name="connsiteY1416" fmla="*/ 879 h 21600"/>
              <a:gd name="connsiteX1417" fmla="*/ 7453 w 21595"/>
              <a:gd name="connsiteY1417" fmla="*/ 868 h 21600"/>
              <a:gd name="connsiteX1418" fmla="*/ 7364 w 21595"/>
              <a:gd name="connsiteY1418" fmla="*/ 879 h 21600"/>
              <a:gd name="connsiteX1419" fmla="*/ 7291 w 21595"/>
              <a:gd name="connsiteY1419" fmla="*/ 902 h 21600"/>
              <a:gd name="connsiteX1420" fmla="*/ 7234 w 21595"/>
              <a:gd name="connsiteY1420" fmla="*/ 891 h 21600"/>
              <a:gd name="connsiteX1421" fmla="*/ 7183 w 21595"/>
              <a:gd name="connsiteY1421" fmla="*/ 891 h 21600"/>
              <a:gd name="connsiteX1422" fmla="*/ 7173 w 21595"/>
              <a:gd name="connsiteY1422" fmla="*/ 856 h 21600"/>
              <a:gd name="connsiteX1423" fmla="*/ 7136 w 21595"/>
              <a:gd name="connsiteY1423" fmla="*/ 829 h 21600"/>
              <a:gd name="connsiteX1424" fmla="*/ 7168 w 21595"/>
              <a:gd name="connsiteY1424" fmla="*/ 780 h 21600"/>
              <a:gd name="connsiteX1425" fmla="*/ 7152 w 21595"/>
              <a:gd name="connsiteY1425" fmla="*/ 745 h 21600"/>
              <a:gd name="connsiteX1426" fmla="*/ 7074 w 21595"/>
              <a:gd name="connsiteY1426" fmla="*/ 745 h 21600"/>
              <a:gd name="connsiteX1427" fmla="*/ 7048 w 21595"/>
              <a:gd name="connsiteY1427" fmla="*/ 707 h 21600"/>
              <a:gd name="connsiteX1428" fmla="*/ 6970 w 21595"/>
              <a:gd name="connsiteY1428" fmla="*/ 696 h 21600"/>
              <a:gd name="connsiteX1429" fmla="*/ 13500 w 21595"/>
              <a:gd name="connsiteY1429" fmla="*/ 719 h 21600"/>
              <a:gd name="connsiteX1430" fmla="*/ 13428 w 21595"/>
              <a:gd name="connsiteY1430" fmla="*/ 745 h 21600"/>
              <a:gd name="connsiteX1431" fmla="*/ 13376 w 21595"/>
              <a:gd name="connsiteY1431" fmla="*/ 780 h 21600"/>
              <a:gd name="connsiteX1432" fmla="*/ 13246 w 21595"/>
              <a:gd name="connsiteY1432" fmla="*/ 807 h 21600"/>
              <a:gd name="connsiteX1433" fmla="*/ 13138 w 21595"/>
              <a:gd name="connsiteY1433" fmla="*/ 891 h 21600"/>
              <a:gd name="connsiteX1434" fmla="*/ 13065 w 21595"/>
              <a:gd name="connsiteY1434" fmla="*/ 952 h 21600"/>
              <a:gd name="connsiteX1435" fmla="*/ 13091 w 21595"/>
              <a:gd name="connsiteY1435" fmla="*/ 1013 h 21600"/>
              <a:gd name="connsiteX1436" fmla="*/ 13018 w 21595"/>
              <a:gd name="connsiteY1436" fmla="*/ 1124 h 21600"/>
              <a:gd name="connsiteX1437" fmla="*/ 13060 w 21595"/>
              <a:gd name="connsiteY1437" fmla="*/ 1135 h 21600"/>
              <a:gd name="connsiteX1438" fmla="*/ 13003 w 21595"/>
              <a:gd name="connsiteY1438" fmla="*/ 1246 h 21600"/>
              <a:gd name="connsiteX1439" fmla="*/ 13024 w 21595"/>
              <a:gd name="connsiteY1439" fmla="*/ 1319 h 21600"/>
              <a:gd name="connsiteX1440" fmla="*/ 12982 w 21595"/>
              <a:gd name="connsiteY1440" fmla="*/ 1345 h 21600"/>
              <a:gd name="connsiteX1441" fmla="*/ 13008 w 21595"/>
              <a:gd name="connsiteY1441" fmla="*/ 1418 h 21600"/>
              <a:gd name="connsiteX1442" fmla="*/ 13091 w 21595"/>
              <a:gd name="connsiteY1442" fmla="*/ 1452 h 21600"/>
              <a:gd name="connsiteX1443" fmla="*/ 13117 w 21595"/>
              <a:gd name="connsiteY1443" fmla="*/ 1514 h 21600"/>
              <a:gd name="connsiteX1444" fmla="*/ 13262 w 21595"/>
              <a:gd name="connsiteY1444" fmla="*/ 1529 h 21600"/>
              <a:gd name="connsiteX1445" fmla="*/ 13283 w 21595"/>
              <a:gd name="connsiteY1445" fmla="*/ 1514 h 21600"/>
              <a:gd name="connsiteX1446" fmla="*/ 13173 w 21595"/>
              <a:gd name="connsiteY1446" fmla="*/ 1418 h 21600"/>
              <a:gd name="connsiteX1447" fmla="*/ 13143 w 21595"/>
              <a:gd name="connsiteY1447" fmla="*/ 1307 h 21600"/>
              <a:gd name="connsiteX1448" fmla="*/ 13180 w 21595"/>
              <a:gd name="connsiteY1448" fmla="*/ 1173 h 21600"/>
              <a:gd name="connsiteX1449" fmla="*/ 13211 w 21595"/>
              <a:gd name="connsiteY1449" fmla="*/ 1051 h 21600"/>
              <a:gd name="connsiteX1450" fmla="*/ 13303 w 21595"/>
              <a:gd name="connsiteY1450" fmla="*/ 929 h 21600"/>
              <a:gd name="connsiteX1451" fmla="*/ 13407 w 21595"/>
              <a:gd name="connsiteY1451" fmla="*/ 868 h 21600"/>
              <a:gd name="connsiteX1452" fmla="*/ 13531 w 21595"/>
              <a:gd name="connsiteY1452" fmla="*/ 807 h 21600"/>
              <a:gd name="connsiteX1453" fmla="*/ 13547 w 21595"/>
              <a:gd name="connsiteY1453" fmla="*/ 768 h 21600"/>
              <a:gd name="connsiteX1454" fmla="*/ 13500 w 21595"/>
              <a:gd name="connsiteY1454" fmla="*/ 719 h 21600"/>
              <a:gd name="connsiteX1455" fmla="*/ 6436 w 21595"/>
              <a:gd name="connsiteY1455" fmla="*/ 745 h 21600"/>
              <a:gd name="connsiteX1456" fmla="*/ 6374 w 21595"/>
              <a:gd name="connsiteY1456" fmla="*/ 780 h 21600"/>
              <a:gd name="connsiteX1457" fmla="*/ 6370 w 21595"/>
              <a:gd name="connsiteY1457" fmla="*/ 902 h 21600"/>
              <a:gd name="connsiteX1458" fmla="*/ 6302 w 21595"/>
              <a:gd name="connsiteY1458" fmla="*/ 891 h 21600"/>
              <a:gd name="connsiteX1459" fmla="*/ 6271 w 21595"/>
              <a:gd name="connsiteY1459" fmla="*/ 818 h 21600"/>
              <a:gd name="connsiteX1460" fmla="*/ 6183 w 21595"/>
              <a:gd name="connsiteY1460" fmla="*/ 780 h 21600"/>
              <a:gd name="connsiteX1461" fmla="*/ 6125 w 21595"/>
              <a:gd name="connsiteY1461" fmla="*/ 818 h 21600"/>
              <a:gd name="connsiteX1462" fmla="*/ 6002 w 21595"/>
              <a:gd name="connsiteY1462" fmla="*/ 940 h 21600"/>
              <a:gd name="connsiteX1463" fmla="*/ 6042 w 21595"/>
              <a:gd name="connsiteY1463" fmla="*/ 952 h 21600"/>
              <a:gd name="connsiteX1464" fmla="*/ 6240 w 21595"/>
              <a:gd name="connsiteY1464" fmla="*/ 940 h 21600"/>
              <a:gd name="connsiteX1465" fmla="*/ 6125 w 21595"/>
              <a:gd name="connsiteY1465" fmla="*/ 1001 h 21600"/>
              <a:gd name="connsiteX1466" fmla="*/ 6106 w 21595"/>
              <a:gd name="connsiteY1466" fmla="*/ 1040 h 21600"/>
              <a:gd name="connsiteX1467" fmla="*/ 6172 w 21595"/>
              <a:gd name="connsiteY1467" fmla="*/ 1040 h 21600"/>
              <a:gd name="connsiteX1468" fmla="*/ 6302 w 21595"/>
              <a:gd name="connsiteY1468" fmla="*/ 979 h 21600"/>
              <a:gd name="connsiteX1469" fmla="*/ 6452 w 21595"/>
              <a:gd name="connsiteY1469" fmla="*/ 963 h 21600"/>
              <a:gd name="connsiteX1470" fmla="*/ 6504 w 21595"/>
              <a:gd name="connsiteY1470" fmla="*/ 902 h 21600"/>
              <a:gd name="connsiteX1471" fmla="*/ 6530 w 21595"/>
              <a:gd name="connsiteY1471" fmla="*/ 841 h 21600"/>
              <a:gd name="connsiteX1472" fmla="*/ 6488 w 21595"/>
              <a:gd name="connsiteY1472" fmla="*/ 841 h 21600"/>
              <a:gd name="connsiteX1473" fmla="*/ 6442 w 21595"/>
              <a:gd name="connsiteY1473" fmla="*/ 856 h 21600"/>
              <a:gd name="connsiteX1474" fmla="*/ 6452 w 21595"/>
              <a:gd name="connsiteY1474" fmla="*/ 818 h 21600"/>
              <a:gd name="connsiteX1475" fmla="*/ 6468 w 21595"/>
              <a:gd name="connsiteY1475" fmla="*/ 757 h 21600"/>
              <a:gd name="connsiteX1476" fmla="*/ 6436 w 21595"/>
              <a:gd name="connsiteY1476" fmla="*/ 745 h 21600"/>
              <a:gd name="connsiteX1477" fmla="*/ 6872 w 21595"/>
              <a:gd name="connsiteY1477" fmla="*/ 745 h 21600"/>
              <a:gd name="connsiteX1478" fmla="*/ 6862 w 21595"/>
              <a:gd name="connsiteY1478" fmla="*/ 768 h 21600"/>
              <a:gd name="connsiteX1479" fmla="*/ 6810 w 21595"/>
              <a:gd name="connsiteY1479" fmla="*/ 757 h 21600"/>
              <a:gd name="connsiteX1480" fmla="*/ 6727 w 21595"/>
              <a:gd name="connsiteY1480" fmla="*/ 807 h 21600"/>
              <a:gd name="connsiteX1481" fmla="*/ 6685 w 21595"/>
              <a:gd name="connsiteY1481" fmla="*/ 795 h 21600"/>
              <a:gd name="connsiteX1482" fmla="*/ 6638 w 21595"/>
              <a:gd name="connsiteY1482" fmla="*/ 891 h 21600"/>
              <a:gd name="connsiteX1483" fmla="*/ 6711 w 21595"/>
              <a:gd name="connsiteY1483" fmla="*/ 879 h 21600"/>
              <a:gd name="connsiteX1484" fmla="*/ 6676 w 21595"/>
              <a:gd name="connsiteY1484" fmla="*/ 952 h 21600"/>
              <a:gd name="connsiteX1485" fmla="*/ 6711 w 21595"/>
              <a:gd name="connsiteY1485" fmla="*/ 979 h 21600"/>
              <a:gd name="connsiteX1486" fmla="*/ 6784 w 21595"/>
              <a:gd name="connsiteY1486" fmla="*/ 963 h 21600"/>
              <a:gd name="connsiteX1487" fmla="*/ 6846 w 21595"/>
              <a:gd name="connsiteY1487" fmla="*/ 868 h 21600"/>
              <a:gd name="connsiteX1488" fmla="*/ 6876 w 21595"/>
              <a:gd name="connsiteY1488" fmla="*/ 807 h 21600"/>
              <a:gd name="connsiteX1489" fmla="*/ 6872 w 21595"/>
              <a:gd name="connsiteY1489" fmla="*/ 745 h 21600"/>
              <a:gd name="connsiteX1490" fmla="*/ 16372 w 21595"/>
              <a:gd name="connsiteY1490" fmla="*/ 818 h 21600"/>
              <a:gd name="connsiteX1491" fmla="*/ 16335 w 21595"/>
              <a:gd name="connsiteY1491" fmla="*/ 841 h 21600"/>
              <a:gd name="connsiteX1492" fmla="*/ 16372 w 21595"/>
              <a:gd name="connsiteY1492" fmla="*/ 929 h 21600"/>
              <a:gd name="connsiteX1493" fmla="*/ 16506 w 21595"/>
              <a:gd name="connsiteY1493" fmla="*/ 1013 h 21600"/>
              <a:gd name="connsiteX1494" fmla="*/ 16553 w 21595"/>
              <a:gd name="connsiteY1494" fmla="*/ 979 h 21600"/>
              <a:gd name="connsiteX1495" fmla="*/ 16709 w 21595"/>
              <a:gd name="connsiteY1495" fmla="*/ 990 h 21600"/>
              <a:gd name="connsiteX1496" fmla="*/ 16678 w 21595"/>
              <a:gd name="connsiteY1496" fmla="*/ 891 h 21600"/>
              <a:gd name="connsiteX1497" fmla="*/ 16485 w 21595"/>
              <a:gd name="connsiteY1497" fmla="*/ 829 h 21600"/>
              <a:gd name="connsiteX1498" fmla="*/ 16372 w 21595"/>
              <a:gd name="connsiteY1498" fmla="*/ 818 h 21600"/>
              <a:gd name="connsiteX1499" fmla="*/ 6954 w 21595"/>
              <a:gd name="connsiteY1499" fmla="*/ 879 h 21600"/>
              <a:gd name="connsiteX1500" fmla="*/ 6883 w 21595"/>
              <a:gd name="connsiteY1500" fmla="*/ 917 h 21600"/>
              <a:gd name="connsiteX1501" fmla="*/ 6836 w 21595"/>
              <a:gd name="connsiteY1501" fmla="*/ 979 h 21600"/>
              <a:gd name="connsiteX1502" fmla="*/ 6872 w 21595"/>
              <a:gd name="connsiteY1502" fmla="*/ 1001 h 21600"/>
              <a:gd name="connsiteX1503" fmla="*/ 6923 w 21595"/>
              <a:gd name="connsiteY1503" fmla="*/ 1013 h 21600"/>
              <a:gd name="connsiteX1504" fmla="*/ 6970 w 21595"/>
              <a:gd name="connsiteY1504" fmla="*/ 963 h 21600"/>
              <a:gd name="connsiteX1505" fmla="*/ 6970 w 21595"/>
              <a:gd name="connsiteY1505" fmla="*/ 929 h 21600"/>
              <a:gd name="connsiteX1506" fmla="*/ 6954 w 21595"/>
              <a:gd name="connsiteY1506" fmla="*/ 879 h 21600"/>
              <a:gd name="connsiteX1507" fmla="*/ 16735 w 21595"/>
              <a:gd name="connsiteY1507" fmla="*/ 902 h 21600"/>
              <a:gd name="connsiteX1508" fmla="*/ 16749 w 21595"/>
              <a:gd name="connsiteY1508" fmla="*/ 940 h 21600"/>
              <a:gd name="connsiteX1509" fmla="*/ 16864 w 21595"/>
              <a:gd name="connsiteY1509" fmla="*/ 990 h 21600"/>
              <a:gd name="connsiteX1510" fmla="*/ 16937 w 21595"/>
              <a:gd name="connsiteY1510" fmla="*/ 1001 h 21600"/>
              <a:gd name="connsiteX1511" fmla="*/ 16947 w 21595"/>
              <a:gd name="connsiteY1511" fmla="*/ 952 h 21600"/>
              <a:gd name="connsiteX1512" fmla="*/ 16822 w 21595"/>
              <a:gd name="connsiteY1512" fmla="*/ 917 h 21600"/>
              <a:gd name="connsiteX1513" fmla="*/ 16735 w 21595"/>
              <a:gd name="connsiteY1513" fmla="*/ 902 h 21600"/>
              <a:gd name="connsiteX1514" fmla="*/ 5788 w 21595"/>
              <a:gd name="connsiteY1514" fmla="*/ 1040 h 21600"/>
              <a:gd name="connsiteX1515" fmla="*/ 5639 w 21595"/>
              <a:gd name="connsiteY1515" fmla="*/ 1051 h 21600"/>
              <a:gd name="connsiteX1516" fmla="*/ 5639 w 21595"/>
              <a:gd name="connsiteY1516" fmla="*/ 1135 h 21600"/>
              <a:gd name="connsiteX1517" fmla="*/ 5555 w 21595"/>
              <a:gd name="connsiteY1517" fmla="*/ 1223 h 21600"/>
              <a:gd name="connsiteX1518" fmla="*/ 5463 w 21595"/>
              <a:gd name="connsiteY1518" fmla="*/ 1319 h 21600"/>
              <a:gd name="connsiteX1519" fmla="*/ 5425 w 21595"/>
              <a:gd name="connsiteY1519" fmla="*/ 1368 h 21600"/>
              <a:gd name="connsiteX1520" fmla="*/ 5489 w 21595"/>
              <a:gd name="connsiteY1520" fmla="*/ 1441 h 21600"/>
              <a:gd name="connsiteX1521" fmla="*/ 5484 w 21595"/>
              <a:gd name="connsiteY1521" fmla="*/ 1491 h 21600"/>
              <a:gd name="connsiteX1522" fmla="*/ 5628 w 21595"/>
              <a:gd name="connsiteY1522" fmla="*/ 1430 h 21600"/>
              <a:gd name="connsiteX1523" fmla="*/ 5659 w 21595"/>
              <a:gd name="connsiteY1523" fmla="*/ 1368 h 21600"/>
              <a:gd name="connsiteX1524" fmla="*/ 5757 w 21595"/>
              <a:gd name="connsiteY1524" fmla="*/ 1284 h 21600"/>
              <a:gd name="connsiteX1525" fmla="*/ 5908 w 21595"/>
              <a:gd name="connsiteY1525" fmla="*/ 1185 h 21600"/>
              <a:gd name="connsiteX1526" fmla="*/ 5976 w 21595"/>
              <a:gd name="connsiteY1526" fmla="*/ 1162 h 21600"/>
              <a:gd name="connsiteX1527" fmla="*/ 5960 w 21595"/>
              <a:gd name="connsiteY1527" fmla="*/ 1101 h 21600"/>
              <a:gd name="connsiteX1528" fmla="*/ 5934 w 21595"/>
              <a:gd name="connsiteY1528" fmla="*/ 1063 h 21600"/>
              <a:gd name="connsiteX1529" fmla="*/ 5835 w 21595"/>
              <a:gd name="connsiteY1529" fmla="*/ 1063 h 21600"/>
              <a:gd name="connsiteX1530" fmla="*/ 5788 w 21595"/>
              <a:gd name="connsiteY1530" fmla="*/ 1040 h 21600"/>
              <a:gd name="connsiteX1531" fmla="*/ 6888 w 21595"/>
              <a:gd name="connsiteY1531" fmla="*/ 1074 h 21600"/>
              <a:gd name="connsiteX1532" fmla="*/ 6831 w 21595"/>
              <a:gd name="connsiteY1532" fmla="*/ 1112 h 21600"/>
              <a:gd name="connsiteX1533" fmla="*/ 6784 w 21595"/>
              <a:gd name="connsiteY1533" fmla="*/ 1162 h 21600"/>
              <a:gd name="connsiteX1534" fmla="*/ 6758 w 21595"/>
              <a:gd name="connsiteY1534" fmla="*/ 1223 h 21600"/>
              <a:gd name="connsiteX1535" fmla="*/ 6737 w 21595"/>
              <a:gd name="connsiteY1535" fmla="*/ 1345 h 21600"/>
              <a:gd name="connsiteX1536" fmla="*/ 6784 w 21595"/>
              <a:gd name="connsiteY1536" fmla="*/ 1345 h 21600"/>
              <a:gd name="connsiteX1537" fmla="*/ 6867 w 21595"/>
              <a:gd name="connsiteY1537" fmla="*/ 1246 h 21600"/>
              <a:gd name="connsiteX1538" fmla="*/ 6928 w 21595"/>
              <a:gd name="connsiteY1538" fmla="*/ 1223 h 21600"/>
              <a:gd name="connsiteX1539" fmla="*/ 7038 w 21595"/>
              <a:gd name="connsiteY1539" fmla="*/ 1112 h 21600"/>
              <a:gd name="connsiteX1540" fmla="*/ 6970 w 21595"/>
              <a:gd name="connsiteY1540" fmla="*/ 1074 h 21600"/>
              <a:gd name="connsiteX1541" fmla="*/ 6888 w 21595"/>
              <a:gd name="connsiteY1541" fmla="*/ 1074 h 21600"/>
              <a:gd name="connsiteX1542" fmla="*/ 6629 w 21595"/>
              <a:gd name="connsiteY1542" fmla="*/ 1112 h 21600"/>
              <a:gd name="connsiteX1543" fmla="*/ 6551 w 21595"/>
              <a:gd name="connsiteY1543" fmla="*/ 1173 h 21600"/>
              <a:gd name="connsiteX1544" fmla="*/ 6561 w 21595"/>
              <a:gd name="connsiteY1544" fmla="*/ 1258 h 21600"/>
              <a:gd name="connsiteX1545" fmla="*/ 6483 w 21595"/>
              <a:gd name="connsiteY1545" fmla="*/ 1246 h 21600"/>
              <a:gd name="connsiteX1546" fmla="*/ 6462 w 21595"/>
              <a:gd name="connsiteY1546" fmla="*/ 1284 h 21600"/>
              <a:gd name="connsiteX1547" fmla="*/ 6525 w 21595"/>
              <a:gd name="connsiteY1547" fmla="*/ 1380 h 21600"/>
              <a:gd name="connsiteX1548" fmla="*/ 6535 w 21595"/>
              <a:gd name="connsiteY1548" fmla="*/ 1441 h 21600"/>
              <a:gd name="connsiteX1549" fmla="*/ 6572 w 21595"/>
              <a:gd name="connsiteY1549" fmla="*/ 1441 h 21600"/>
              <a:gd name="connsiteX1550" fmla="*/ 6659 w 21595"/>
              <a:gd name="connsiteY1550" fmla="*/ 1391 h 21600"/>
              <a:gd name="connsiteX1551" fmla="*/ 6716 w 21595"/>
              <a:gd name="connsiteY1551" fmla="*/ 1284 h 21600"/>
              <a:gd name="connsiteX1552" fmla="*/ 6676 w 21595"/>
              <a:gd name="connsiteY1552" fmla="*/ 1223 h 21600"/>
              <a:gd name="connsiteX1553" fmla="*/ 6742 w 21595"/>
              <a:gd name="connsiteY1553" fmla="*/ 1162 h 21600"/>
              <a:gd name="connsiteX1554" fmla="*/ 6747 w 21595"/>
              <a:gd name="connsiteY1554" fmla="*/ 1124 h 21600"/>
              <a:gd name="connsiteX1555" fmla="*/ 6664 w 21595"/>
              <a:gd name="connsiteY1555" fmla="*/ 1135 h 21600"/>
              <a:gd name="connsiteX1556" fmla="*/ 6629 w 21595"/>
              <a:gd name="connsiteY1556" fmla="*/ 1112 h 21600"/>
              <a:gd name="connsiteX1557" fmla="*/ 7230 w 21595"/>
              <a:gd name="connsiteY1557" fmla="*/ 1112 h 21600"/>
              <a:gd name="connsiteX1558" fmla="*/ 7110 w 21595"/>
              <a:gd name="connsiteY1558" fmla="*/ 1147 h 21600"/>
              <a:gd name="connsiteX1559" fmla="*/ 7043 w 21595"/>
              <a:gd name="connsiteY1559" fmla="*/ 1196 h 21600"/>
              <a:gd name="connsiteX1560" fmla="*/ 6970 w 21595"/>
              <a:gd name="connsiteY1560" fmla="*/ 1319 h 21600"/>
              <a:gd name="connsiteX1561" fmla="*/ 6935 w 21595"/>
              <a:gd name="connsiteY1561" fmla="*/ 1452 h 21600"/>
              <a:gd name="connsiteX1562" fmla="*/ 6991 w 21595"/>
              <a:gd name="connsiteY1562" fmla="*/ 1452 h 21600"/>
              <a:gd name="connsiteX1563" fmla="*/ 6928 w 21595"/>
              <a:gd name="connsiteY1563" fmla="*/ 1514 h 21600"/>
              <a:gd name="connsiteX1564" fmla="*/ 6945 w 21595"/>
              <a:gd name="connsiteY1564" fmla="*/ 1563 h 21600"/>
              <a:gd name="connsiteX1565" fmla="*/ 7013 w 21595"/>
              <a:gd name="connsiteY1565" fmla="*/ 1590 h 21600"/>
              <a:gd name="connsiteX1566" fmla="*/ 7090 w 21595"/>
              <a:gd name="connsiteY1566" fmla="*/ 1624 h 21600"/>
              <a:gd name="connsiteX1567" fmla="*/ 7239 w 21595"/>
              <a:gd name="connsiteY1567" fmla="*/ 1651 h 21600"/>
              <a:gd name="connsiteX1568" fmla="*/ 7323 w 21595"/>
              <a:gd name="connsiteY1568" fmla="*/ 1636 h 21600"/>
              <a:gd name="connsiteX1569" fmla="*/ 7359 w 21595"/>
              <a:gd name="connsiteY1569" fmla="*/ 1602 h 21600"/>
              <a:gd name="connsiteX1570" fmla="*/ 7380 w 21595"/>
              <a:gd name="connsiteY1570" fmla="*/ 1636 h 21600"/>
              <a:gd name="connsiteX1571" fmla="*/ 7416 w 21595"/>
              <a:gd name="connsiteY1571" fmla="*/ 1651 h 21600"/>
              <a:gd name="connsiteX1572" fmla="*/ 7437 w 21595"/>
              <a:gd name="connsiteY1572" fmla="*/ 1735 h 21600"/>
              <a:gd name="connsiteX1573" fmla="*/ 7401 w 21595"/>
              <a:gd name="connsiteY1573" fmla="*/ 1774 h 21600"/>
              <a:gd name="connsiteX1574" fmla="*/ 7472 w 21595"/>
              <a:gd name="connsiteY1574" fmla="*/ 1819 h 21600"/>
              <a:gd name="connsiteX1575" fmla="*/ 7524 w 21595"/>
              <a:gd name="connsiteY1575" fmla="*/ 1881 h 21600"/>
              <a:gd name="connsiteX1576" fmla="*/ 7531 w 21595"/>
              <a:gd name="connsiteY1576" fmla="*/ 1930 h 21600"/>
              <a:gd name="connsiteX1577" fmla="*/ 7524 w 21595"/>
              <a:gd name="connsiteY1577" fmla="*/ 1991 h 21600"/>
              <a:gd name="connsiteX1578" fmla="*/ 7432 w 21595"/>
              <a:gd name="connsiteY1578" fmla="*/ 2125 h 21600"/>
              <a:gd name="connsiteX1579" fmla="*/ 7401 w 21595"/>
              <a:gd name="connsiteY1579" fmla="*/ 2202 h 21600"/>
              <a:gd name="connsiteX1580" fmla="*/ 7401 w 21595"/>
              <a:gd name="connsiteY1580" fmla="*/ 2248 h 21600"/>
              <a:gd name="connsiteX1581" fmla="*/ 7302 w 21595"/>
              <a:gd name="connsiteY1581" fmla="*/ 2263 h 21600"/>
              <a:gd name="connsiteX1582" fmla="*/ 7213 w 21595"/>
              <a:gd name="connsiteY1582" fmla="*/ 2274 h 21600"/>
              <a:gd name="connsiteX1583" fmla="*/ 7157 w 21595"/>
              <a:gd name="connsiteY1583" fmla="*/ 2370 h 21600"/>
              <a:gd name="connsiteX1584" fmla="*/ 7183 w 21595"/>
              <a:gd name="connsiteY1584" fmla="*/ 2420 h 21600"/>
              <a:gd name="connsiteX1585" fmla="*/ 7323 w 21595"/>
              <a:gd name="connsiteY1585" fmla="*/ 2397 h 21600"/>
              <a:gd name="connsiteX1586" fmla="*/ 7333 w 21595"/>
              <a:gd name="connsiteY1586" fmla="*/ 2358 h 21600"/>
              <a:gd name="connsiteX1587" fmla="*/ 7385 w 21595"/>
              <a:gd name="connsiteY1587" fmla="*/ 2431 h 21600"/>
              <a:gd name="connsiteX1588" fmla="*/ 7432 w 21595"/>
              <a:gd name="connsiteY1588" fmla="*/ 2507 h 21600"/>
              <a:gd name="connsiteX1589" fmla="*/ 7406 w 21595"/>
              <a:gd name="connsiteY1589" fmla="*/ 2542 h 21600"/>
              <a:gd name="connsiteX1590" fmla="*/ 7447 w 21595"/>
              <a:gd name="connsiteY1590" fmla="*/ 2614 h 21600"/>
              <a:gd name="connsiteX1591" fmla="*/ 7531 w 21595"/>
              <a:gd name="connsiteY1591" fmla="*/ 2702 h 21600"/>
              <a:gd name="connsiteX1592" fmla="*/ 7644 w 21595"/>
              <a:gd name="connsiteY1592" fmla="*/ 2764 h 21600"/>
              <a:gd name="connsiteX1593" fmla="*/ 7649 w 21595"/>
              <a:gd name="connsiteY1593" fmla="*/ 2702 h 21600"/>
              <a:gd name="connsiteX1594" fmla="*/ 7618 w 21595"/>
              <a:gd name="connsiteY1594" fmla="*/ 2614 h 21600"/>
              <a:gd name="connsiteX1595" fmla="*/ 7583 w 21595"/>
              <a:gd name="connsiteY1595" fmla="*/ 2492 h 21600"/>
              <a:gd name="connsiteX1596" fmla="*/ 7675 w 21595"/>
              <a:gd name="connsiteY1596" fmla="*/ 2603 h 21600"/>
              <a:gd name="connsiteX1597" fmla="*/ 7722 w 21595"/>
              <a:gd name="connsiteY1597" fmla="*/ 2653 h 21600"/>
              <a:gd name="connsiteX1598" fmla="*/ 7764 w 21595"/>
              <a:gd name="connsiteY1598" fmla="*/ 2542 h 21600"/>
              <a:gd name="connsiteX1599" fmla="*/ 7764 w 21595"/>
              <a:gd name="connsiteY1599" fmla="*/ 2397 h 21600"/>
              <a:gd name="connsiteX1600" fmla="*/ 7753 w 21595"/>
              <a:gd name="connsiteY1600" fmla="*/ 2358 h 21600"/>
              <a:gd name="connsiteX1601" fmla="*/ 7706 w 21595"/>
              <a:gd name="connsiteY1601" fmla="*/ 2297 h 21600"/>
              <a:gd name="connsiteX1602" fmla="*/ 7675 w 21595"/>
              <a:gd name="connsiteY1602" fmla="*/ 2213 h 21600"/>
              <a:gd name="connsiteX1603" fmla="*/ 7701 w 21595"/>
              <a:gd name="connsiteY1603" fmla="*/ 2141 h 21600"/>
              <a:gd name="connsiteX1604" fmla="*/ 7764 w 21595"/>
              <a:gd name="connsiteY1604" fmla="*/ 2114 h 21600"/>
              <a:gd name="connsiteX1605" fmla="*/ 7804 w 21595"/>
              <a:gd name="connsiteY1605" fmla="*/ 2248 h 21600"/>
              <a:gd name="connsiteX1606" fmla="*/ 7847 w 21595"/>
              <a:gd name="connsiteY1606" fmla="*/ 2309 h 21600"/>
              <a:gd name="connsiteX1607" fmla="*/ 7965 w 21595"/>
              <a:gd name="connsiteY1607" fmla="*/ 2152 h 21600"/>
              <a:gd name="connsiteX1608" fmla="*/ 8002 w 21595"/>
              <a:gd name="connsiteY1608" fmla="*/ 2053 h 21600"/>
              <a:gd name="connsiteX1609" fmla="*/ 7929 w 21595"/>
              <a:gd name="connsiteY1609" fmla="*/ 2041 h 21600"/>
              <a:gd name="connsiteX1610" fmla="*/ 7894 w 21595"/>
              <a:gd name="connsiteY1610" fmla="*/ 1919 h 21600"/>
              <a:gd name="connsiteX1611" fmla="*/ 7830 w 21595"/>
              <a:gd name="connsiteY1611" fmla="*/ 1881 h 21600"/>
              <a:gd name="connsiteX1612" fmla="*/ 7748 w 21595"/>
              <a:gd name="connsiteY1612" fmla="*/ 1796 h 21600"/>
              <a:gd name="connsiteX1613" fmla="*/ 7847 w 21595"/>
              <a:gd name="connsiteY1613" fmla="*/ 1724 h 21600"/>
              <a:gd name="connsiteX1614" fmla="*/ 7835 w 21595"/>
              <a:gd name="connsiteY1614" fmla="*/ 1602 h 21600"/>
              <a:gd name="connsiteX1615" fmla="*/ 7816 w 21595"/>
              <a:gd name="connsiteY1615" fmla="*/ 1552 h 21600"/>
              <a:gd name="connsiteX1616" fmla="*/ 7722 w 21595"/>
              <a:gd name="connsiteY1616" fmla="*/ 1491 h 21600"/>
              <a:gd name="connsiteX1617" fmla="*/ 7706 w 21595"/>
              <a:gd name="connsiteY1617" fmla="*/ 1407 h 21600"/>
              <a:gd name="connsiteX1618" fmla="*/ 7613 w 21595"/>
              <a:gd name="connsiteY1618" fmla="*/ 1441 h 21600"/>
              <a:gd name="connsiteX1619" fmla="*/ 7628 w 21595"/>
              <a:gd name="connsiteY1619" fmla="*/ 1380 h 21600"/>
              <a:gd name="connsiteX1620" fmla="*/ 7587 w 21595"/>
              <a:gd name="connsiteY1620" fmla="*/ 1319 h 21600"/>
              <a:gd name="connsiteX1621" fmla="*/ 7515 w 21595"/>
              <a:gd name="connsiteY1621" fmla="*/ 1246 h 21600"/>
              <a:gd name="connsiteX1622" fmla="*/ 7458 w 21595"/>
              <a:gd name="connsiteY1622" fmla="*/ 1307 h 21600"/>
              <a:gd name="connsiteX1623" fmla="*/ 7364 w 21595"/>
              <a:gd name="connsiteY1623" fmla="*/ 1345 h 21600"/>
              <a:gd name="connsiteX1624" fmla="*/ 7395 w 21595"/>
              <a:gd name="connsiteY1624" fmla="*/ 1258 h 21600"/>
              <a:gd name="connsiteX1625" fmla="*/ 7375 w 21595"/>
              <a:gd name="connsiteY1625" fmla="*/ 1124 h 21600"/>
              <a:gd name="connsiteX1626" fmla="*/ 7246 w 21595"/>
              <a:gd name="connsiteY1626" fmla="*/ 1173 h 21600"/>
              <a:gd name="connsiteX1627" fmla="*/ 7173 w 21595"/>
              <a:gd name="connsiteY1627" fmla="*/ 1284 h 21600"/>
              <a:gd name="connsiteX1628" fmla="*/ 7168 w 21595"/>
              <a:gd name="connsiteY1628" fmla="*/ 1196 h 21600"/>
              <a:gd name="connsiteX1629" fmla="*/ 7230 w 21595"/>
              <a:gd name="connsiteY1629" fmla="*/ 1112 h 21600"/>
              <a:gd name="connsiteX1630" fmla="*/ 16693 w 21595"/>
              <a:gd name="connsiteY1630" fmla="*/ 1112 h 21600"/>
              <a:gd name="connsiteX1631" fmla="*/ 16652 w 21595"/>
              <a:gd name="connsiteY1631" fmla="*/ 1124 h 21600"/>
              <a:gd name="connsiteX1632" fmla="*/ 16641 w 21595"/>
              <a:gd name="connsiteY1632" fmla="*/ 1173 h 21600"/>
              <a:gd name="connsiteX1633" fmla="*/ 16652 w 21595"/>
              <a:gd name="connsiteY1633" fmla="*/ 1173 h 21600"/>
              <a:gd name="connsiteX1634" fmla="*/ 16744 w 21595"/>
              <a:gd name="connsiteY1634" fmla="*/ 1196 h 21600"/>
              <a:gd name="connsiteX1635" fmla="*/ 16812 w 21595"/>
              <a:gd name="connsiteY1635" fmla="*/ 1196 h 21600"/>
              <a:gd name="connsiteX1636" fmla="*/ 16782 w 21595"/>
              <a:gd name="connsiteY1636" fmla="*/ 1162 h 21600"/>
              <a:gd name="connsiteX1637" fmla="*/ 16693 w 21595"/>
              <a:gd name="connsiteY1637" fmla="*/ 1112 h 21600"/>
              <a:gd name="connsiteX1638" fmla="*/ 7432 w 21595"/>
              <a:gd name="connsiteY1638" fmla="*/ 1124 h 21600"/>
              <a:gd name="connsiteX1639" fmla="*/ 7411 w 21595"/>
              <a:gd name="connsiteY1639" fmla="*/ 1173 h 21600"/>
              <a:gd name="connsiteX1640" fmla="*/ 7437 w 21595"/>
              <a:gd name="connsiteY1640" fmla="*/ 1246 h 21600"/>
              <a:gd name="connsiteX1641" fmla="*/ 7447 w 21595"/>
              <a:gd name="connsiteY1641" fmla="*/ 1258 h 21600"/>
              <a:gd name="connsiteX1642" fmla="*/ 7498 w 21595"/>
              <a:gd name="connsiteY1642" fmla="*/ 1235 h 21600"/>
              <a:gd name="connsiteX1643" fmla="*/ 7541 w 21595"/>
              <a:gd name="connsiteY1643" fmla="*/ 1235 h 21600"/>
              <a:gd name="connsiteX1644" fmla="*/ 7587 w 21595"/>
              <a:gd name="connsiteY1644" fmla="*/ 1246 h 21600"/>
              <a:gd name="connsiteX1645" fmla="*/ 7592 w 21595"/>
              <a:gd name="connsiteY1645" fmla="*/ 1208 h 21600"/>
              <a:gd name="connsiteX1646" fmla="*/ 7545 w 21595"/>
              <a:gd name="connsiteY1646" fmla="*/ 1135 h 21600"/>
              <a:gd name="connsiteX1647" fmla="*/ 7453 w 21595"/>
              <a:gd name="connsiteY1647" fmla="*/ 1124 h 21600"/>
              <a:gd name="connsiteX1648" fmla="*/ 7432 w 21595"/>
              <a:gd name="connsiteY1648" fmla="*/ 1124 h 21600"/>
              <a:gd name="connsiteX1649" fmla="*/ 6353 w 21595"/>
              <a:gd name="connsiteY1649" fmla="*/ 1135 h 21600"/>
              <a:gd name="connsiteX1650" fmla="*/ 6332 w 21595"/>
              <a:gd name="connsiteY1650" fmla="*/ 1162 h 21600"/>
              <a:gd name="connsiteX1651" fmla="*/ 6353 w 21595"/>
              <a:gd name="connsiteY1651" fmla="*/ 1246 h 21600"/>
              <a:gd name="connsiteX1652" fmla="*/ 6431 w 21595"/>
              <a:gd name="connsiteY1652" fmla="*/ 1162 h 21600"/>
              <a:gd name="connsiteX1653" fmla="*/ 6410 w 21595"/>
              <a:gd name="connsiteY1653" fmla="*/ 1135 h 21600"/>
              <a:gd name="connsiteX1654" fmla="*/ 6353 w 21595"/>
              <a:gd name="connsiteY1654" fmla="*/ 1135 h 21600"/>
              <a:gd name="connsiteX1655" fmla="*/ 5976 w 21595"/>
              <a:gd name="connsiteY1655" fmla="*/ 1173 h 21600"/>
              <a:gd name="connsiteX1656" fmla="*/ 5825 w 21595"/>
              <a:gd name="connsiteY1656" fmla="*/ 1258 h 21600"/>
              <a:gd name="connsiteX1657" fmla="*/ 5769 w 21595"/>
              <a:gd name="connsiteY1657" fmla="*/ 1307 h 21600"/>
              <a:gd name="connsiteX1658" fmla="*/ 5684 w 21595"/>
              <a:gd name="connsiteY1658" fmla="*/ 1407 h 21600"/>
              <a:gd name="connsiteX1659" fmla="*/ 5743 w 21595"/>
              <a:gd name="connsiteY1659" fmla="*/ 1441 h 21600"/>
              <a:gd name="connsiteX1660" fmla="*/ 5809 w 21595"/>
              <a:gd name="connsiteY1660" fmla="*/ 1441 h 21600"/>
              <a:gd name="connsiteX1661" fmla="*/ 5684 w 21595"/>
              <a:gd name="connsiteY1661" fmla="*/ 1491 h 21600"/>
              <a:gd name="connsiteX1662" fmla="*/ 5684 w 21595"/>
              <a:gd name="connsiteY1662" fmla="*/ 1540 h 21600"/>
              <a:gd name="connsiteX1663" fmla="*/ 5748 w 21595"/>
              <a:gd name="connsiteY1663" fmla="*/ 1552 h 21600"/>
              <a:gd name="connsiteX1664" fmla="*/ 5846 w 21595"/>
              <a:gd name="connsiteY1664" fmla="*/ 1540 h 21600"/>
              <a:gd name="connsiteX1665" fmla="*/ 5913 w 21595"/>
              <a:gd name="connsiteY1665" fmla="*/ 1563 h 21600"/>
              <a:gd name="connsiteX1666" fmla="*/ 5846 w 21595"/>
              <a:gd name="connsiteY1666" fmla="*/ 1590 h 21600"/>
              <a:gd name="connsiteX1667" fmla="*/ 5788 w 21595"/>
              <a:gd name="connsiteY1667" fmla="*/ 1590 h 21600"/>
              <a:gd name="connsiteX1668" fmla="*/ 5710 w 21595"/>
              <a:gd name="connsiteY1668" fmla="*/ 1613 h 21600"/>
              <a:gd name="connsiteX1669" fmla="*/ 5675 w 21595"/>
              <a:gd name="connsiteY1669" fmla="*/ 1624 h 21600"/>
              <a:gd name="connsiteX1670" fmla="*/ 5680 w 21595"/>
              <a:gd name="connsiteY1670" fmla="*/ 1735 h 21600"/>
              <a:gd name="connsiteX1671" fmla="*/ 5727 w 21595"/>
              <a:gd name="connsiteY1671" fmla="*/ 1712 h 21600"/>
              <a:gd name="connsiteX1672" fmla="*/ 5774 w 21595"/>
              <a:gd name="connsiteY1672" fmla="*/ 1747 h 21600"/>
              <a:gd name="connsiteX1673" fmla="*/ 5769 w 21595"/>
              <a:gd name="connsiteY1673" fmla="*/ 1819 h 21600"/>
              <a:gd name="connsiteX1674" fmla="*/ 5830 w 21595"/>
              <a:gd name="connsiteY1674" fmla="*/ 1808 h 21600"/>
              <a:gd name="connsiteX1675" fmla="*/ 5970 w 21595"/>
              <a:gd name="connsiteY1675" fmla="*/ 1785 h 21600"/>
              <a:gd name="connsiteX1676" fmla="*/ 6073 w 21595"/>
              <a:gd name="connsiteY1676" fmla="*/ 1735 h 21600"/>
              <a:gd name="connsiteX1677" fmla="*/ 6131 w 21595"/>
              <a:gd name="connsiteY1677" fmla="*/ 1735 h 21600"/>
              <a:gd name="connsiteX1678" fmla="*/ 6188 w 21595"/>
              <a:gd name="connsiteY1678" fmla="*/ 1774 h 21600"/>
              <a:gd name="connsiteX1679" fmla="*/ 6261 w 21595"/>
              <a:gd name="connsiteY1679" fmla="*/ 1785 h 21600"/>
              <a:gd name="connsiteX1680" fmla="*/ 6297 w 21595"/>
              <a:gd name="connsiteY1680" fmla="*/ 1735 h 21600"/>
              <a:gd name="connsiteX1681" fmla="*/ 6287 w 21595"/>
              <a:gd name="connsiteY1681" fmla="*/ 1686 h 21600"/>
              <a:gd name="connsiteX1682" fmla="*/ 6365 w 21595"/>
              <a:gd name="connsiteY1682" fmla="*/ 1674 h 21600"/>
              <a:gd name="connsiteX1683" fmla="*/ 6391 w 21595"/>
              <a:gd name="connsiteY1683" fmla="*/ 1613 h 21600"/>
              <a:gd name="connsiteX1684" fmla="*/ 6339 w 21595"/>
              <a:gd name="connsiteY1684" fmla="*/ 1552 h 21600"/>
              <a:gd name="connsiteX1685" fmla="*/ 6292 w 21595"/>
              <a:gd name="connsiteY1685" fmla="*/ 1479 h 21600"/>
              <a:gd name="connsiteX1686" fmla="*/ 6318 w 21595"/>
              <a:gd name="connsiteY1686" fmla="*/ 1391 h 21600"/>
              <a:gd name="connsiteX1687" fmla="*/ 6349 w 21595"/>
              <a:gd name="connsiteY1687" fmla="*/ 1258 h 21600"/>
              <a:gd name="connsiteX1688" fmla="*/ 6327 w 21595"/>
              <a:gd name="connsiteY1688" fmla="*/ 1208 h 21600"/>
              <a:gd name="connsiteX1689" fmla="*/ 6292 w 21595"/>
              <a:gd name="connsiteY1689" fmla="*/ 1185 h 21600"/>
              <a:gd name="connsiteX1690" fmla="*/ 6250 w 21595"/>
              <a:gd name="connsiteY1690" fmla="*/ 1208 h 21600"/>
              <a:gd name="connsiteX1691" fmla="*/ 6219 w 21595"/>
              <a:gd name="connsiteY1691" fmla="*/ 1345 h 21600"/>
              <a:gd name="connsiteX1692" fmla="*/ 6172 w 21595"/>
              <a:gd name="connsiteY1692" fmla="*/ 1391 h 21600"/>
              <a:gd name="connsiteX1693" fmla="*/ 6193 w 21595"/>
              <a:gd name="connsiteY1693" fmla="*/ 1269 h 21600"/>
              <a:gd name="connsiteX1694" fmla="*/ 6177 w 21595"/>
              <a:gd name="connsiteY1694" fmla="*/ 1223 h 21600"/>
              <a:gd name="connsiteX1695" fmla="*/ 6099 w 21595"/>
              <a:gd name="connsiteY1695" fmla="*/ 1296 h 21600"/>
              <a:gd name="connsiteX1696" fmla="*/ 6068 w 21595"/>
              <a:gd name="connsiteY1696" fmla="*/ 1223 h 21600"/>
              <a:gd name="connsiteX1697" fmla="*/ 5955 w 21595"/>
              <a:gd name="connsiteY1697" fmla="*/ 1269 h 21600"/>
              <a:gd name="connsiteX1698" fmla="*/ 6007 w 21595"/>
              <a:gd name="connsiteY1698" fmla="*/ 1208 h 21600"/>
              <a:gd name="connsiteX1699" fmla="*/ 5976 w 21595"/>
              <a:gd name="connsiteY1699" fmla="*/ 1173 h 21600"/>
              <a:gd name="connsiteX1700" fmla="*/ 6742 w 21595"/>
              <a:gd name="connsiteY1700" fmla="*/ 1357 h 21600"/>
              <a:gd name="connsiteX1701" fmla="*/ 6650 w 21595"/>
              <a:gd name="connsiteY1701" fmla="*/ 1452 h 21600"/>
              <a:gd name="connsiteX1702" fmla="*/ 6591 w 21595"/>
              <a:gd name="connsiteY1702" fmla="*/ 1602 h 21600"/>
              <a:gd name="connsiteX1703" fmla="*/ 6624 w 21595"/>
              <a:gd name="connsiteY1703" fmla="*/ 1663 h 21600"/>
              <a:gd name="connsiteX1704" fmla="*/ 6638 w 21595"/>
              <a:gd name="connsiteY1704" fmla="*/ 1747 h 21600"/>
              <a:gd name="connsiteX1705" fmla="*/ 6572 w 21595"/>
              <a:gd name="connsiteY1705" fmla="*/ 1881 h 21600"/>
              <a:gd name="connsiteX1706" fmla="*/ 6535 w 21595"/>
              <a:gd name="connsiteY1706" fmla="*/ 1881 h 21600"/>
              <a:gd name="connsiteX1707" fmla="*/ 6473 w 21595"/>
              <a:gd name="connsiteY1707" fmla="*/ 1991 h 21600"/>
              <a:gd name="connsiteX1708" fmla="*/ 6514 w 21595"/>
              <a:gd name="connsiteY1708" fmla="*/ 1858 h 21600"/>
              <a:gd name="connsiteX1709" fmla="*/ 6462 w 21595"/>
              <a:gd name="connsiteY1709" fmla="*/ 1808 h 21600"/>
              <a:gd name="connsiteX1710" fmla="*/ 6417 w 21595"/>
              <a:gd name="connsiteY1710" fmla="*/ 1835 h 21600"/>
              <a:gd name="connsiteX1711" fmla="*/ 6391 w 21595"/>
              <a:gd name="connsiteY1711" fmla="*/ 1919 h 21600"/>
              <a:gd name="connsiteX1712" fmla="*/ 6327 w 21595"/>
              <a:gd name="connsiteY1712" fmla="*/ 1919 h 21600"/>
              <a:gd name="connsiteX1713" fmla="*/ 6250 w 21595"/>
              <a:gd name="connsiteY1713" fmla="*/ 1942 h 21600"/>
              <a:gd name="connsiteX1714" fmla="*/ 6193 w 21595"/>
              <a:gd name="connsiteY1714" fmla="*/ 1881 h 21600"/>
              <a:gd name="connsiteX1715" fmla="*/ 6141 w 21595"/>
              <a:gd name="connsiteY1715" fmla="*/ 1896 h 21600"/>
              <a:gd name="connsiteX1716" fmla="*/ 6120 w 21595"/>
              <a:gd name="connsiteY1716" fmla="*/ 1808 h 21600"/>
              <a:gd name="connsiteX1717" fmla="*/ 6099 w 21595"/>
              <a:gd name="connsiteY1717" fmla="*/ 1785 h 21600"/>
              <a:gd name="connsiteX1718" fmla="*/ 6059 w 21595"/>
              <a:gd name="connsiteY1718" fmla="*/ 1796 h 21600"/>
              <a:gd name="connsiteX1719" fmla="*/ 6002 w 21595"/>
              <a:gd name="connsiteY1719" fmla="*/ 1796 h 21600"/>
              <a:gd name="connsiteX1720" fmla="*/ 5955 w 21595"/>
              <a:gd name="connsiteY1720" fmla="*/ 1846 h 21600"/>
              <a:gd name="connsiteX1721" fmla="*/ 5976 w 21595"/>
              <a:gd name="connsiteY1721" fmla="*/ 1907 h 21600"/>
              <a:gd name="connsiteX1722" fmla="*/ 5903 w 21595"/>
              <a:gd name="connsiteY1722" fmla="*/ 1980 h 21600"/>
              <a:gd name="connsiteX1723" fmla="*/ 5887 w 21595"/>
              <a:gd name="connsiteY1723" fmla="*/ 1896 h 21600"/>
              <a:gd name="connsiteX1724" fmla="*/ 5840 w 21595"/>
              <a:gd name="connsiteY1724" fmla="*/ 1919 h 21600"/>
              <a:gd name="connsiteX1725" fmla="*/ 5710 w 21595"/>
              <a:gd name="connsiteY1725" fmla="*/ 1930 h 21600"/>
              <a:gd name="connsiteX1726" fmla="*/ 5644 w 21595"/>
              <a:gd name="connsiteY1726" fmla="*/ 1907 h 21600"/>
              <a:gd name="connsiteX1727" fmla="*/ 5731 w 21595"/>
              <a:gd name="connsiteY1727" fmla="*/ 1835 h 21600"/>
              <a:gd name="connsiteX1728" fmla="*/ 5706 w 21595"/>
              <a:gd name="connsiteY1728" fmla="*/ 1774 h 21600"/>
              <a:gd name="connsiteX1729" fmla="*/ 5654 w 21595"/>
              <a:gd name="connsiteY1729" fmla="*/ 1774 h 21600"/>
              <a:gd name="connsiteX1730" fmla="*/ 5607 w 21595"/>
              <a:gd name="connsiteY1730" fmla="*/ 1747 h 21600"/>
              <a:gd name="connsiteX1731" fmla="*/ 5524 w 21595"/>
              <a:gd name="connsiteY1731" fmla="*/ 1697 h 21600"/>
              <a:gd name="connsiteX1732" fmla="*/ 5484 w 21595"/>
              <a:gd name="connsiteY1732" fmla="*/ 1651 h 21600"/>
              <a:gd name="connsiteX1733" fmla="*/ 5437 w 21595"/>
              <a:gd name="connsiteY1733" fmla="*/ 1636 h 21600"/>
              <a:gd name="connsiteX1734" fmla="*/ 5399 w 21595"/>
              <a:gd name="connsiteY1734" fmla="*/ 1674 h 21600"/>
              <a:gd name="connsiteX1735" fmla="*/ 5333 w 21595"/>
              <a:gd name="connsiteY1735" fmla="*/ 1697 h 21600"/>
              <a:gd name="connsiteX1736" fmla="*/ 5380 w 21595"/>
              <a:gd name="connsiteY1736" fmla="*/ 1602 h 21600"/>
              <a:gd name="connsiteX1737" fmla="*/ 5276 w 21595"/>
              <a:gd name="connsiteY1737" fmla="*/ 1686 h 21600"/>
              <a:gd name="connsiteX1738" fmla="*/ 5260 w 21595"/>
              <a:gd name="connsiteY1738" fmla="*/ 1563 h 21600"/>
              <a:gd name="connsiteX1739" fmla="*/ 5239 w 21595"/>
              <a:gd name="connsiteY1739" fmla="*/ 1552 h 21600"/>
              <a:gd name="connsiteX1740" fmla="*/ 5199 w 21595"/>
              <a:gd name="connsiteY1740" fmla="*/ 1613 h 21600"/>
              <a:gd name="connsiteX1741" fmla="*/ 5147 w 21595"/>
              <a:gd name="connsiteY1741" fmla="*/ 1651 h 21600"/>
              <a:gd name="connsiteX1742" fmla="*/ 5147 w 21595"/>
              <a:gd name="connsiteY1742" fmla="*/ 1590 h 21600"/>
              <a:gd name="connsiteX1743" fmla="*/ 5058 w 21595"/>
              <a:gd name="connsiteY1743" fmla="*/ 1624 h 21600"/>
              <a:gd name="connsiteX1744" fmla="*/ 4965 w 21595"/>
              <a:gd name="connsiteY1744" fmla="*/ 1686 h 21600"/>
              <a:gd name="connsiteX1745" fmla="*/ 4907 w 21595"/>
              <a:gd name="connsiteY1745" fmla="*/ 1674 h 21600"/>
              <a:gd name="connsiteX1746" fmla="*/ 4829 w 21595"/>
              <a:gd name="connsiteY1746" fmla="*/ 1712 h 21600"/>
              <a:gd name="connsiteX1747" fmla="*/ 4763 w 21595"/>
              <a:gd name="connsiteY1747" fmla="*/ 1774 h 21600"/>
              <a:gd name="connsiteX1748" fmla="*/ 4726 w 21595"/>
              <a:gd name="connsiteY1748" fmla="*/ 1758 h 21600"/>
              <a:gd name="connsiteX1749" fmla="*/ 4690 w 21595"/>
              <a:gd name="connsiteY1749" fmla="*/ 1686 h 21600"/>
              <a:gd name="connsiteX1750" fmla="*/ 4622 w 21595"/>
              <a:gd name="connsiteY1750" fmla="*/ 1663 h 21600"/>
              <a:gd name="connsiteX1751" fmla="*/ 4586 w 21595"/>
              <a:gd name="connsiteY1751" fmla="*/ 1636 h 21600"/>
              <a:gd name="connsiteX1752" fmla="*/ 4544 w 21595"/>
              <a:gd name="connsiteY1752" fmla="*/ 1602 h 21600"/>
              <a:gd name="connsiteX1753" fmla="*/ 4473 w 21595"/>
              <a:gd name="connsiteY1753" fmla="*/ 1613 h 21600"/>
              <a:gd name="connsiteX1754" fmla="*/ 4447 w 21595"/>
              <a:gd name="connsiteY1754" fmla="*/ 1602 h 21600"/>
              <a:gd name="connsiteX1755" fmla="*/ 4374 w 21595"/>
              <a:gd name="connsiteY1755" fmla="*/ 1590 h 21600"/>
              <a:gd name="connsiteX1756" fmla="*/ 4306 w 21595"/>
              <a:gd name="connsiteY1756" fmla="*/ 1552 h 21600"/>
              <a:gd name="connsiteX1757" fmla="*/ 4254 w 21595"/>
              <a:gd name="connsiteY1757" fmla="*/ 1563 h 21600"/>
              <a:gd name="connsiteX1758" fmla="*/ 4203 w 21595"/>
              <a:gd name="connsiteY1758" fmla="*/ 1540 h 21600"/>
              <a:gd name="connsiteX1759" fmla="*/ 4224 w 21595"/>
              <a:gd name="connsiteY1759" fmla="*/ 1502 h 21600"/>
              <a:gd name="connsiteX1760" fmla="*/ 4156 w 21595"/>
              <a:gd name="connsiteY1760" fmla="*/ 1502 h 21600"/>
              <a:gd name="connsiteX1761" fmla="*/ 4120 w 21595"/>
              <a:gd name="connsiteY1761" fmla="*/ 1529 h 21600"/>
              <a:gd name="connsiteX1762" fmla="*/ 4125 w 21595"/>
              <a:gd name="connsiteY1762" fmla="*/ 1468 h 21600"/>
              <a:gd name="connsiteX1763" fmla="*/ 4078 w 21595"/>
              <a:gd name="connsiteY1763" fmla="*/ 1430 h 21600"/>
              <a:gd name="connsiteX1764" fmla="*/ 3965 w 21595"/>
              <a:gd name="connsiteY1764" fmla="*/ 1502 h 21600"/>
              <a:gd name="connsiteX1765" fmla="*/ 3934 w 21595"/>
              <a:gd name="connsiteY1765" fmla="*/ 1502 h 21600"/>
              <a:gd name="connsiteX1766" fmla="*/ 3814 w 21595"/>
              <a:gd name="connsiteY1766" fmla="*/ 1552 h 21600"/>
              <a:gd name="connsiteX1767" fmla="*/ 3762 w 21595"/>
              <a:gd name="connsiteY1767" fmla="*/ 1575 h 21600"/>
              <a:gd name="connsiteX1768" fmla="*/ 3675 w 21595"/>
              <a:gd name="connsiteY1768" fmla="*/ 1636 h 21600"/>
              <a:gd name="connsiteX1769" fmla="*/ 3623 w 21595"/>
              <a:gd name="connsiteY1769" fmla="*/ 1697 h 21600"/>
              <a:gd name="connsiteX1770" fmla="*/ 3529 w 21595"/>
              <a:gd name="connsiteY1770" fmla="*/ 1758 h 21600"/>
              <a:gd name="connsiteX1771" fmla="*/ 3451 w 21595"/>
              <a:gd name="connsiteY1771" fmla="*/ 1774 h 21600"/>
              <a:gd name="connsiteX1772" fmla="*/ 3385 w 21595"/>
              <a:gd name="connsiteY1772" fmla="*/ 1846 h 21600"/>
              <a:gd name="connsiteX1773" fmla="*/ 3415 w 21595"/>
              <a:gd name="connsiteY1773" fmla="*/ 1881 h 21600"/>
              <a:gd name="connsiteX1774" fmla="*/ 3425 w 21595"/>
              <a:gd name="connsiteY1774" fmla="*/ 1942 h 21600"/>
              <a:gd name="connsiteX1775" fmla="*/ 3415 w 21595"/>
              <a:gd name="connsiteY1775" fmla="*/ 2018 h 21600"/>
              <a:gd name="connsiteX1776" fmla="*/ 3441 w 21595"/>
              <a:gd name="connsiteY1776" fmla="*/ 2064 h 21600"/>
              <a:gd name="connsiteX1777" fmla="*/ 3425 w 21595"/>
              <a:gd name="connsiteY1777" fmla="*/ 2152 h 21600"/>
              <a:gd name="connsiteX1778" fmla="*/ 3326 w 21595"/>
              <a:gd name="connsiteY1778" fmla="*/ 2163 h 21600"/>
              <a:gd name="connsiteX1779" fmla="*/ 3373 w 21595"/>
              <a:gd name="connsiteY1779" fmla="*/ 2091 h 21600"/>
              <a:gd name="connsiteX1780" fmla="*/ 3338 w 21595"/>
              <a:gd name="connsiteY1780" fmla="*/ 2091 h 21600"/>
              <a:gd name="connsiteX1781" fmla="*/ 3197 w 21595"/>
              <a:gd name="connsiteY1781" fmla="*/ 2163 h 21600"/>
              <a:gd name="connsiteX1782" fmla="*/ 3100 w 21595"/>
              <a:gd name="connsiteY1782" fmla="*/ 2213 h 21600"/>
              <a:gd name="connsiteX1783" fmla="*/ 3109 w 21595"/>
              <a:gd name="connsiteY1783" fmla="*/ 2297 h 21600"/>
              <a:gd name="connsiteX1784" fmla="*/ 3093 w 21595"/>
              <a:gd name="connsiteY1784" fmla="*/ 2358 h 21600"/>
              <a:gd name="connsiteX1785" fmla="*/ 3145 w 21595"/>
              <a:gd name="connsiteY1785" fmla="*/ 2397 h 21600"/>
              <a:gd name="connsiteX1786" fmla="*/ 3218 w 21595"/>
              <a:gd name="connsiteY1786" fmla="*/ 2370 h 21600"/>
              <a:gd name="connsiteX1787" fmla="*/ 3239 w 21595"/>
              <a:gd name="connsiteY1787" fmla="*/ 2408 h 21600"/>
              <a:gd name="connsiteX1788" fmla="*/ 3270 w 21595"/>
              <a:gd name="connsiteY1788" fmla="*/ 2370 h 21600"/>
              <a:gd name="connsiteX1789" fmla="*/ 3333 w 21595"/>
              <a:gd name="connsiteY1789" fmla="*/ 2347 h 21600"/>
              <a:gd name="connsiteX1790" fmla="*/ 3364 w 21595"/>
              <a:gd name="connsiteY1790" fmla="*/ 2347 h 21600"/>
              <a:gd name="connsiteX1791" fmla="*/ 3301 w 21595"/>
              <a:gd name="connsiteY1791" fmla="*/ 2397 h 21600"/>
              <a:gd name="connsiteX1792" fmla="*/ 3312 w 21595"/>
              <a:gd name="connsiteY1792" fmla="*/ 2420 h 21600"/>
              <a:gd name="connsiteX1793" fmla="*/ 3286 w 21595"/>
              <a:gd name="connsiteY1793" fmla="*/ 2492 h 21600"/>
              <a:gd name="connsiteX1794" fmla="*/ 3223 w 21595"/>
              <a:gd name="connsiteY1794" fmla="*/ 2530 h 21600"/>
              <a:gd name="connsiteX1795" fmla="*/ 3197 w 21595"/>
              <a:gd name="connsiteY1795" fmla="*/ 2519 h 21600"/>
              <a:gd name="connsiteX1796" fmla="*/ 3126 w 21595"/>
              <a:gd name="connsiteY1796" fmla="*/ 2592 h 21600"/>
              <a:gd name="connsiteX1797" fmla="*/ 3105 w 21595"/>
              <a:gd name="connsiteY1797" fmla="*/ 2569 h 21600"/>
              <a:gd name="connsiteX1798" fmla="*/ 3058 w 21595"/>
              <a:gd name="connsiteY1798" fmla="*/ 2580 h 21600"/>
              <a:gd name="connsiteX1799" fmla="*/ 3001 w 21595"/>
              <a:gd name="connsiteY1799" fmla="*/ 2653 h 21600"/>
              <a:gd name="connsiteX1800" fmla="*/ 2918 w 21595"/>
              <a:gd name="connsiteY1800" fmla="*/ 2737 h 21600"/>
              <a:gd name="connsiteX1801" fmla="*/ 2855 w 21595"/>
              <a:gd name="connsiteY1801" fmla="*/ 2825 h 21600"/>
              <a:gd name="connsiteX1802" fmla="*/ 2860 w 21595"/>
              <a:gd name="connsiteY1802" fmla="*/ 2886 h 21600"/>
              <a:gd name="connsiteX1803" fmla="*/ 2820 w 21595"/>
              <a:gd name="connsiteY1803" fmla="*/ 2970 h 21600"/>
              <a:gd name="connsiteX1804" fmla="*/ 2834 w 21595"/>
              <a:gd name="connsiteY1804" fmla="*/ 3008 h 21600"/>
              <a:gd name="connsiteX1805" fmla="*/ 2841 w 21595"/>
              <a:gd name="connsiteY1805" fmla="*/ 3069 h 21600"/>
              <a:gd name="connsiteX1806" fmla="*/ 2918 w 21595"/>
              <a:gd name="connsiteY1806" fmla="*/ 3043 h 21600"/>
              <a:gd name="connsiteX1807" fmla="*/ 2923 w 21595"/>
              <a:gd name="connsiteY1807" fmla="*/ 3092 h 21600"/>
              <a:gd name="connsiteX1808" fmla="*/ 2886 w 21595"/>
              <a:gd name="connsiteY1808" fmla="*/ 3153 h 21600"/>
              <a:gd name="connsiteX1809" fmla="*/ 2845 w 21595"/>
              <a:gd name="connsiteY1809" fmla="*/ 3241 h 21600"/>
              <a:gd name="connsiteX1810" fmla="*/ 2876 w 21595"/>
              <a:gd name="connsiteY1810" fmla="*/ 3241 h 21600"/>
              <a:gd name="connsiteX1811" fmla="*/ 2954 w 21595"/>
              <a:gd name="connsiteY1811" fmla="*/ 3180 h 21600"/>
              <a:gd name="connsiteX1812" fmla="*/ 2933 w 21595"/>
              <a:gd name="connsiteY1812" fmla="*/ 3253 h 21600"/>
              <a:gd name="connsiteX1813" fmla="*/ 2975 w 21595"/>
              <a:gd name="connsiteY1813" fmla="*/ 3203 h 21600"/>
              <a:gd name="connsiteX1814" fmla="*/ 2970 w 21595"/>
              <a:gd name="connsiteY1814" fmla="*/ 3276 h 21600"/>
              <a:gd name="connsiteX1815" fmla="*/ 3022 w 21595"/>
              <a:gd name="connsiteY1815" fmla="*/ 3226 h 21600"/>
              <a:gd name="connsiteX1816" fmla="*/ 3027 w 21595"/>
              <a:gd name="connsiteY1816" fmla="*/ 3253 h 21600"/>
              <a:gd name="connsiteX1817" fmla="*/ 3105 w 21595"/>
              <a:gd name="connsiteY1817" fmla="*/ 3203 h 21600"/>
              <a:gd name="connsiteX1818" fmla="*/ 3037 w 21595"/>
              <a:gd name="connsiteY1818" fmla="*/ 3287 h 21600"/>
              <a:gd name="connsiteX1819" fmla="*/ 2975 w 21595"/>
              <a:gd name="connsiteY1819" fmla="*/ 3410 h 21600"/>
              <a:gd name="connsiteX1820" fmla="*/ 2912 w 21595"/>
              <a:gd name="connsiteY1820" fmla="*/ 3459 h 21600"/>
              <a:gd name="connsiteX1821" fmla="*/ 2886 w 21595"/>
              <a:gd name="connsiteY1821" fmla="*/ 3486 h 21600"/>
              <a:gd name="connsiteX1822" fmla="*/ 2777 w 21595"/>
              <a:gd name="connsiteY1822" fmla="*/ 3582 h 21600"/>
              <a:gd name="connsiteX1823" fmla="*/ 2726 w 21595"/>
              <a:gd name="connsiteY1823" fmla="*/ 3643 h 21600"/>
              <a:gd name="connsiteX1824" fmla="*/ 2653 w 21595"/>
              <a:gd name="connsiteY1824" fmla="*/ 3654 h 21600"/>
              <a:gd name="connsiteX1825" fmla="*/ 2565 w 21595"/>
              <a:gd name="connsiteY1825" fmla="*/ 3742 h 21600"/>
              <a:gd name="connsiteX1826" fmla="*/ 2492 w 21595"/>
              <a:gd name="connsiteY1826" fmla="*/ 3792 h 21600"/>
              <a:gd name="connsiteX1827" fmla="*/ 2405 w 21595"/>
              <a:gd name="connsiteY1827" fmla="*/ 3864 h 21600"/>
              <a:gd name="connsiteX1828" fmla="*/ 2400 w 21595"/>
              <a:gd name="connsiteY1828" fmla="*/ 3887 h 21600"/>
              <a:gd name="connsiteX1829" fmla="*/ 2509 w 21595"/>
              <a:gd name="connsiteY1829" fmla="*/ 3838 h 21600"/>
              <a:gd name="connsiteX1830" fmla="*/ 2575 w 21595"/>
              <a:gd name="connsiteY1830" fmla="*/ 3792 h 21600"/>
              <a:gd name="connsiteX1831" fmla="*/ 2648 w 21595"/>
              <a:gd name="connsiteY1831" fmla="*/ 3742 h 21600"/>
              <a:gd name="connsiteX1832" fmla="*/ 2716 w 21595"/>
              <a:gd name="connsiteY1832" fmla="*/ 3692 h 21600"/>
              <a:gd name="connsiteX1833" fmla="*/ 2742 w 21595"/>
              <a:gd name="connsiteY1833" fmla="*/ 3704 h 21600"/>
              <a:gd name="connsiteX1834" fmla="*/ 2829 w 21595"/>
              <a:gd name="connsiteY1834" fmla="*/ 3643 h 21600"/>
              <a:gd name="connsiteX1835" fmla="*/ 2881 w 21595"/>
              <a:gd name="connsiteY1835" fmla="*/ 3570 h 21600"/>
              <a:gd name="connsiteX1836" fmla="*/ 2990 w 21595"/>
              <a:gd name="connsiteY1836" fmla="*/ 3497 h 21600"/>
              <a:gd name="connsiteX1837" fmla="*/ 3037 w 21595"/>
              <a:gd name="connsiteY1837" fmla="*/ 3425 h 21600"/>
              <a:gd name="connsiteX1838" fmla="*/ 3105 w 21595"/>
              <a:gd name="connsiteY1838" fmla="*/ 3387 h 21600"/>
              <a:gd name="connsiteX1839" fmla="*/ 3187 w 21595"/>
              <a:gd name="connsiteY1839" fmla="*/ 3314 h 21600"/>
              <a:gd name="connsiteX1840" fmla="*/ 3286 w 21595"/>
              <a:gd name="connsiteY1840" fmla="*/ 3215 h 21600"/>
              <a:gd name="connsiteX1841" fmla="*/ 3281 w 21595"/>
              <a:gd name="connsiteY1841" fmla="*/ 3142 h 21600"/>
              <a:gd name="connsiteX1842" fmla="*/ 3404 w 21595"/>
              <a:gd name="connsiteY1842" fmla="*/ 3031 h 21600"/>
              <a:gd name="connsiteX1843" fmla="*/ 3482 w 21595"/>
              <a:gd name="connsiteY1843" fmla="*/ 2936 h 21600"/>
              <a:gd name="connsiteX1844" fmla="*/ 3581 w 21595"/>
              <a:gd name="connsiteY1844" fmla="*/ 2848 h 21600"/>
              <a:gd name="connsiteX1845" fmla="*/ 3576 w 21595"/>
              <a:gd name="connsiteY1845" fmla="*/ 2886 h 21600"/>
              <a:gd name="connsiteX1846" fmla="*/ 3503 w 21595"/>
              <a:gd name="connsiteY1846" fmla="*/ 2936 h 21600"/>
              <a:gd name="connsiteX1847" fmla="*/ 3415 w 21595"/>
              <a:gd name="connsiteY1847" fmla="*/ 3081 h 21600"/>
              <a:gd name="connsiteX1848" fmla="*/ 3378 w 21595"/>
              <a:gd name="connsiteY1848" fmla="*/ 3165 h 21600"/>
              <a:gd name="connsiteX1849" fmla="*/ 3451 w 21595"/>
              <a:gd name="connsiteY1849" fmla="*/ 3142 h 21600"/>
              <a:gd name="connsiteX1850" fmla="*/ 3514 w 21595"/>
              <a:gd name="connsiteY1850" fmla="*/ 3081 h 21600"/>
              <a:gd name="connsiteX1851" fmla="*/ 3586 w 21595"/>
              <a:gd name="connsiteY1851" fmla="*/ 3058 h 21600"/>
              <a:gd name="connsiteX1852" fmla="*/ 3618 w 21595"/>
              <a:gd name="connsiteY1852" fmla="*/ 3043 h 21600"/>
              <a:gd name="connsiteX1853" fmla="*/ 3654 w 21595"/>
              <a:gd name="connsiteY1853" fmla="*/ 2947 h 21600"/>
              <a:gd name="connsiteX1854" fmla="*/ 3722 w 21595"/>
              <a:gd name="connsiteY1854" fmla="*/ 2909 h 21600"/>
              <a:gd name="connsiteX1855" fmla="*/ 3752 w 21595"/>
              <a:gd name="connsiteY1855" fmla="*/ 2970 h 21600"/>
              <a:gd name="connsiteX1856" fmla="*/ 3814 w 21595"/>
              <a:gd name="connsiteY1856" fmla="*/ 3043 h 21600"/>
              <a:gd name="connsiteX1857" fmla="*/ 3887 w 21595"/>
              <a:gd name="connsiteY1857" fmla="*/ 3031 h 21600"/>
              <a:gd name="connsiteX1858" fmla="*/ 3948 w 21595"/>
              <a:gd name="connsiteY1858" fmla="*/ 3081 h 21600"/>
              <a:gd name="connsiteX1859" fmla="*/ 3986 w 21595"/>
              <a:gd name="connsiteY1859" fmla="*/ 3104 h 21600"/>
              <a:gd name="connsiteX1860" fmla="*/ 4021 w 21595"/>
              <a:gd name="connsiteY1860" fmla="*/ 3264 h 21600"/>
              <a:gd name="connsiteX1861" fmla="*/ 4058 w 21595"/>
              <a:gd name="connsiteY1861" fmla="*/ 3314 h 21600"/>
              <a:gd name="connsiteX1862" fmla="*/ 4136 w 21595"/>
              <a:gd name="connsiteY1862" fmla="*/ 3314 h 21600"/>
              <a:gd name="connsiteX1863" fmla="*/ 4182 w 21595"/>
              <a:gd name="connsiteY1863" fmla="*/ 3325 h 21600"/>
              <a:gd name="connsiteX1864" fmla="*/ 4151 w 21595"/>
              <a:gd name="connsiteY1864" fmla="*/ 3459 h 21600"/>
              <a:gd name="connsiteX1865" fmla="*/ 4167 w 21595"/>
              <a:gd name="connsiteY1865" fmla="*/ 3582 h 21600"/>
              <a:gd name="connsiteX1866" fmla="*/ 4136 w 21595"/>
              <a:gd name="connsiteY1866" fmla="*/ 3715 h 21600"/>
              <a:gd name="connsiteX1867" fmla="*/ 4162 w 21595"/>
              <a:gd name="connsiteY1867" fmla="*/ 3765 h 21600"/>
              <a:gd name="connsiteX1868" fmla="*/ 4167 w 21595"/>
              <a:gd name="connsiteY1868" fmla="*/ 3826 h 21600"/>
              <a:gd name="connsiteX1869" fmla="*/ 4141 w 21595"/>
              <a:gd name="connsiteY1869" fmla="*/ 3899 h 21600"/>
              <a:gd name="connsiteX1870" fmla="*/ 4162 w 21595"/>
              <a:gd name="connsiteY1870" fmla="*/ 4021 h 21600"/>
              <a:gd name="connsiteX1871" fmla="*/ 4130 w 21595"/>
              <a:gd name="connsiteY1871" fmla="*/ 4143 h 21600"/>
              <a:gd name="connsiteX1872" fmla="*/ 4172 w 21595"/>
              <a:gd name="connsiteY1872" fmla="*/ 4205 h 21600"/>
              <a:gd name="connsiteX1873" fmla="*/ 4136 w 21595"/>
              <a:gd name="connsiteY1873" fmla="*/ 4304 h 21600"/>
              <a:gd name="connsiteX1874" fmla="*/ 4120 w 21595"/>
              <a:gd name="connsiteY1874" fmla="*/ 4438 h 21600"/>
              <a:gd name="connsiteX1875" fmla="*/ 4198 w 21595"/>
              <a:gd name="connsiteY1875" fmla="*/ 4510 h 21600"/>
              <a:gd name="connsiteX1876" fmla="*/ 4214 w 21595"/>
              <a:gd name="connsiteY1876" fmla="*/ 4572 h 21600"/>
              <a:gd name="connsiteX1877" fmla="*/ 4271 w 21595"/>
              <a:gd name="connsiteY1877" fmla="*/ 4732 h 21600"/>
              <a:gd name="connsiteX1878" fmla="*/ 4280 w 21595"/>
              <a:gd name="connsiteY1878" fmla="*/ 4732 h 21600"/>
              <a:gd name="connsiteX1879" fmla="*/ 4259 w 21595"/>
              <a:gd name="connsiteY1879" fmla="*/ 4854 h 21600"/>
              <a:gd name="connsiteX1880" fmla="*/ 4233 w 21595"/>
              <a:gd name="connsiteY1880" fmla="*/ 4988 h 21600"/>
              <a:gd name="connsiteX1881" fmla="*/ 4214 w 21595"/>
              <a:gd name="connsiteY1881" fmla="*/ 5026 h 21600"/>
              <a:gd name="connsiteX1882" fmla="*/ 4224 w 21595"/>
              <a:gd name="connsiteY1882" fmla="*/ 4877 h 21600"/>
              <a:gd name="connsiteX1883" fmla="*/ 4162 w 21595"/>
              <a:gd name="connsiteY1883" fmla="*/ 4831 h 21600"/>
              <a:gd name="connsiteX1884" fmla="*/ 4146 w 21595"/>
              <a:gd name="connsiteY1884" fmla="*/ 4854 h 21600"/>
              <a:gd name="connsiteX1885" fmla="*/ 4141 w 21595"/>
              <a:gd name="connsiteY1885" fmla="*/ 4927 h 21600"/>
              <a:gd name="connsiteX1886" fmla="*/ 4120 w 21595"/>
              <a:gd name="connsiteY1886" fmla="*/ 5061 h 21600"/>
              <a:gd name="connsiteX1887" fmla="*/ 4073 w 21595"/>
              <a:gd name="connsiteY1887" fmla="*/ 5282 h 21600"/>
              <a:gd name="connsiteX1888" fmla="*/ 3990 w 21595"/>
              <a:gd name="connsiteY1888" fmla="*/ 5577 h 21600"/>
              <a:gd name="connsiteX1889" fmla="*/ 3929 w 21595"/>
              <a:gd name="connsiteY1889" fmla="*/ 5722 h 21600"/>
              <a:gd name="connsiteX1890" fmla="*/ 3918 w 21595"/>
              <a:gd name="connsiteY1890" fmla="*/ 5844 h 21600"/>
              <a:gd name="connsiteX1891" fmla="*/ 3887 w 21595"/>
              <a:gd name="connsiteY1891" fmla="*/ 5978 h 21600"/>
              <a:gd name="connsiteX1892" fmla="*/ 3845 w 21595"/>
              <a:gd name="connsiteY1892" fmla="*/ 6116 h 21600"/>
              <a:gd name="connsiteX1893" fmla="*/ 3856 w 21595"/>
              <a:gd name="connsiteY1893" fmla="*/ 6200 h 21600"/>
              <a:gd name="connsiteX1894" fmla="*/ 3840 w 21595"/>
              <a:gd name="connsiteY1894" fmla="*/ 6334 h 21600"/>
              <a:gd name="connsiteX1895" fmla="*/ 3856 w 21595"/>
              <a:gd name="connsiteY1895" fmla="*/ 6467 h 21600"/>
              <a:gd name="connsiteX1896" fmla="*/ 3866 w 21595"/>
              <a:gd name="connsiteY1896" fmla="*/ 6517 h 21600"/>
              <a:gd name="connsiteX1897" fmla="*/ 3861 w 21595"/>
              <a:gd name="connsiteY1897" fmla="*/ 6567 h 21600"/>
              <a:gd name="connsiteX1898" fmla="*/ 3866 w 21595"/>
              <a:gd name="connsiteY1898" fmla="*/ 6788 h 21600"/>
              <a:gd name="connsiteX1899" fmla="*/ 3892 w 21595"/>
              <a:gd name="connsiteY1899" fmla="*/ 6945 h 21600"/>
              <a:gd name="connsiteX1900" fmla="*/ 3882 w 21595"/>
              <a:gd name="connsiteY1900" fmla="*/ 7033 h 21600"/>
              <a:gd name="connsiteX1901" fmla="*/ 3892 w 21595"/>
              <a:gd name="connsiteY1901" fmla="*/ 7067 h 21600"/>
              <a:gd name="connsiteX1902" fmla="*/ 3943 w 21595"/>
              <a:gd name="connsiteY1902" fmla="*/ 7079 h 21600"/>
              <a:gd name="connsiteX1903" fmla="*/ 3955 w 21595"/>
              <a:gd name="connsiteY1903" fmla="*/ 7129 h 21600"/>
              <a:gd name="connsiteX1904" fmla="*/ 3986 w 21595"/>
              <a:gd name="connsiteY1904" fmla="*/ 7129 h 21600"/>
              <a:gd name="connsiteX1905" fmla="*/ 3986 w 21595"/>
              <a:gd name="connsiteY1905" fmla="*/ 7178 h 21600"/>
              <a:gd name="connsiteX1906" fmla="*/ 4007 w 21595"/>
              <a:gd name="connsiteY1906" fmla="*/ 7201 h 21600"/>
              <a:gd name="connsiteX1907" fmla="*/ 4033 w 21595"/>
              <a:gd name="connsiteY1907" fmla="*/ 7289 h 21600"/>
              <a:gd name="connsiteX1908" fmla="*/ 4026 w 21595"/>
              <a:gd name="connsiteY1908" fmla="*/ 7373 h 21600"/>
              <a:gd name="connsiteX1909" fmla="*/ 4033 w 21595"/>
              <a:gd name="connsiteY1909" fmla="*/ 7522 h 21600"/>
              <a:gd name="connsiteX1910" fmla="*/ 4037 w 21595"/>
              <a:gd name="connsiteY1910" fmla="*/ 7645 h 21600"/>
              <a:gd name="connsiteX1911" fmla="*/ 4047 w 21595"/>
              <a:gd name="connsiteY1911" fmla="*/ 7752 h 21600"/>
              <a:gd name="connsiteX1912" fmla="*/ 4052 w 21595"/>
              <a:gd name="connsiteY1912" fmla="*/ 7851 h 21600"/>
              <a:gd name="connsiteX1913" fmla="*/ 4084 w 21595"/>
              <a:gd name="connsiteY1913" fmla="*/ 7901 h 21600"/>
              <a:gd name="connsiteX1914" fmla="*/ 4115 w 21595"/>
              <a:gd name="connsiteY1914" fmla="*/ 8023 h 21600"/>
              <a:gd name="connsiteX1915" fmla="*/ 4104 w 21595"/>
              <a:gd name="connsiteY1915" fmla="*/ 8096 h 21600"/>
              <a:gd name="connsiteX1916" fmla="*/ 4073 w 21595"/>
              <a:gd name="connsiteY1916" fmla="*/ 8157 h 21600"/>
              <a:gd name="connsiteX1917" fmla="*/ 4052 w 21595"/>
              <a:gd name="connsiteY1917" fmla="*/ 8145 h 21600"/>
              <a:gd name="connsiteX1918" fmla="*/ 4047 w 21595"/>
              <a:gd name="connsiteY1918" fmla="*/ 8157 h 21600"/>
              <a:gd name="connsiteX1919" fmla="*/ 4068 w 21595"/>
              <a:gd name="connsiteY1919" fmla="*/ 8241 h 21600"/>
              <a:gd name="connsiteX1920" fmla="*/ 4099 w 21595"/>
              <a:gd name="connsiteY1920" fmla="*/ 8291 h 21600"/>
              <a:gd name="connsiteX1921" fmla="*/ 4110 w 21595"/>
              <a:gd name="connsiteY1921" fmla="*/ 8329 h 21600"/>
              <a:gd name="connsiteX1922" fmla="*/ 4120 w 21595"/>
              <a:gd name="connsiteY1922" fmla="*/ 8302 h 21600"/>
              <a:gd name="connsiteX1923" fmla="*/ 4156 w 21595"/>
              <a:gd name="connsiteY1923" fmla="*/ 8379 h 21600"/>
              <a:gd name="connsiteX1924" fmla="*/ 4177 w 21595"/>
              <a:gd name="connsiteY1924" fmla="*/ 8424 h 21600"/>
              <a:gd name="connsiteX1925" fmla="*/ 4177 w 21595"/>
              <a:gd name="connsiteY1925" fmla="*/ 8524 h 21600"/>
              <a:gd name="connsiteX1926" fmla="*/ 4167 w 21595"/>
              <a:gd name="connsiteY1926" fmla="*/ 8635 h 21600"/>
              <a:gd name="connsiteX1927" fmla="*/ 4193 w 21595"/>
              <a:gd name="connsiteY1927" fmla="*/ 8684 h 21600"/>
              <a:gd name="connsiteX1928" fmla="*/ 4229 w 21595"/>
              <a:gd name="connsiteY1928" fmla="*/ 8757 h 21600"/>
              <a:gd name="connsiteX1929" fmla="*/ 4259 w 21595"/>
              <a:gd name="connsiteY1929" fmla="*/ 8853 h 21600"/>
              <a:gd name="connsiteX1930" fmla="*/ 4271 w 21595"/>
              <a:gd name="connsiteY1930" fmla="*/ 8952 h 21600"/>
              <a:gd name="connsiteX1931" fmla="*/ 4280 w 21595"/>
              <a:gd name="connsiteY1931" fmla="*/ 8952 h 21600"/>
              <a:gd name="connsiteX1932" fmla="*/ 4306 w 21595"/>
              <a:gd name="connsiteY1932" fmla="*/ 8891 h 21600"/>
              <a:gd name="connsiteX1933" fmla="*/ 4311 w 21595"/>
              <a:gd name="connsiteY1933" fmla="*/ 8868 h 21600"/>
              <a:gd name="connsiteX1934" fmla="*/ 4297 w 21595"/>
              <a:gd name="connsiteY1934" fmla="*/ 8791 h 21600"/>
              <a:gd name="connsiteX1935" fmla="*/ 4280 w 21595"/>
              <a:gd name="connsiteY1935" fmla="*/ 8719 h 21600"/>
              <a:gd name="connsiteX1936" fmla="*/ 4250 w 21595"/>
              <a:gd name="connsiteY1936" fmla="*/ 8707 h 21600"/>
              <a:gd name="connsiteX1937" fmla="*/ 4254 w 21595"/>
              <a:gd name="connsiteY1937" fmla="*/ 8623 h 21600"/>
              <a:gd name="connsiteX1938" fmla="*/ 4245 w 21595"/>
              <a:gd name="connsiteY1938" fmla="*/ 8547 h 21600"/>
              <a:gd name="connsiteX1939" fmla="*/ 4233 w 21595"/>
              <a:gd name="connsiteY1939" fmla="*/ 8474 h 21600"/>
              <a:gd name="connsiteX1940" fmla="*/ 4229 w 21595"/>
              <a:gd name="connsiteY1940" fmla="*/ 8329 h 21600"/>
              <a:gd name="connsiteX1941" fmla="*/ 4203 w 21595"/>
              <a:gd name="connsiteY1941" fmla="*/ 8241 h 21600"/>
              <a:gd name="connsiteX1942" fmla="*/ 4193 w 21595"/>
              <a:gd name="connsiteY1942" fmla="*/ 8180 h 21600"/>
              <a:gd name="connsiteX1943" fmla="*/ 4182 w 21595"/>
              <a:gd name="connsiteY1943" fmla="*/ 8145 h 21600"/>
              <a:gd name="connsiteX1944" fmla="*/ 4182 w 21595"/>
              <a:gd name="connsiteY1944" fmla="*/ 8035 h 21600"/>
              <a:gd name="connsiteX1945" fmla="*/ 4172 w 21595"/>
              <a:gd name="connsiteY1945" fmla="*/ 8046 h 21600"/>
              <a:gd name="connsiteX1946" fmla="*/ 4172 w 21595"/>
              <a:gd name="connsiteY1946" fmla="*/ 7985 h 21600"/>
              <a:gd name="connsiteX1947" fmla="*/ 4162 w 21595"/>
              <a:gd name="connsiteY1947" fmla="*/ 7973 h 21600"/>
              <a:gd name="connsiteX1948" fmla="*/ 4156 w 21595"/>
              <a:gd name="connsiteY1948" fmla="*/ 7935 h 21600"/>
              <a:gd name="connsiteX1949" fmla="*/ 4125 w 21595"/>
              <a:gd name="connsiteY1949" fmla="*/ 7828 h 21600"/>
              <a:gd name="connsiteX1950" fmla="*/ 4115 w 21595"/>
              <a:gd name="connsiteY1950" fmla="*/ 7752 h 21600"/>
              <a:gd name="connsiteX1951" fmla="*/ 4125 w 21595"/>
              <a:gd name="connsiteY1951" fmla="*/ 7629 h 21600"/>
              <a:gd name="connsiteX1952" fmla="*/ 4125 w 21595"/>
              <a:gd name="connsiteY1952" fmla="*/ 7557 h 21600"/>
              <a:gd name="connsiteX1953" fmla="*/ 4146 w 21595"/>
              <a:gd name="connsiteY1953" fmla="*/ 7496 h 21600"/>
              <a:gd name="connsiteX1954" fmla="*/ 4172 w 21595"/>
              <a:gd name="connsiteY1954" fmla="*/ 7534 h 21600"/>
              <a:gd name="connsiteX1955" fmla="*/ 4193 w 21595"/>
              <a:gd name="connsiteY1955" fmla="*/ 7534 h 21600"/>
              <a:gd name="connsiteX1956" fmla="*/ 4229 w 21595"/>
              <a:gd name="connsiteY1956" fmla="*/ 7595 h 21600"/>
              <a:gd name="connsiteX1957" fmla="*/ 4219 w 21595"/>
              <a:gd name="connsiteY1957" fmla="*/ 7656 h 21600"/>
              <a:gd name="connsiteX1958" fmla="*/ 4224 w 21595"/>
              <a:gd name="connsiteY1958" fmla="*/ 7778 h 21600"/>
              <a:gd name="connsiteX1959" fmla="*/ 4240 w 21595"/>
              <a:gd name="connsiteY1959" fmla="*/ 7901 h 21600"/>
              <a:gd name="connsiteX1960" fmla="*/ 4233 w 21595"/>
              <a:gd name="connsiteY1960" fmla="*/ 7950 h 21600"/>
              <a:gd name="connsiteX1961" fmla="*/ 4254 w 21595"/>
              <a:gd name="connsiteY1961" fmla="*/ 8035 h 21600"/>
              <a:gd name="connsiteX1962" fmla="*/ 4275 w 21595"/>
              <a:gd name="connsiteY1962" fmla="*/ 8119 h 21600"/>
              <a:gd name="connsiteX1963" fmla="*/ 4306 w 21595"/>
              <a:gd name="connsiteY1963" fmla="*/ 8134 h 21600"/>
              <a:gd name="connsiteX1964" fmla="*/ 4311 w 21595"/>
              <a:gd name="connsiteY1964" fmla="*/ 8241 h 21600"/>
              <a:gd name="connsiteX1965" fmla="*/ 4337 w 21595"/>
              <a:gd name="connsiteY1965" fmla="*/ 8329 h 21600"/>
              <a:gd name="connsiteX1966" fmla="*/ 4363 w 21595"/>
              <a:gd name="connsiteY1966" fmla="*/ 8363 h 21600"/>
              <a:gd name="connsiteX1967" fmla="*/ 4344 w 21595"/>
              <a:gd name="connsiteY1967" fmla="*/ 8463 h 21600"/>
              <a:gd name="connsiteX1968" fmla="*/ 4348 w 21595"/>
              <a:gd name="connsiteY1968" fmla="*/ 8501 h 21600"/>
              <a:gd name="connsiteX1969" fmla="*/ 4395 w 21595"/>
              <a:gd name="connsiteY1969" fmla="*/ 8573 h 21600"/>
              <a:gd name="connsiteX1970" fmla="*/ 4415 w 21595"/>
              <a:gd name="connsiteY1970" fmla="*/ 8669 h 21600"/>
              <a:gd name="connsiteX1971" fmla="*/ 4467 w 21595"/>
              <a:gd name="connsiteY1971" fmla="*/ 8791 h 21600"/>
              <a:gd name="connsiteX1972" fmla="*/ 4504 w 21595"/>
              <a:gd name="connsiteY1972" fmla="*/ 8952 h 21600"/>
              <a:gd name="connsiteX1973" fmla="*/ 4518 w 21595"/>
              <a:gd name="connsiteY1973" fmla="*/ 9036 h 21600"/>
              <a:gd name="connsiteX1974" fmla="*/ 4518 w 21595"/>
              <a:gd name="connsiteY1974" fmla="*/ 9097 h 21600"/>
              <a:gd name="connsiteX1975" fmla="*/ 4535 w 21595"/>
              <a:gd name="connsiteY1975" fmla="*/ 9174 h 21600"/>
              <a:gd name="connsiteX1976" fmla="*/ 4530 w 21595"/>
              <a:gd name="connsiteY1976" fmla="*/ 9235 h 21600"/>
              <a:gd name="connsiteX1977" fmla="*/ 4514 w 21595"/>
              <a:gd name="connsiteY1977" fmla="*/ 9269 h 21600"/>
              <a:gd name="connsiteX1978" fmla="*/ 4518 w 21595"/>
              <a:gd name="connsiteY1978" fmla="*/ 9319 h 21600"/>
              <a:gd name="connsiteX1979" fmla="*/ 4499 w 21595"/>
              <a:gd name="connsiteY1979" fmla="*/ 9330 h 21600"/>
              <a:gd name="connsiteX1980" fmla="*/ 4504 w 21595"/>
              <a:gd name="connsiteY1980" fmla="*/ 9418 h 21600"/>
              <a:gd name="connsiteX1981" fmla="*/ 4530 w 21595"/>
              <a:gd name="connsiteY1981" fmla="*/ 9514 h 21600"/>
              <a:gd name="connsiteX1982" fmla="*/ 4586 w 21595"/>
              <a:gd name="connsiteY1982" fmla="*/ 9613 h 21600"/>
              <a:gd name="connsiteX1983" fmla="*/ 4607 w 21595"/>
              <a:gd name="connsiteY1983" fmla="*/ 9686 h 21600"/>
              <a:gd name="connsiteX1984" fmla="*/ 4664 w 21595"/>
              <a:gd name="connsiteY1984" fmla="*/ 9735 h 21600"/>
              <a:gd name="connsiteX1985" fmla="*/ 4695 w 21595"/>
              <a:gd name="connsiteY1985" fmla="*/ 9747 h 21600"/>
              <a:gd name="connsiteX1986" fmla="*/ 4711 w 21595"/>
              <a:gd name="connsiteY1986" fmla="*/ 9785 h 21600"/>
              <a:gd name="connsiteX1987" fmla="*/ 4752 w 21595"/>
              <a:gd name="connsiteY1987" fmla="*/ 9869 h 21600"/>
              <a:gd name="connsiteX1988" fmla="*/ 4820 w 21595"/>
              <a:gd name="connsiteY1988" fmla="*/ 9942 h 21600"/>
              <a:gd name="connsiteX1989" fmla="*/ 4862 w 21595"/>
              <a:gd name="connsiteY1989" fmla="*/ 9969 h 21600"/>
              <a:gd name="connsiteX1990" fmla="*/ 4914 w 21595"/>
              <a:gd name="connsiteY1990" fmla="*/ 10041 h 21600"/>
              <a:gd name="connsiteX1991" fmla="*/ 4959 w 21595"/>
              <a:gd name="connsiteY1991" fmla="*/ 10064 h 21600"/>
              <a:gd name="connsiteX1992" fmla="*/ 4996 w 21595"/>
              <a:gd name="connsiteY1992" fmla="*/ 10114 h 21600"/>
              <a:gd name="connsiteX1993" fmla="*/ 5027 w 21595"/>
              <a:gd name="connsiteY1993" fmla="*/ 10102 h 21600"/>
              <a:gd name="connsiteX1994" fmla="*/ 5079 w 21595"/>
              <a:gd name="connsiteY1994" fmla="*/ 10041 h 21600"/>
              <a:gd name="connsiteX1995" fmla="*/ 5114 w 21595"/>
              <a:gd name="connsiteY1995" fmla="*/ 10030 h 21600"/>
              <a:gd name="connsiteX1996" fmla="*/ 5161 w 21595"/>
              <a:gd name="connsiteY1996" fmla="*/ 10064 h 21600"/>
              <a:gd name="connsiteX1997" fmla="*/ 5187 w 21595"/>
              <a:gd name="connsiteY1997" fmla="*/ 10114 h 21600"/>
              <a:gd name="connsiteX1998" fmla="*/ 5250 w 21595"/>
              <a:gd name="connsiteY1998" fmla="*/ 10297 h 21600"/>
              <a:gd name="connsiteX1999" fmla="*/ 5281 w 21595"/>
              <a:gd name="connsiteY1999" fmla="*/ 10359 h 21600"/>
              <a:gd name="connsiteX2000" fmla="*/ 5307 w 21595"/>
              <a:gd name="connsiteY2000" fmla="*/ 10397 h 21600"/>
              <a:gd name="connsiteX2001" fmla="*/ 5343 w 21595"/>
              <a:gd name="connsiteY2001" fmla="*/ 10397 h 21600"/>
              <a:gd name="connsiteX2002" fmla="*/ 5374 w 21595"/>
              <a:gd name="connsiteY2002" fmla="*/ 10420 h 21600"/>
              <a:gd name="connsiteX2003" fmla="*/ 5390 w 21595"/>
              <a:gd name="connsiteY2003" fmla="*/ 10458 h 21600"/>
              <a:gd name="connsiteX2004" fmla="*/ 5421 w 21595"/>
              <a:gd name="connsiteY2004" fmla="*/ 10469 h 21600"/>
              <a:gd name="connsiteX2005" fmla="*/ 5446 w 21595"/>
              <a:gd name="connsiteY2005" fmla="*/ 10504 h 21600"/>
              <a:gd name="connsiteX2006" fmla="*/ 5467 w 21595"/>
              <a:gd name="connsiteY2006" fmla="*/ 10519 h 21600"/>
              <a:gd name="connsiteX2007" fmla="*/ 5498 w 21595"/>
              <a:gd name="connsiteY2007" fmla="*/ 10519 h 21600"/>
              <a:gd name="connsiteX2008" fmla="*/ 5510 w 21595"/>
              <a:gd name="connsiteY2008" fmla="*/ 10481 h 21600"/>
              <a:gd name="connsiteX2009" fmla="*/ 5524 w 21595"/>
              <a:gd name="connsiteY2009" fmla="*/ 10492 h 21600"/>
              <a:gd name="connsiteX2010" fmla="*/ 5535 w 21595"/>
              <a:gd name="connsiteY2010" fmla="*/ 10542 h 21600"/>
              <a:gd name="connsiteX2011" fmla="*/ 5529 w 21595"/>
              <a:gd name="connsiteY2011" fmla="*/ 10553 h 21600"/>
              <a:gd name="connsiteX2012" fmla="*/ 5519 w 21595"/>
              <a:gd name="connsiteY2012" fmla="*/ 10531 h 21600"/>
              <a:gd name="connsiteX2013" fmla="*/ 5514 w 21595"/>
              <a:gd name="connsiteY2013" fmla="*/ 10553 h 21600"/>
              <a:gd name="connsiteX2014" fmla="*/ 5540 w 21595"/>
              <a:gd name="connsiteY2014" fmla="*/ 10626 h 21600"/>
              <a:gd name="connsiteX2015" fmla="*/ 5566 w 21595"/>
              <a:gd name="connsiteY2015" fmla="*/ 10676 h 21600"/>
              <a:gd name="connsiteX2016" fmla="*/ 5576 w 21595"/>
              <a:gd name="connsiteY2016" fmla="*/ 10737 h 21600"/>
              <a:gd name="connsiteX2017" fmla="*/ 5602 w 21595"/>
              <a:gd name="connsiteY2017" fmla="*/ 10798 h 21600"/>
              <a:gd name="connsiteX2018" fmla="*/ 5623 w 21595"/>
              <a:gd name="connsiteY2018" fmla="*/ 10848 h 21600"/>
              <a:gd name="connsiteX2019" fmla="*/ 5607 w 21595"/>
              <a:gd name="connsiteY2019" fmla="*/ 10886 h 21600"/>
              <a:gd name="connsiteX2020" fmla="*/ 5623 w 21595"/>
              <a:gd name="connsiteY2020" fmla="*/ 10909 h 21600"/>
              <a:gd name="connsiteX2021" fmla="*/ 5613 w 21595"/>
              <a:gd name="connsiteY2021" fmla="*/ 10959 h 21600"/>
              <a:gd name="connsiteX2022" fmla="*/ 5613 w 21595"/>
              <a:gd name="connsiteY2022" fmla="*/ 11008 h 21600"/>
              <a:gd name="connsiteX2023" fmla="*/ 5618 w 21595"/>
              <a:gd name="connsiteY2023" fmla="*/ 11043 h 21600"/>
              <a:gd name="connsiteX2024" fmla="*/ 5639 w 21595"/>
              <a:gd name="connsiteY2024" fmla="*/ 11054 h 21600"/>
              <a:gd name="connsiteX2025" fmla="*/ 5649 w 21595"/>
              <a:gd name="connsiteY2025" fmla="*/ 11104 h 21600"/>
              <a:gd name="connsiteX2026" fmla="*/ 5665 w 21595"/>
              <a:gd name="connsiteY2026" fmla="*/ 11054 h 21600"/>
              <a:gd name="connsiteX2027" fmla="*/ 5659 w 21595"/>
              <a:gd name="connsiteY2027" fmla="*/ 11020 h 21600"/>
              <a:gd name="connsiteX2028" fmla="*/ 5675 w 21595"/>
              <a:gd name="connsiteY2028" fmla="*/ 11043 h 21600"/>
              <a:gd name="connsiteX2029" fmla="*/ 5680 w 21595"/>
              <a:gd name="connsiteY2029" fmla="*/ 11092 h 21600"/>
              <a:gd name="connsiteX2030" fmla="*/ 5701 w 21595"/>
              <a:gd name="connsiteY2030" fmla="*/ 11115 h 21600"/>
              <a:gd name="connsiteX2031" fmla="*/ 5722 w 21595"/>
              <a:gd name="connsiteY2031" fmla="*/ 11142 h 21600"/>
              <a:gd name="connsiteX2032" fmla="*/ 5736 w 21595"/>
              <a:gd name="connsiteY2032" fmla="*/ 11176 h 21600"/>
              <a:gd name="connsiteX2033" fmla="*/ 5736 w 21595"/>
              <a:gd name="connsiteY2033" fmla="*/ 11215 h 21600"/>
              <a:gd name="connsiteX2034" fmla="*/ 5731 w 21595"/>
              <a:gd name="connsiteY2034" fmla="*/ 11253 h 21600"/>
              <a:gd name="connsiteX2035" fmla="*/ 5743 w 21595"/>
              <a:gd name="connsiteY2035" fmla="*/ 11276 h 21600"/>
              <a:gd name="connsiteX2036" fmla="*/ 5774 w 21595"/>
              <a:gd name="connsiteY2036" fmla="*/ 11314 h 21600"/>
              <a:gd name="connsiteX2037" fmla="*/ 5783 w 21595"/>
              <a:gd name="connsiteY2037" fmla="*/ 11337 h 21600"/>
              <a:gd name="connsiteX2038" fmla="*/ 5783 w 21595"/>
              <a:gd name="connsiteY2038" fmla="*/ 11299 h 21600"/>
              <a:gd name="connsiteX2039" fmla="*/ 5809 w 21595"/>
              <a:gd name="connsiteY2039" fmla="*/ 11299 h 21600"/>
              <a:gd name="connsiteX2040" fmla="*/ 5825 w 21595"/>
              <a:gd name="connsiteY2040" fmla="*/ 11326 h 21600"/>
              <a:gd name="connsiteX2041" fmla="*/ 5851 w 21595"/>
              <a:gd name="connsiteY2041" fmla="*/ 11337 h 21600"/>
              <a:gd name="connsiteX2042" fmla="*/ 5861 w 21595"/>
              <a:gd name="connsiteY2042" fmla="*/ 11398 h 21600"/>
              <a:gd name="connsiteX2043" fmla="*/ 5882 w 21595"/>
              <a:gd name="connsiteY2043" fmla="*/ 11410 h 21600"/>
              <a:gd name="connsiteX2044" fmla="*/ 5887 w 21595"/>
              <a:gd name="connsiteY2044" fmla="*/ 11387 h 21600"/>
              <a:gd name="connsiteX2045" fmla="*/ 5898 w 21595"/>
              <a:gd name="connsiteY2045" fmla="*/ 11482 h 21600"/>
              <a:gd name="connsiteX2046" fmla="*/ 5924 w 21595"/>
              <a:gd name="connsiteY2046" fmla="*/ 11471 h 21600"/>
              <a:gd name="connsiteX2047" fmla="*/ 5934 w 21595"/>
              <a:gd name="connsiteY2047" fmla="*/ 11448 h 21600"/>
              <a:gd name="connsiteX2048" fmla="*/ 5955 w 21595"/>
              <a:gd name="connsiteY2048" fmla="*/ 11421 h 21600"/>
              <a:gd name="connsiteX2049" fmla="*/ 5924 w 21595"/>
              <a:gd name="connsiteY2049" fmla="*/ 11337 h 21600"/>
              <a:gd name="connsiteX2050" fmla="*/ 5934 w 21595"/>
              <a:gd name="connsiteY2050" fmla="*/ 11299 h 21600"/>
              <a:gd name="connsiteX2051" fmla="*/ 5944 w 21595"/>
              <a:gd name="connsiteY2051" fmla="*/ 11299 h 21600"/>
              <a:gd name="connsiteX2052" fmla="*/ 5970 w 21595"/>
              <a:gd name="connsiteY2052" fmla="*/ 11264 h 21600"/>
              <a:gd name="connsiteX2053" fmla="*/ 5986 w 21595"/>
              <a:gd name="connsiteY2053" fmla="*/ 11203 h 21600"/>
              <a:gd name="connsiteX2054" fmla="*/ 6012 w 21595"/>
              <a:gd name="connsiteY2054" fmla="*/ 11192 h 21600"/>
              <a:gd name="connsiteX2055" fmla="*/ 6038 w 21595"/>
              <a:gd name="connsiteY2055" fmla="*/ 11238 h 21600"/>
              <a:gd name="connsiteX2056" fmla="*/ 6047 w 21595"/>
              <a:gd name="connsiteY2056" fmla="*/ 11287 h 21600"/>
              <a:gd name="connsiteX2057" fmla="*/ 6063 w 21595"/>
              <a:gd name="connsiteY2057" fmla="*/ 11299 h 21600"/>
              <a:gd name="connsiteX2058" fmla="*/ 6047 w 21595"/>
              <a:gd name="connsiteY2058" fmla="*/ 11349 h 21600"/>
              <a:gd name="connsiteX2059" fmla="*/ 6059 w 21595"/>
              <a:gd name="connsiteY2059" fmla="*/ 11436 h 21600"/>
              <a:gd name="connsiteX2060" fmla="*/ 6080 w 21595"/>
              <a:gd name="connsiteY2060" fmla="*/ 11482 h 21600"/>
              <a:gd name="connsiteX2061" fmla="*/ 6106 w 21595"/>
              <a:gd name="connsiteY2061" fmla="*/ 11570 h 21600"/>
              <a:gd name="connsiteX2062" fmla="*/ 6110 w 21595"/>
              <a:gd name="connsiteY2062" fmla="*/ 11704 h 21600"/>
              <a:gd name="connsiteX2063" fmla="*/ 6094 w 21595"/>
              <a:gd name="connsiteY2063" fmla="*/ 11742 h 21600"/>
              <a:gd name="connsiteX2064" fmla="*/ 6110 w 21595"/>
              <a:gd name="connsiteY2064" fmla="*/ 11887 h 21600"/>
              <a:gd name="connsiteX2065" fmla="*/ 6094 w 21595"/>
              <a:gd name="connsiteY2065" fmla="*/ 11987 h 21600"/>
              <a:gd name="connsiteX2066" fmla="*/ 6115 w 21595"/>
              <a:gd name="connsiteY2066" fmla="*/ 12021 h 21600"/>
              <a:gd name="connsiteX2067" fmla="*/ 6094 w 21595"/>
              <a:gd name="connsiteY2067" fmla="*/ 12109 h 21600"/>
              <a:gd name="connsiteX2068" fmla="*/ 6068 w 21595"/>
              <a:gd name="connsiteY2068" fmla="*/ 12216 h 21600"/>
              <a:gd name="connsiteX2069" fmla="*/ 6038 w 21595"/>
              <a:gd name="connsiteY2069" fmla="*/ 12231 h 21600"/>
              <a:gd name="connsiteX2070" fmla="*/ 6021 w 21595"/>
              <a:gd name="connsiteY2070" fmla="*/ 12277 h 21600"/>
              <a:gd name="connsiteX2071" fmla="*/ 6021 w 21595"/>
              <a:gd name="connsiteY2071" fmla="*/ 12365 h 21600"/>
              <a:gd name="connsiteX2072" fmla="*/ 6002 w 21595"/>
              <a:gd name="connsiteY2072" fmla="*/ 12377 h 21600"/>
              <a:gd name="connsiteX2073" fmla="*/ 6007 w 21595"/>
              <a:gd name="connsiteY2073" fmla="*/ 12426 h 21600"/>
              <a:gd name="connsiteX2074" fmla="*/ 5965 w 21595"/>
              <a:gd name="connsiteY2074" fmla="*/ 12488 h 21600"/>
              <a:gd name="connsiteX2075" fmla="*/ 5934 w 21595"/>
              <a:gd name="connsiteY2075" fmla="*/ 12522 h 21600"/>
              <a:gd name="connsiteX2076" fmla="*/ 5939 w 21595"/>
              <a:gd name="connsiteY2076" fmla="*/ 12598 h 21600"/>
              <a:gd name="connsiteX2077" fmla="*/ 5913 w 21595"/>
              <a:gd name="connsiteY2077" fmla="*/ 12694 h 21600"/>
              <a:gd name="connsiteX2078" fmla="*/ 5903 w 21595"/>
              <a:gd name="connsiteY2078" fmla="*/ 12793 h 21600"/>
              <a:gd name="connsiteX2079" fmla="*/ 5882 w 21595"/>
              <a:gd name="connsiteY2079" fmla="*/ 12816 h 21600"/>
              <a:gd name="connsiteX2080" fmla="*/ 5892 w 21595"/>
              <a:gd name="connsiteY2080" fmla="*/ 12965 h 21600"/>
              <a:gd name="connsiteX2081" fmla="*/ 5882 w 21595"/>
              <a:gd name="connsiteY2081" fmla="*/ 13011 h 21600"/>
              <a:gd name="connsiteX2082" fmla="*/ 5918 w 21595"/>
              <a:gd name="connsiteY2082" fmla="*/ 13088 h 21600"/>
              <a:gd name="connsiteX2083" fmla="*/ 5939 w 21595"/>
              <a:gd name="connsiteY2083" fmla="*/ 13011 h 21600"/>
              <a:gd name="connsiteX2084" fmla="*/ 5955 w 21595"/>
              <a:gd name="connsiteY2084" fmla="*/ 13088 h 21600"/>
              <a:gd name="connsiteX2085" fmla="*/ 5924 w 21595"/>
              <a:gd name="connsiteY2085" fmla="*/ 13210 h 21600"/>
              <a:gd name="connsiteX2086" fmla="*/ 5877 w 21595"/>
              <a:gd name="connsiteY2086" fmla="*/ 13306 h 21600"/>
              <a:gd name="connsiteX2087" fmla="*/ 5861 w 21595"/>
              <a:gd name="connsiteY2087" fmla="*/ 13416 h 21600"/>
              <a:gd name="connsiteX2088" fmla="*/ 5892 w 21595"/>
              <a:gd name="connsiteY2088" fmla="*/ 13577 h 21600"/>
              <a:gd name="connsiteX2089" fmla="*/ 5872 w 21595"/>
              <a:gd name="connsiteY2089" fmla="*/ 13650 h 21600"/>
              <a:gd name="connsiteX2090" fmla="*/ 5918 w 21595"/>
              <a:gd name="connsiteY2090" fmla="*/ 13711 h 21600"/>
              <a:gd name="connsiteX2091" fmla="*/ 5965 w 21595"/>
              <a:gd name="connsiteY2091" fmla="*/ 13822 h 21600"/>
              <a:gd name="connsiteX2092" fmla="*/ 5986 w 21595"/>
              <a:gd name="connsiteY2092" fmla="*/ 13944 h 21600"/>
              <a:gd name="connsiteX2093" fmla="*/ 6012 w 21595"/>
              <a:gd name="connsiteY2093" fmla="*/ 14016 h 21600"/>
              <a:gd name="connsiteX2094" fmla="*/ 6080 w 21595"/>
              <a:gd name="connsiteY2094" fmla="*/ 14334 h 21600"/>
              <a:gd name="connsiteX2095" fmla="*/ 6146 w 21595"/>
              <a:gd name="connsiteY2095" fmla="*/ 14628 h 21600"/>
              <a:gd name="connsiteX2096" fmla="*/ 6203 w 21595"/>
              <a:gd name="connsiteY2096" fmla="*/ 14846 h 21600"/>
              <a:gd name="connsiteX2097" fmla="*/ 6193 w 21595"/>
              <a:gd name="connsiteY2097" fmla="*/ 14896 h 21600"/>
              <a:gd name="connsiteX2098" fmla="*/ 6224 w 21595"/>
              <a:gd name="connsiteY2098" fmla="*/ 15029 h 21600"/>
              <a:gd name="connsiteX2099" fmla="*/ 6276 w 21595"/>
              <a:gd name="connsiteY2099" fmla="*/ 15129 h 21600"/>
              <a:gd name="connsiteX2100" fmla="*/ 6391 w 21595"/>
              <a:gd name="connsiteY2100" fmla="*/ 15301 h 21600"/>
              <a:gd name="connsiteX2101" fmla="*/ 6514 w 21595"/>
              <a:gd name="connsiteY2101" fmla="*/ 15473 h 21600"/>
              <a:gd name="connsiteX2102" fmla="*/ 6525 w 21595"/>
              <a:gd name="connsiteY2102" fmla="*/ 15534 h 21600"/>
              <a:gd name="connsiteX2103" fmla="*/ 6587 w 21595"/>
              <a:gd name="connsiteY2103" fmla="*/ 15630 h 21600"/>
              <a:gd name="connsiteX2104" fmla="*/ 6608 w 21595"/>
              <a:gd name="connsiteY2104" fmla="*/ 15851 h 21600"/>
              <a:gd name="connsiteX2105" fmla="*/ 6629 w 21595"/>
              <a:gd name="connsiteY2105" fmla="*/ 16119 h 21600"/>
              <a:gd name="connsiteX2106" fmla="*/ 6624 w 21595"/>
              <a:gd name="connsiteY2106" fmla="*/ 16486 h 21600"/>
              <a:gd name="connsiteX2107" fmla="*/ 6624 w 21595"/>
              <a:gd name="connsiteY2107" fmla="*/ 16818 h 21600"/>
              <a:gd name="connsiteX2108" fmla="*/ 6634 w 21595"/>
              <a:gd name="connsiteY2108" fmla="*/ 17136 h 21600"/>
              <a:gd name="connsiteX2109" fmla="*/ 6613 w 21595"/>
              <a:gd name="connsiteY2109" fmla="*/ 17330 h 21600"/>
              <a:gd name="connsiteX2110" fmla="*/ 6638 w 21595"/>
              <a:gd name="connsiteY2110" fmla="*/ 17525 h 21600"/>
              <a:gd name="connsiteX2111" fmla="*/ 6634 w 21595"/>
              <a:gd name="connsiteY2111" fmla="*/ 17659 h 21600"/>
              <a:gd name="connsiteX2112" fmla="*/ 6664 w 21595"/>
              <a:gd name="connsiteY2112" fmla="*/ 17904 h 21600"/>
              <a:gd name="connsiteX2113" fmla="*/ 6664 w 21595"/>
              <a:gd name="connsiteY2113" fmla="*/ 18148 h 21600"/>
              <a:gd name="connsiteX2114" fmla="*/ 6655 w 21595"/>
              <a:gd name="connsiteY2114" fmla="*/ 18408 h 21600"/>
              <a:gd name="connsiteX2115" fmla="*/ 6643 w 21595"/>
              <a:gd name="connsiteY2115" fmla="*/ 18676 h 21600"/>
              <a:gd name="connsiteX2116" fmla="*/ 6624 w 21595"/>
              <a:gd name="connsiteY2116" fmla="*/ 18676 h 21600"/>
              <a:gd name="connsiteX2117" fmla="*/ 6650 w 21595"/>
              <a:gd name="connsiteY2117" fmla="*/ 18859 h 21600"/>
              <a:gd name="connsiteX2118" fmla="*/ 6685 w 21595"/>
              <a:gd name="connsiteY2118" fmla="*/ 19020 h 21600"/>
              <a:gd name="connsiteX2119" fmla="*/ 6669 w 21595"/>
              <a:gd name="connsiteY2119" fmla="*/ 19127 h 21600"/>
              <a:gd name="connsiteX2120" fmla="*/ 6690 w 21595"/>
              <a:gd name="connsiteY2120" fmla="*/ 19421 h 21600"/>
              <a:gd name="connsiteX2121" fmla="*/ 6706 w 21595"/>
              <a:gd name="connsiteY2121" fmla="*/ 19654 h 21600"/>
              <a:gd name="connsiteX2122" fmla="*/ 6747 w 21595"/>
              <a:gd name="connsiteY2122" fmla="*/ 19677 h 21600"/>
              <a:gd name="connsiteX2123" fmla="*/ 6737 w 21595"/>
              <a:gd name="connsiteY2123" fmla="*/ 19471 h 21600"/>
              <a:gd name="connsiteX2124" fmla="*/ 6779 w 21595"/>
              <a:gd name="connsiteY2124" fmla="*/ 19521 h 21600"/>
              <a:gd name="connsiteX2125" fmla="*/ 6799 w 21595"/>
              <a:gd name="connsiteY2125" fmla="*/ 19849 h 21600"/>
              <a:gd name="connsiteX2126" fmla="*/ 6727 w 21595"/>
              <a:gd name="connsiteY2126" fmla="*/ 19788 h 21600"/>
              <a:gd name="connsiteX2127" fmla="*/ 6753 w 21595"/>
              <a:gd name="connsiteY2127" fmla="*/ 20060 h 21600"/>
              <a:gd name="connsiteX2128" fmla="*/ 6721 w 21595"/>
              <a:gd name="connsiteY2128" fmla="*/ 20205 h 21600"/>
              <a:gd name="connsiteX2129" fmla="*/ 6810 w 21595"/>
              <a:gd name="connsiteY2129" fmla="*/ 20243 h 21600"/>
              <a:gd name="connsiteX2130" fmla="*/ 6773 w 21595"/>
              <a:gd name="connsiteY2130" fmla="*/ 20365 h 21600"/>
              <a:gd name="connsiteX2131" fmla="*/ 6773 w 21595"/>
              <a:gd name="connsiteY2131" fmla="*/ 20522 h 21600"/>
              <a:gd name="connsiteX2132" fmla="*/ 6831 w 21595"/>
              <a:gd name="connsiteY2132" fmla="*/ 20793 h 21600"/>
              <a:gd name="connsiteX2133" fmla="*/ 6872 w 21595"/>
              <a:gd name="connsiteY2133" fmla="*/ 20889 h 21600"/>
              <a:gd name="connsiteX2134" fmla="*/ 6876 w 21595"/>
              <a:gd name="connsiteY2134" fmla="*/ 20988 h 21600"/>
              <a:gd name="connsiteX2135" fmla="*/ 6914 w 21595"/>
              <a:gd name="connsiteY2135" fmla="*/ 21084 h 21600"/>
              <a:gd name="connsiteX2136" fmla="*/ 6991 w 21595"/>
              <a:gd name="connsiteY2136" fmla="*/ 21172 h 21600"/>
              <a:gd name="connsiteX2137" fmla="*/ 7074 w 21595"/>
              <a:gd name="connsiteY2137" fmla="*/ 21283 h 21600"/>
              <a:gd name="connsiteX2138" fmla="*/ 7142 w 21595"/>
              <a:gd name="connsiteY2138" fmla="*/ 21329 h 21600"/>
              <a:gd name="connsiteX2139" fmla="*/ 7162 w 21595"/>
              <a:gd name="connsiteY2139" fmla="*/ 21329 h 21600"/>
              <a:gd name="connsiteX2140" fmla="*/ 7142 w 21595"/>
              <a:gd name="connsiteY2140" fmla="*/ 21183 h 21600"/>
              <a:gd name="connsiteX2141" fmla="*/ 7178 w 21595"/>
              <a:gd name="connsiteY2141" fmla="*/ 21122 h 21600"/>
              <a:gd name="connsiteX2142" fmla="*/ 7199 w 21595"/>
              <a:gd name="connsiteY2142" fmla="*/ 21084 h 21600"/>
              <a:gd name="connsiteX2143" fmla="*/ 7246 w 21595"/>
              <a:gd name="connsiteY2143" fmla="*/ 21084 h 21600"/>
              <a:gd name="connsiteX2144" fmla="*/ 7265 w 21595"/>
              <a:gd name="connsiteY2144" fmla="*/ 21099 h 21600"/>
              <a:gd name="connsiteX2145" fmla="*/ 7213 w 21595"/>
              <a:gd name="connsiteY2145" fmla="*/ 21000 h 21600"/>
              <a:gd name="connsiteX2146" fmla="*/ 7173 w 21595"/>
              <a:gd name="connsiteY2146" fmla="*/ 20839 h 21600"/>
              <a:gd name="connsiteX2147" fmla="*/ 7183 w 21595"/>
              <a:gd name="connsiteY2147" fmla="*/ 20767 h 21600"/>
              <a:gd name="connsiteX2148" fmla="*/ 7220 w 21595"/>
              <a:gd name="connsiteY2148" fmla="*/ 20706 h 21600"/>
              <a:gd name="connsiteX2149" fmla="*/ 7225 w 21595"/>
              <a:gd name="connsiteY2149" fmla="*/ 20522 h 21600"/>
              <a:gd name="connsiteX2150" fmla="*/ 7277 w 21595"/>
              <a:gd name="connsiteY2150" fmla="*/ 20438 h 21600"/>
              <a:gd name="connsiteX2151" fmla="*/ 7272 w 21595"/>
              <a:gd name="connsiteY2151" fmla="*/ 20289 h 21600"/>
              <a:gd name="connsiteX2152" fmla="*/ 7220 w 21595"/>
              <a:gd name="connsiteY2152" fmla="*/ 20266 h 21600"/>
              <a:gd name="connsiteX2153" fmla="*/ 7147 w 21595"/>
              <a:gd name="connsiteY2153" fmla="*/ 20144 h 21600"/>
              <a:gd name="connsiteX2154" fmla="*/ 7147 w 21595"/>
              <a:gd name="connsiteY2154" fmla="*/ 20021 h 21600"/>
              <a:gd name="connsiteX2155" fmla="*/ 7178 w 21595"/>
              <a:gd name="connsiteY2155" fmla="*/ 19949 h 21600"/>
              <a:gd name="connsiteX2156" fmla="*/ 7230 w 21595"/>
              <a:gd name="connsiteY2156" fmla="*/ 19949 h 21600"/>
              <a:gd name="connsiteX2157" fmla="*/ 7230 w 21595"/>
              <a:gd name="connsiteY2157" fmla="*/ 19861 h 21600"/>
              <a:gd name="connsiteX2158" fmla="*/ 7220 w 21595"/>
              <a:gd name="connsiteY2158" fmla="*/ 19693 h 21600"/>
              <a:gd name="connsiteX2159" fmla="*/ 7251 w 21595"/>
              <a:gd name="connsiteY2159" fmla="*/ 19593 h 21600"/>
              <a:gd name="connsiteX2160" fmla="*/ 7291 w 21595"/>
              <a:gd name="connsiteY2160" fmla="*/ 19544 h 21600"/>
              <a:gd name="connsiteX2161" fmla="*/ 7265 w 21595"/>
              <a:gd name="connsiteY2161" fmla="*/ 19459 h 21600"/>
              <a:gd name="connsiteX2162" fmla="*/ 7239 w 21595"/>
              <a:gd name="connsiteY2162" fmla="*/ 19521 h 21600"/>
              <a:gd name="connsiteX2163" fmla="*/ 7199 w 21595"/>
              <a:gd name="connsiteY2163" fmla="*/ 19471 h 21600"/>
              <a:gd name="connsiteX2164" fmla="*/ 7173 w 21595"/>
              <a:gd name="connsiteY2164" fmla="*/ 19310 h 21600"/>
              <a:gd name="connsiteX2165" fmla="*/ 7187 w 21595"/>
              <a:gd name="connsiteY2165" fmla="*/ 19265 h 21600"/>
              <a:gd name="connsiteX2166" fmla="*/ 7251 w 21595"/>
              <a:gd name="connsiteY2166" fmla="*/ 19326 h 21600"/>
              <a:gd name="connsiteX2167" fmla="*/ 7302 w 21595"/>
              <a:gd name="connsiteY2167" fmla="*/ 19299 h 21600"/>
              <a:gd name="connsiteX2168" fmla="*/ 7328 w 21595"/>
              <a:gd name="connsiteY2168" fmla="*/ 19238 h 21600"/>
              <a:gd name="connsiteX2169" fmla="*/ 7312 w 21595"/>
              <a:gd name="connsiteY2169" fmla="*/ 19165 h 21600"/>
              <a:gd name="connsiteX2170" fmla="*/ 7307 w 21595"/>
              <a:gd name="connsiteY2170" fmla="*/ 19043 h 21600"/>
              <a:gd name="connsiteX2171" fmla="*/ 7286 w 21595"/>
              <a:gd name="connsiteY2171" fmla="*/ 18943 h 21600"/>
              <a:gd name="connsiteX2172" fmla="*/ 7349 w 21595"/>
              <a:gd name="connsiteY2172" fmla="*/ 18959 h 21600"/>
              <a:gd name="connsiteX2173" fmla="*/ 7463 w 21595"/>
              <a:gd name="connsiteY2173" fmla="*/ 18932 h 21600"/>
              <a:gd name="connsiteX2174" fmla="*/ 7536 w 21595"/>
              <a:gd name="connsiteY2174" fmla="*/ 18848 h 21600"/>
              <a:gd name="connsiteX2175" fmla="*/ 7571 w 21595"/>
              <a:gd name="connsiteY2175" fmla="*/ 18638 h 21600"/>
              <a:gd name="connsiteX2176" fmla="*/ 7566 w 21595"/>
              <a:gd name="connsiteY2176" fmla="*/ 18554 h 21600"/>
              <a:gd name="connsiteX2177" fmla="*/ 7524 w 21595"/>
              <a:gd name="connsiteY2177" fmla="*/ 18481 h 21600"/>
              <a:gd name="connsiteX2178" fmla="*/ 7524 w 21595"/>
              <a:gd name="connsiteY2178" fmla="*/ 18370 h 21600"/>
              <a:gd name="connsiteX2179" fmla="*/ 7442 w 21595"/>
              <a:gd name="connsiteY2179" fmla="*/ 18236 h 21600"/>
              <a:gd name="connsiteX2180" fmla="*/ 7437 w 21595"/>
              <a:gd name="connsiteY2180" fmla="*/ 18148 h 21600"/>
              <a:gd name="connsiteX2181" fmla="*/ 7479 w 21595"/>
              <a:gd name="connsiteY2181" fmla="*/ 18236 h 21600"/>
              <a:gd name="connsiteX2182" fmla="*/ 7519 w 21595"/>
              <a:gd name="connsiteY2182" fmla="*/ 18236 h 21600"/>
              <a:gd name="connsiteX2183" fmla="*/ 7576 w 21595"/>
              <a:gd name="connsiteY2183" fmla="*/ 18309 h 21600"/>
              <a:gd name="connsiteX2184" fmla="*/ 7609 w 21595"/>
              <a:gd name="connsiteY2184" fmla="*/ 18286 h 21600"/>
              <a:gd name="connsiteX2185" fmla="*/ 7649 w 21595"/>
              <a:gd name="connsiteY2185" fmla="*/ 18320 h 21600"/>
              <a:gd name="connsiteX2186" fmla="*/ 7706 w 21595"/>
              <a:gd name="connsiteY2186" fmla="*/ 18225 h 21600"/>
              <a:gd name="connsiteX2187" fmla="*/ 7727 w 21595"/>
              <a:gd name="connsiteY2187" fmla="*/ 18125 h 21600"/>
              <a:gd name="connsiteX2188" fmla="*/ 7758 w 21595"/>
              <a:gd name="connsiteY2188" fmla="*/ 18041 h 21600"/>
              <a:gd name="connsiteX2189" fmla="*/ 7774 w 21595"/>
              <a:gd name="connsiteY2189" fmla="*/ 17881 h 21600"/>
              <a:gd name="connsiteX2190" fmla="*/ 7804 w 21595"/>
              <a:gd name="connsiteY2190" fmla="*/ 17808 h 21600"/>
              <a:gd name="connsiteX2191" fmla="*/ 7851 w 21595"/>
              <a:gd name="connsiteY2191" fmla="*/ 17674 h 21600"/>
              <a:gd name="connsiteX2192" fmla="*/ 7898 w 21595"/>
              <a:gd name="connsiteY2192" fmla="*/ 17392 h 21600"/>
              <a:gd name="connsiteX2193" fmla="*/ 7934 w 21595"/>
              <a:gd name="connsiteY2193" fmla="*/ 17308 h 21600"/>
              <a:gd name="connsiteX2194" fmla="*/ 7945 w 21595"/>
              <a:gd name="connsiteY2194" fmla="*/ 17220 h 21600"/>
              <a:gd name="connsiteX2195" fmla="*/ 7945 w 21595"/>
              <a:gd name="connsiteY2195" fmla="*/ 17063 h 21600"/>
              <a:gd name="connsiteX2196" fmla="*/ 7934 w 21595"/>
              <a:gd name="connsiteY2196" fmla="*/ 16964 h 21600"/>
              <a:gd name="connsiteX2197" fmla="*/ 7934 w 21595"/>
              <a:gd name="connsiteY2197" fmla="*/ 16853 h 21600"/>
              <a:gd name="connsiteX2198" fmla="*/ 7981 w 21595"/>
              <a:gd name="connsiteY2198" fmla="*/ 16681 h 21600"/>
              <a:gd name="connsiteX2199" fmla="*/ 8043 w 21595"/>
              <a:gd name="connsiteY2199" fmla="*/ 16558 h 21600"/>
              <a:gd name="connsiteX2200" fmla="*/ 8111 w 21595"/>
              <a:gd name="connsiteY2200" fmla="*/ 16512 h 21600"/>
              <a:gd name="connsiteX2201" fmla="*/ 8146 w 21595"/>
              <a:gd name="connsiteY2201" fmla="*/ 16436 h 21600"/>
              <a:gd name="connsiteX2202" fmla="*/ 8240 w 21595"/>
              <a:gd name="connsiteY2202" fmla="*/ 16375 h 21600"/>
              <a:gd name="connsiteX2203" fmla="*/ 8308 w 21595"/>
              <a:gd name="connsiteY2203" fmla="*/ 16375 h 21600"/>
              <a:gd name="connsiteX2204" fmla="*/ 8318 w 21595"/>
              <a:gd name="connsiteY2204" fmla="*/ 16279 h 21600"/>
              <a:gd name="connsiteX2205" fmla="*/ 8365 w 21595"/>
              <a:gd name="connsiteY2205" fmla="*/ 16207 h 21600"/>
              <a:gd name="connsiteX2206" fmla="*/ 8370 w 21595"/>
              <a:gd name="connsiteY2206" fmla="*/ 16046 h 21600"/>
              <a:gd name="connsiteX2207" fmla="*/ 8422 w 21595"/>
              <a:gd name="connsiteY2207" fmla="*/ 15824 h 21600"/>
              <a:gd name="connsiteX2208" fmla="*/ 8426 w 21595"/>
              <a:gd name="connsiteY2208" fmla="*/ 15618 h 21600"/>
              <a:gd name="connsiteX2209" fmla="*/ 8447 w 21595"/>
              <a:gd name="connsiteY2209" fmla="*/ 15545 h 21600"/>
              <a:gd name="connsiteX2210" fmla="*/ 8447 w 21595"/>
              <a:gd name="connsiteY2210" fmla="*/ 15446 h 21600"/>
              <a:gd name="connsiteX2211" fmla="*/ 8464 w 21595"/>
              <a:gd name="connsiteY2211" fmla="*/ 15190 h 21600"/>
              <a:gd name="connsiteX2212" fmla="*/ 8452 w 21595"/>
              <a:gd name="connsiteY2212" fmla="*/ 14884 h 21600"/>
              <a:gd name="connsiteX2213" fmla="*/ 8464 w 21595"/>
              <a:gd name="connsiteY2213" fmla="*/ 14773 h 21600"/>
              <a:gd name="connsiteX2214" fmla="*/ 8478 w 21595"/>
              <a:gd name="connsiteY2214" fmla="*/ 14762 h 21600"/>
              <a:gd name="connsiteX2215" fmla="*/ 8525 w 21595"/>
              <a:gd name="connsiteY2215" fmla="*/ 14628 h 21600"/>
              <a:gd name="connsiteX2216" fmla="*/ 8556 w 21595"/>
              <a:gd name="connsiteY2216" fmla="*/ 14445 h 21600"/>
              <a:gd name="connsiteX2217" fmla="*/ 8639 w 21595"/>
              <a:gd name="connsiteY2217" fmla="*/ 14211 h 21600"/>
              <a:gd name="connsiteX2218" fmla="*/ 8671 w 21595"/>
              <a:gd name="connsiteY2218" fmla="*/ 14112 h 21600"/>
              <a:gd name="connsiteX2219" fmla="*/ 8690 w 21595"/>
              <a:gd name="connsiteY2219" fmla="*/ 13844 h 21600"/>
              <a:gd name="connsiteX2220" fmla="*/ 8681 w 21595"/>
              <a:gd name="connsiteY2220" fmla="*/ 13745 h 21600"/>
              <a:gd name="connsiteX2221" fmla="*/ 8660 w 21595"/>
              <a:gd name="connsiteY2221" fmla="*/ 13539 h 21600"/>
              <a:gd name="connsiteX2222" fmla="*/ 8639 w 21595"/>
              <a:gd name="connsiteY2222" fmla="*/ 13489 h 21600"/>
              <a:gd name="connsiteX2223" fmla="*/ 8587 w 21595"/>
              <a:gd name="connsiteY2223" fmla="*/ 13478 h 21600"/>
              <a:gd name="connsiteX2224" fmla="*/ 8541 w 21595"/>
              <a:gd name="connsiteY2224" fmla="*/ 13428 h 21600"/>
              <a:gd name="connsiteX2225" fmla="*/ 8457 w 21595"/>
              <a:gd name="connsiteY2225" fmla="*/ 13244 h 21600"/>
              <a:gd name="connsiteX2226" fmla="*/ 8370 w 21595"/>
              <a:gd name="connsiteY2226" fmla="*/ 13111 h 21600"/>
              <a:gd name="connsiteX2227" fmla="*/ 8276 w 21595"/>
              <a:gd name="connsiteY2227" fmla="*/ 13122 h 21600"/>
              <a:gd name="connsiteX2228" fmla="*/ 8162 w 21595"/>
              <a:gd name="connsiteY2228" fmla="*/ 13038 h 21600"/>
              <a:gd name="connsiteX2229" fmla="*/ 8090 w 21595"/>
              <a:gd name="connsiteY2229" fmla="*/ 13088 h 21600"/>
              <a:gd name="connsiteX2230" fmla="*/ 8101 w 21595"/>
              <a:gd name="connsiteY2230" fmla="*/ 13000 h 21600"/>
              <a:gd name="connsiteX2231" fmla="*/ 8068 w 21595"/>
              <a:gd name="connsiteY2231" fmla="*/ 12904 h 21600"/>
              <a:gd name="connsiteX2232" fmla="*/ 7971 w 21595"/>
              <a:gd name="connsiteY2232" fmla="*/ 12805 h 21600"/>
              <a:gd name="connsiteX2233" fmla="*/ 7894 w 21595"/>
              <a:gd name="connsiteY2233" fmla="*/ 12744 h 21600"/>
              <a:gd name="connsiteX2234" fmla="*/ 7847 w 21595"/>
              <a:gd name="connsiteY2234" fmla="*/ 12855 h 21600"/>
              <a:gd name="connsiteX2235" fmla="*/ 7847 w 21595"/>
              <a:gd name="connsiteY2235" fmla="*/ 12694 h 21600"/>
              <a:gd name="connsiteX2236" fmla="*/ 7738 w 21595"/>
              <a:gd name="connsiteY2236" fmla="*/ 12660 h 21600"/>
              <a:gd name="connsiteX2237" fmla="*/ 7717 w 21595"/>
              <a:gd name="connsiteY2237" fmla="*/ 12610 h 21600"/>
              <a:gd name="connsiteX2238" fmla="*/ 7764 w 21595"/>
              <a:gd name="connsiteY2238" fmla="*/ 12488 h 21600"/>
              <a:gd name="connsiteX2239" fmla="*/ 7764 w 21595"/>
              <a:gd name="connsiteY2239" fmla="*/ 12365 h 21600"/>
              <a:gd name="connsiteX2240" fmla="*/ 7732 w 21595"/>
              <a:gd name="connsiteY2240" fmla="*/ 12338 h 21600"/>
              <a:gd name="connsiteX2241" fmla="*/ 7696 w 21595"/>
              <a:gd name="connsiteY2241" fmla="*/ 12059 h 21600"/>
              <a:gd name="connsiteX2242" fmla="*/ 7686 w 21595"/>
              <a:gd name="connsiteY2242" fmla="*/ 11972 h 21600"/>
              <a:gd name="connsiteX2243" fmla="*/ 7665 w 21595"/>
              <a:gd name="connsiteY2243" fmla="*/ 11972 h 21600"/>
              <a:gd name="connsiteX2244" fmla="*/ 7654 w 21595"/>
              <a:gd name="connsiteY2244" fmla="*/ 11910 h 21600"/>
              <a:gd name="connsiteX2245" fmla="*/ 7592 w 21595"/>
              <a:gd name="connsiteY2245" fmla="*/ 11777 h 21600"/>
              <a:gd name="connsiteX2246" fmla="*/ 7545 w 21595"/>
              <a:gd name="connsiteY2246" fmla="*/ 11742 h 21600"/>
              <a:gd name="connsiteX2247" fmla="*/ 7524 w 21595"/>
              <a:gd name="connsiteY2247" fmla="*/ 11715 h 21600"/>
              <a:gd name="connsiteX2248" fmla="*/ 7463 w 21595"/>
              <a:gd name="connsiteY2248" fmla="*/ 11666 h 21600"/>
              <a:gd name="connsiteX2249" fmla="*/ 7411 w 21595"/>
              <a:gd name="connsiteY2249" fmla="*/ 11681 h 21600"/>
              <a:gd name="connsiteX2250" fmla="*/ 7406 w 21595"/>
              <a:gd name="connsiteY2250" fmla="*/ 11715 h 21600"/>
              <a:gd name="connsiteX2251" fmla="*/ 7333 w 21595"/>
              <a:gd name="connsiteY2251" fmla="*/ 11681 h 21600"/>
              <a:gd name="connsiteX2252" fmla="*/ 7307 w 21595"/>
              <a:gd name="connsiteY2252" fmla="*/ 11631 h 21600"/>
              <a:gd name="connsiteX2253" fmla="*/ 7277 w 21595"/>
              <a:gd name="connsiteY2253" fmla="*/ 11543 h 21600"/>
              <a:gd name="connsiteX2254" fmla="*/ 7255 w 21595"/>
              <a:gd name="connsiteY2254" fmla="*/ 11543 h 21600"/>
              <a:gd name="connsiteX2255" fmla="*/ 7255 w 21595"/>
              <a:gd name="connsiteY2255" fmla="*/ 11459 h 21600"/>
              <a:gd name="connsiteX2256" fmla="*/ 7220 w 21595"/>
              <a:gd name="connsiteY2256" fmla="*/ 11349 h 21600"/>
              <a:gd name="connsiteX2257" fmla="*/ 7178 w 21595"/>
              <a:gd name="connsiteY2257" fmla="*/ 11287 h 21600"/>
              <a:gd name="connsiteX2258" fmla="*/ 7157 w 21595"/>
              <a:gd name="connsiteY2258" fmla="*/ 11253 h 21600"/>
              <a:gd name="connsiteX2259" fmla="*/ 7126 w 21595"/>
              <a:gd name="connsiteY2259" fmla="*/ 11264 h 21600"/>
              <a:gd name="connsiteX2260" fmla="*/ 7116 w 21595"/>
              <a:gd name="connsiteY2260" fmla="*/ 11131 h 21600"/>
              <a:gd name="connsiteX2261" fmla="*/ 7074 w 21595"/>
              <a:gd name="connsiteY2261" fmla="*/ 11043 h 21600"/>
              <a:gd name="connsiteX2262" fmla="*/ 7027 w 21595"/>
              <a:gd name="connsiteY2262" fmla="*/ 11031 h 21600"/>
              <a:gd name="connsiteX2263" fmla="*/ 7006 w 21595"/>
              <a:gd name="connsiteY2263" fmla="*/ 10959 h 21600"/>
              <a:gd name="connsiteX2264" fmla="*/ 7058 w 21595"/>
              <a:gd name="connsiteY2264" fmla="*/ 10909 h 21600"/>
              <a:gd name="connsiteX2265" fmla="*/ 6987 w 21595"/>
              <a:gd name="connsiteY2265" fmla="*/ 10909 h 21600"/>
              <a:gd name="connsiteX2266" fmla="*/ 6914 w 21595"/>
              <a:gd name="connsiteY2266" fmla="*/ 10920 h 21600"/>
              <a:gd name="connsiteX2267" fmla="*/ 6909 w 21595"/>
              <a:gd name="connsiteY2267" fmla="*/ 10970 h 21600"/>
              <a:gd name="connsiteX2268" fmla="*/ 6872 w 21595"/>
              <a:gd name="connsiteY2268" fmla="*/ 11020 h 21600"/>
              <a:gd name="connsiteX2269" fmla="*/ 6831 w 21595"/>
              <a:gd name="connsiteY2269" fmla="*/ 10993 h 21600"/>
              <a:gd name="connsiteX2270" fmla="*/ 6794 w 21595"/>
              <a:gd name="connsiteY2270" fmla="*/ 10920 h 21600"/>
              <a:gd name="connsiteX2271" fmla="*/ 6732 w 21595"/>
              <a:gd name="connsiteY2271" fmla="*/ 10947 h 21600"/>
              <a:gd name="connsiteX2272" fmla="*/ 6676 w 21595"/>
              <a:gd name="connsiteY2272" fmla="*/ 10932 h 21600"/>
              <a:gd name="connsiteX2273" fmla="*/ 6676 w 21595"/>
              <a:gd name="connsiteY2273" fmla="*/ 10886 h 21600"/>
              <a:gd name="connsiteX2274" fmla="*/ 6638 w 21595"/>
              <a:gd name="connsiteY2274" fmla="*/ 10798 h 21600"/>
              <a:gd name="connsiteX2275" fmla="*/ 6598 w 21595"/>
              <a:gd name="connsiteY2275" fmla="*/ 10787 h 21600"/>
              <a:gd name="connsiteX2276" fmla="*/ 6577 w 21595"/>
              <a:gd name="connsiteY2276" fmla="*/ 10676 h 21600"/>
              <a:gd name="connsiteX2277" fmla="*/ 6556 w 21595"/>
              <a:gd name="connsiteY2277" fmla="*/ 10725 h 21600"/>
              <a:gd name="connsiteX2278" fmla="*/ 6561 w 21595"/>
              <a:gd name="connsiteY2278" fmla="*/ 10810 h 21600"/>
              <a:gd name="connsiteX2279" fmla="*/ 6483 w 21595"/>
              <a:gd name="connsiteY2279" fmla="*/ 10871 h 21600"/>
              <a:gd name="connsiteX2280" fmla="*/ 6483 w 21595"/>
              <a:gd name="connsiteY2280" fmla="*/ 10993 h 21600"/>
              <a:gd name="connsiteX2281" fmla="*/ 6504 w 21595"/>
              <a:gd name="connsiteY2281" fmla="*/ 11054 h 21600"/>
              <a:gd name="connsiteX2282" fmla="*/ 6488 w 21595"/>
              <a:gd name="connsiteY2282" fmla="*/ 11165 h 21600"/>
              <a:gd name="connsiteX2283" fmla="*/ 6457 w 21595"/>
              <a:gd name="connsiteY2283" fmla="*/ 11176 h 21600"/>
              <a:gd name="connsiteX2284" fmla="*/ 6442 w 21595"/>
              <a:gd name="connsiteY2284" fmla="*/ 11054 h 21600"/>
              <a:gd name="connsiteX2285" fmla="*/ 6468 w 21595"/>
              <a:gd name="connsiteY2285" fmla="*/ 10959 h 21600"/>
              <a:gd name="connsiteX2286" fmla="*/ 6473 w 21595"/>
              <a:gd name="connsiteY2286" fmla="*/ 10871 h 21600"/>
              <a:gd name="connsiteX2287" fmla="*/ 6452 w 21595"/>
              <a:gd name="connsiteY2287" fmla="*/ 10798 h 21600"/>
              <a:gd name="connsiteX2288" fmla="*/ 6488 w 21595"/>
              <a:gd name="connsiteY2288" fmla="*/ 10775 h 21600"/>
              <a:gd name="connsiteX2289" fmla="*/ 6494 w 21595"/>
              <a:gd name="connsiteY2289" fmla="*/ 10737 h 21600"/>
              <a:gd name="connsiteX2290" fmla="*/ 6504 w 21595"/>
              <a:gd name="connsiteY2290" fmla="*/ 10687 h 21600"/>
              <a:gd name="connsiteX2291" fmla="*/ 6488 w 21595"/>
              <a:gd name="connsiteY2291" fmla="*/ 10641 h 21600"/>
              <a:gd name="connsiteX2292" fmla="*/ 6468 w 21595"/>
              <a:gd name="connsiteY2292" fmla="*/ 10626 h 21600"/>
              <a:gd name="connsiteX2293" fmla="*/ 6436 w 21595"/>
              <a:gd name="connsiteY2293" fmla="*/ 10714 h 21600"/>
              <a:gd name="connsiteX2294" fmla="*/ 6417 w 21595"/>
              <a:gd name="connsiteY2294" fmla="*/ 10748 h 21600"/>
              <a:gd name="connsiteX2295" fmla="*/ 6365 w 21595"/>
              <a:gd name="connsiteY2295" fmla="*/ 10836 h 21600"/>
              <a:gd name="connsiteX2296" fmla="*/ 6318 w 21595"/>
              <a:gd name="connsiteY2296" fmla="*/ 10810 h 21600"/>
              <a:gd name="connsiteX2297" fmla="*/ 6313 w 21595"/>
              <a:gd name="connsiteY2297" fmla="*/ 10848 h 21600"/>
              <a:gd name="connsiteX2298" fmla="*/ 6276 w 21595"/>
              <a:gd name="connsiteY2298" fmla="*/ 10848 h 21600"/>
              <a:gd name="connsiteX2299" fmla="*/ 6235 w 21595"/>
              <a:gd name="connsiteY2299" fmla="*/ 10932 h 21600"/>
              <a:gd name="connsiteX2300" fmla="*/ 6224 w 21595"/>
              <a:gd name="connsiteY2300" fmla="*/ 11069 h 21600"/>
              <a:gd name="connsiteX2301" fmla="*/ 6219 w 21595"/>
              <a:gd name="connsiteY2301" fmla="*/ 11115 h 21600"/>
              <a:gd name="connsiteX2302" fmla="*/ 6193 w 21595"/>
              <a:gd name="connsiteY2302" fmla="*/ 11142 h 21600"/>
              <a:gd name="connsiteX2303" fmla="*/ 6146 w 21595"/>
              <a:gd name="connsiteY2303" fmla="*/ 11253 h 21600"/>
              <a:gd name="connsiteX2304" fmla="*/ 6115 w 21595"/>
              <a:gd name="connsiteY2304" fmla="*/ 11238 h 21600"/>
              <a:gd name="connsiteX2305" fmla="*/ 6094 w 21595"/>
              <a:gd name="connsiteY2305" fmla="*/ 11203 h 21600"/>
              <a:gd name="connsiteX2306" fmla="*/ 6073 w 21595"/>
              <a:gd name="connsiteY2306" fmla="*/ 11154 h 21600"/>
              <a:gd name="connsiteX2307" fmla="*/ 6047 w 21595"/>
              <a:gd name="connsiteY2307" fmla="*/ 11115 h 21600"/>
              <a:gd name="connsiteX2308" fmla="*/ 6017 w 21595"/>
              <a:gd name="connsiteY2308" fmla="*/ 11115 h 21600"/>
              <a:gd name="connsiteX2309" fmla="*/ 6017 w 21595"/>
              <a:gd name="connsiteY2309" fmla="*/ 11104 h 21600"/>
              <a:gd name="connsiteX2310" fmla="*/ 5986 w 21595"/>
              <a:gd name="connsiteY2310" fmla="*/ 11092 h 21600"/>
              <a:gd name="connsiteX2311" fmla="*/ 5965 w 21595"/>
              <a:gd name="connsiteY2311" fmla="*/ 11142 h 21600"/>
              <a:gd name="connsiteX2312" fmla="*/ 5929 w 21595"/>
              <a:gd name="connsiteY2312" fmla="*/ 11176 h 21600"/>
              <a:gd name="connsiteX2313" fmla="*/ 5898 w 21595"/>
              <a:gd name="connsiteY2313" fmla="*/ 11215 h 21600"/>
              <a:gd name="connsiteX2314" fmla="*/ 5872 w 21595"/>
              <a:gd name="connsiteY2314" fmla="*/ 11226 h 21600"/>
              <a:gd name="connsiteX2315" fmla="*/ 5856 w 21595"/>
              <a:gd name="connsiteY2315" fmla="*/ 11192 h 21600"/>
              <a:gd name="connsiteX2316" fmla="*/ 5846 w 21595"/>
              <a:gd name="connsiteY2316" fmla="*/ 11203 h 21600"/>
              <a:gd name="connsiteX2317" fmla="*/ 5825 w 21595"/>
              <a:gd name="connsiteY2317" fmla="*/ 11192 h 21600"/>
              <a:gd name="connsiteX2318" fmla="*/ 5825 w 21595"/>
              <a:gd name="connsiteY2318" fmla="*/ 11154 h 21600"/>
              <a:gd name="connsiteX2319" fmla="*/ 5804 w 21595"/>
              <a:gd name="connsiteY2319" fmla="*/ 11104 h 21600"/>
              <a:gd name="connsiteX2320" fmla="*/ 5778 w 21595"/>
              <a:gd name="connsiteY2320" fmla="*/ 11031 h 21600"/>
              <a:gd name="connsiteX2321" fmla="*/ 5757 w 21595"/>
              <a:gd name="connsiteY2321" fmla="*/ 10970 h 21600"/>
              <a:gd name="connsiteX2322" fmla="*/ 5743 w 21595"/>
              <a:gd name="connsiteY2322" fmla="*/ 10871 h 21600"/>
              <a:gd name="connsiteX2323" fmla="*/ 5736 w 21595"/>
              <a:gd name="connsiteY2323" fmla="*/ 10848 h 21600"/>
              <a:gd name="connsiteX2324" fmla="*/ 5736 w 21595"/>
              <a:gd name="connsiteY2324" fmla="*/ 10810 h 21600"/>
              <a:gd name="connsiteX2325" fmla="*/ 5748 w 21595"/>
              <a:gd name="connsiteY2325" fmla="*/ 10764 h 21600"/>
              <a:gd name="connsiteX2326" fmla="*/ 5748 w 21595"/>
              <a:gd name="connsiteY2326" fmla="*/ 10725 h 21600"/>
              <a:gd name="connsiteX2327" fmla="*/ 5753 w 21595"/>
              <a:gd name="connsiteY2327" fmla="*/ 10653 h 21600"/>
              <a:gd name="connsiteX2328" fmla="*/ 5762 w 21595"/>
              <a:gd name="connsiteY2328" fmla="*/ 10641 h 21600"/>
              <a:gd name="connsiteX2329" fmla="*/ 5762 w 21595"/>
              <a:gd name="connsiteY2329" fmla="*/ 10565 h 21600"/>
              <a:gd name="connsiteX2330" fmla="*/ 5762 w 21595"/>
              <a:gd name="connsiteY2330" fmla="*/ 10519 h 21600"/>
              <a:gd name="connsiteX2331" fmla="*/ 5769 w 21595"/>
              <a:gd name="connsiteY2331" fmla="*/ 10443 h 21600"/>
              <a:gd name="connsiteX2332" fmla="*/ 5774 w 21595"/>
              <a:gd name="connsiteY2332" fmla="*/ 10381 h 21600"/>
              <a:gd name="connsiteX2333" fmla="*/ 5795 w 21595"/>
              <a:gd name="connsiteY2333" fmla="*/ 10336 h 21600"/>
              <a:gd name="connsiteX2334" fmla="*/ 5788 w 21595"/>
              <a:gd name="connsiteY2334" fmla="*/ 10274 h 21600"/>
              <a:gd name="connsiteX2335" fmla="*/ 5795 w 21595"/>
              <a:gd name="connsiteY2335" fmla="*/ 10236 h 21600"/>
              <a:gd name="connsiteX2336" fmla="*/ 5799 w 21595"/>
              <a:gd name="connsiteY2336" fmla="*/ 10225 h 21600"/>
              <a:gd name="connsiteX2337" fmla="*/ 5783 w 21595"/>
              <a:gd name="connsiteY2337" fmla="*/ 10175 h 21600"/>
              <a:gd name="connsiteX2338" fmla="*/ 5762 w 21595"/>
              <a:gd name="connsiteY2338" fmla="*/ 10152 h 21600"/>
              <a:gd name="connsiteX2339" fmla="*/ 5748 w 21595"/>
              <a:gd name="connsiteY2339" fmla="*/ 10114 h 21600"/>
              <a:gd name="connsiteX2340" fmla="*/ 5731 w 21595"/>
              <a:gd name="connsiteY2340" fmla="*/ 10076 h 21600"/>
              <a:gd name="connsiteX2341" fmla="*/ 5722 w 21595"/>
              <a:gd name="connsiteY2341" fmla="*/ 10076 h 21600"/>
              <a:gd name="connsiteX2342" fmla="*/ 5696 w 21595"/>
              <a:gd name="connsiteY2342" fmla="*/ 10053 h 21600"/>
              <a:gd name="connsiteX2343" fmla="*/ 5680 w 21595"/>
              <a:gd name="connsiteY2343" fmla="*/ 10064 h 21600"/>
              <a:gd name="connsiteX2344" fmla="*/ 5665 w 21595"/>
              <a:gd name="connsiteY2344" fmla="*/ 10076 h 21600"/>
              <a:gd name="connsiteX2345" fmla="*/ 5654 w 21595"/>
              <a:gd name="connsiteY2345" fmla="*/ 10064 h 21600"/>
              <a:gd name="connsiteX2346" fmla="*/ 5633 w 21595"/>
              <a:gd name="connsiteY2346" fmla="*/ 10053 h 21600"/>
              <a:gd name="connsiteX2347" fmla="*/ 5628 w 21595"/>
              <a:gd name="connsiteY2347" fmla="*/ 10076 h 21600"/>
              <a:gd name="connsiteX2348" fmla="*/ 5607 w 21595"/>
              <a:gd name="connsiteY2348" fmla="*/ 10091 h 21600"/>
              <a:gd name="connsiteX2349" fmla="*/ 5576 w 21595"/>
              <a:gd name="connsiteY2349" fmla="*/ 10091 h 21600"/>
              <a:gd name="connsiteX2350" fmla="*/ 5550 w 21595"/>
              <a:gd name="connsiteY2350" fmla="*/ 10076 h 21600"/>
              <a:gd name="connsiteX2351" fmla="*/ 5540 w 21595"/>
              <a:gd name="connsiteY2351" fmla="*/ 10091 h 21600"/>
              <a:gd name="connsiteX2352" fmla="*/ 5535 w 21595"/>
              <a:gd name="connsiteY2352" fmla="*/ 10076 h 21600"/>
              <a:gd name="connsiteX2353" fmla="*/ 5519 w 21595"/>
              <a:gd name="connsiteY2353" fmla="*/ 10076 h 21600"/>
              <a:gd name="connsiteX2354" fmla="*/ 5503 w 21595"/>
              <a:gd name="connsiteY2354" fmla="*/ 10102 h 21600"/>
              <a:gd name="connsiteX2355" fmla="*/ 5498 w 21595"/>
              <a:gd name="connsiteY2355" fmla="*/ 10102 h 21600"/>
              <a:gd name="connsiteX2356" fmla="*/ 5484 w 21595"/>
              <a:gd name="connsiteY2356" fmla="*/ 10076 h 21600"/>
              <a:gd name="connsiteX2357" fmla="*/ 5477 w 21595"/>
              <a:gd name="connsiteY2357" fmla="*/ 10102 h 21600"/>
              <a:gd name="connsiteX2358" fmla="*/ 5458 w 21595"/>
              <a:gd name="connsiteY2358" fmla="*/ 10076 h 21600"/>
              <a:gd name="connsiteX2359" fmla="*/ 5472 w 21595"/>
              <a:gd name="connsiteY2359" fmla="*/ 10015 h 21600"/>
              <a:gd name="connsiteX2360" fmla="*/ 5484 w 21595"/>
              <a:gd name="connsiteY2360" fmla="*/ 10015 h 21600"/>
              <a:gd name="connsiteX2361" fmla="*/ 5498 w 21595"/>
              <a:gd name="connsiteY2361" fmla="*/ 9969 h 21600"/>
              <a:gd name="connsiteX2362" fmla="*/ 5510 w 21595"/>
              <a:gd name="connsiteY2362" fmla="*/ 9881 h 21600"/>
              <a:gd name="connsiteX2363" fmla="*/ 5503 w 21595"/>
              <a:gd name="connsiteY2363" fmla="*/ 9869 h 21600"/>
              <a:gd name="connsiteX2364" fmla="*/ 5514 w 21595"/>
              <a:gd name="connsiteY2364" fmla="*/ 9808 h 21600"/>
              <a:gd name="connsiteX2365" fmla="*/ 5510 w 21595"/>
              <a:gd name="connsiteY2365" fmla="*/ 9785 h 21600"/>
              <a:gd name="connsiteX2366" fmla="*/ 5524 w 21595"/>
              <a:gd name="connsiteY2366" fmla="*/ 9724 h 21600"/>
              <a:gd name="connsiteX2367" fmla="*/ 5524 w 21595"/>
              <a:gd name="connsiteY2367" fmla="*/ 9674 h 21600"/>
              <a:gd name="connsiteX2368" fmla="*/ 5514 w 21595"/>
              <a:gd name="connsiteY2368" fmla="*/ 9674 h 21600"/>
              <a:gd name="connsiteX2369" fmla="*/ 5514 w 21595"/>
              <a:gd name="connsiteY2369" fmla="*/ 9648 h 21600"/>
              <a:gd name="connsiteX2370" fmla="*/ 5529 w 21595"/>
              <a:gd name="connsiteY2370" fmla="*/ 9648 h 21600"/>
              <a:gd name="connsiteX2371" fmla="*/ 5540 w 21595"/>
              <a:gd name="connsiteY2371" fmla="*/ 9686 h 21600"/>
              <a:gd name="connsiteX2372" fmla="*/ 5566 w 21595"/>
              <a:gd name="connsiteY2372" fmla="*/ 9563 h 21600"/>
              <a:gd name="connsiteX2373" fmla="*/ 5576 w 21595"/>
              <a:gd name="connsiteY2373" fmla="*/ 9491 h 21600"/>
              <a:gd name="connsiteX2374" fmla="*/ 5566 w 21595"/>
              <a:gd name="connsiteY2374" fmla="*/ 9464 h 21600"/>
              <a:gd name="connsiteX2375" fmla="*/ 5587 w 21595"/>
              <a:gd name="connsiteY2375" fmla="*/ 9369 h 21600"/>
              <a:gd name="connsiteX2376" fmla="*/ 5623 w 21595"/>
              <a:gd name="connsiteY2376" fmla="*/ 9269 h 21600"/>
              <a:gd name="connsiteX2377" fmla="*/ 5633 w 21595"/>
              <a:gd name="connsiteY2377" fmla="*/ 9197 h 21600"/>
              <a:gd name="connsiteX2378" fmla="*/ 5618 w 21595"/>
              <a:gd name="connsiteY2378" fmla="*/ 9158 h 21600"/>
              <a:gd name="connsiteX2379" fmla="*/ 5581 w 21595"/>
              <a:gd name="connsiteY2379" fmla="*/ 9174 h 21600"/>
              <a:gd name="connsiteX2380" fmla="*/ 5529 w 21595"/>
              <a:gd name="connsiteY2380" fmla="*/ 9158 h 21600"/>
              <a:gd name="connsiteX2381" fmla="*/ 5463 w 21595"/>
              <a:gd name="connsiteY2381" fmla="*/ 9197 h 21600"/>
              <a:gd name="connsiteX2382" fmla="*/ 5421 w 21595"/>
              <a:gd name="connsiteY2382" fmla="*/ 9246 h 21600"/>
              <a:gd name="connsiteX2383" fmla="*/ 5411 w 21595"/>
              <a:gd name="connsiteY2383" fmla="*/ 9296 h 21600"/>
              <a:gd name="connsiteX2384" fmla="*/ 5395 w 21595"/>
              <a:gd name="connsiteY2384" fmla="*/ 9430 h 21600"/>
              <a:gd name="connsiteX2385" fmla="*/ 5374 w 21595"/>
              <a:gd name="connsiteY2385" fmla="*/ 9525 h 21600"/>
              <a:gd name="connsiteX2386" fmla="*/ 5333 w 21595"/>
              <a:gd name="connsiteY2386" fmla="*/ 9586 h 21600"/>
              <a:gd name="connsiteX2387" fmla="*/ 5296 w 21595"/>
              <a:gd name="connsiteY2387" fmla="*/ 9613 h 21600"/>
              <a:gd name="connsiteX2388" fmla="*/ 5250 w 21595"/>
              <a:gd name="connsiteY2388" fmla="*/ 9648 h 21600"/>
              <a:gd name="connsiteX2389" fmla="*/ 5203 w 21595"/>
              <a:gd name="connsiteY2389" fmla="*/ 9663 h 21600"/>
              <a:gd name="connsiteX2390" fmla="*/ 5147 w 21595"/>
              <a:gd name="connsiteY2390" fmla="*/ 9709 h 21600"/>
              <a:gd name="connsiteX2391" fmla="*/ 5126 w 21595"/>
              <a:gd name="connsiteY2391" fmla="*/ 9636 h 21600"/>
              <a:gd name="connsiteX2392" fmla="*/ 5063 w 21595"/>
              <a:gd name="connsiteY2392" fmla="*/ 9602 h 21600"/>
              <a:gd name="connsiteX2393" fmla="*/ 5048 w 21595"/>
              <a:gd name="connsiteY2393" fmla="*/ 9514 h 21600"/>
              <a:gd name="connsiteX2394" fmla="*/ 5037 w 21595"/>
              <a:gd name="connsiteY2394" fmla="*/ 9430 h 21600"/>
              <a:gd name="connsiteX2395" fmla="*/ 5006 w 21595"/>
              <a:gd name="connsiteY2395" fmla="*/ 9307 h 21600"/>
              <a:gd name="connsiteX2396" fmla="*/ 5001 w 21595"/>
              <a:gd name="connsiteY2396" fmla="*/ 9174 h 21600"/>
              <a:gd name="connsiteX2397" fmla="*/ 4991 w 21595"/>
              <a:gd name="connsiteY2397" fmla="*/ 9097 h 21600"/>
              <a:gd name="connsiteX2398" fmla="*/ 4985 w 21595"/>
              <a:gd name="connsiteY2398" fmla="*/ 9013 h 21600"/>
              <a:gd name="connsiteX2399" fmla="*/ 4996 w 21595"/>
              <a:gd name="connsiteY2399" fmla="*/ 8929 h 21600"/>
              <a:gd name="connsiteX2400" fmla="*/ 5017 w 21595"/>
              <a:gd name="connsiteY2400" fmla="*/ 8719 h 21600"/>
              <a:gd name="connsiteX2401" fmla="*/ 5032 w 21595"/>
              <a:gd name="connsiteY2401" fmla="*/ 8596 h 21600"/>
              <a:gd name="connsiteX2402" fmla="*/ 5069 w 21595"/>
              <a:gd name="connsiteY2402" fmla="*/ 8451 h 21600"/>
              <a:gd name="connsiteX2403" fmla="*/ 5063 w 21595"/>
              <a:gd name="connsiteY2403" fmla="*/ 8401 h 21600"/>
              <a:gd name="connsiteX2404" fmla="*/ 5069 w 21595"/>
              <a:gd name="connsiteY2404" fmla="*/ 8317 h 21600"/>
              <a:gd name="connsiteX2405" fmla="*/ 5079 w 21595"/>
              <a:gd name="connsiteY2405" fmla="*/ 8207 h 21600"/>
              <a:gd name="connsiteX2406" fmla="*/ 5100 w 21595"/>
              <a:gd name="connsiteY2406" fmla="*/ 8134 h 21600"/>
              <a:gd name="connsiteX2407" fmla="*/ 5135 w 21595"/>
              <a:gd name="connsiteY2407" fmla="*/ 8057 h 21600"/>
              <a:gd name="connsiteX2408" fmla="*/ 5203 w 21595"/>
              <a:gd name="connsiteY2408" fmla="*/ 7985 h 21600"/>
              <a:gd name="connsiteX2409" fmla="*/ 5270 w 21595"/>
              <a:gd name="connsiteY2409" fmla="*/ 7863 h 21600"/>
              <a:gd name="connsiteX2410" fmla="*/ 5322 w 21595"/>
              <a:gd name="connsiteY2410" fmla="*/ 7828 h 21600"/>
              <a:gd name="connsiteX2411" fmla="*/ 5359 w 21595"/>
              <a:gd name="connsiteY2411" fmla="*/ 7813 h 21600"/>
              <a:gd name="connsiteX2412" fmla="*/ 5395 w 21595"/>
              <a:gd name="connsiteY2412" fmla="*/ 7863 h 21600"/>
              <a:gd name="connsiteX2413" fmla="*/ 5451 w 21595"/>
              <a:gd name="connsiteY2413" fmla="*/ 7840 h 21600"/>
              <a:gd name="connsiteX2414" fmla="*/ 5484 w 21595"/>
              <a:gd name="connsiteY2414" fmla="*/ 7924 h 21600"/>
              <a:gd name="connsiteX2415" fmla="*/ 5529 w 21595"/>
              <a:gd name="connsiteY2415" fmla="*/ 7924 h 21600"/>
              <a:gd name="connsiteX2416" fmla="*/ 5550 w 21595"/>
              <a:gd name="connsiteY2416" fmla="*/ 7901 h 21600"/>
              <a:gd name="connsiteX2417" fmla="*/ 5571 w 21595"/>
              <a:gd name="connsiteY2417" fmla="*/ 7924 h 21600"/>
              <a:gd name="connsiteX2418" fmla="*/ 5587 w 21595"/>
              <a:gd name="connsiteY2418" fmla="*/ 7901 h 21600"/>
              <a:gd name="connsiteX2419" fmla="*/ 5576 w 21595"/>
              <a:gd name="connsiteY2419" fmla="*/ 7863 h 21600"/>
              <a:gd name="connsiteX2420" fmla="*/ 5581 w 21595"/>
              <a:gd name="connsiteY2420" fmla="*/ 7801 h 21600"/>
              <a:gd name="connsiteX2421" fmla="*/ 5576 w 21595"/>
              <a:gd name="connsiteY2421" fmla="*/ 7752 h 21600"/>
              <a:gd name="connsiteX2422" fmla="*/ 5602 w 21595"/>
              <a:gd name="connsiteY2422" fmla="*/ 7729 h 21600"/>
              <a:gd name="connsiteX2423" fmla="*/ 5649 w 21595"/>
              <a:gd name="connsiteY2423" fmla="*/ 7717 h 21600"/>
              <a:gd name="connsiteX2424" fmla="*/ 5701 w 21595"/>
              <a:gd name="connsiteY2424" fmla="*/ 7740 h 21600"/>
              <a:gd name="connsiteX2425" fmla="*/ 5769 w 21595"/>
              <a:gd name="connsiteY2425" fmla="*/ 7717 h 21600"/>
              <a:gd name="connsiteX2426" fmla="*/ 5799 w 21595"/>
              <a:gd name="connsiteY2426" fmla="*/ 7767 h 21600"/>
              <a:gd name="connsiteX2427" fmla="*/ 5821 w 21595"/>
              <a:gd name="connsiteY2427" fmla="*/ 7840 h 21600"/>
              <a:gd name="connsiteX2428" fmla="*/ 5830 w 21595"/>
              <a:gd name="connsiteY2428" fmla="*/ 7840 h 21600"/>
              <a:gd name="connsiteX2429" fmla="*/ 5898 w 21595"/>
              <a:gd name="connsiteY2429" fmla="*/ 7767 h 21600"/>
              <a:gd name="connsiteX2430" fmla="*/ 5918 w 21595"/>
              <a:gd name="connsiteY2430" fmla="*/ 7790 h 21600"/>
              <a:gd name="connsiteX2431" fmla="*/ 5950 w 21595"/>
              <a:gd name="connsiteY2431" fmla="*/ 7935 h 21600"/>
              <a:gd name="connsiteX2432" fmla="*/ 5960 w 21595"/>
              <a:gd name="connsiteY2432" fmla="*/ 8023 h 21600"/>
              <a:gd name="connsiteX2433" fmla="*/ 5939 w 21595"/>
              <a:gd name="connsiteY2433" fmla="*/ 8134 h 21600"/>
              <a:gd name="connsiteX2434" fmla="*/ 5939 w 21595"/>
              <a:gd name="connsiteY2434" fmla="*/ 8195 h 21600"/>
              <a:gd name="connsiteX2435" fmla="*/ 5960 w 21595"/>
              <a:gd name="connsiteY2435" fmla="*/ 8317 h 21600"/>
              <a:gd name="connsiteX2436" fmla="*/ 5981 w 21595"/>
              <a:gd name="connsiteY2436" fmla="*/ 8451 h 21600"/>
              <a:gd name="connsiteX2437" fmla="*/ 5995 w 21595"/>
              <a:gd name="connsiteY2437" fmla="*/ 8486 h 21600"/>
              <a:gd name="connsiteX2438" fmla="*/ 6002 w 21595"/>
              <a:gd name="connsiteY2438" fmla="*/ 8562 h 21600"/>
              <a:gd name="connsiteX2439" fmla="*/ 6033 w 21595"/>
              <a:gd name="connsiteY2439" fmla="*/ 8585 h 21600"/>
              <a:gd name="connsiteX2440" fmla="*/ 6047 w 21595"/>
              <a:gd name="connsiteY2440" fmla="*/ 8562 h 21600"/>
              <a:gd name="connsiteX2441" fmla="*/ 6068 w 21595"/>
              <a:gd name="connsiteY2441" fmla="*/ 8463 h 21600"/>
              <a:gd name="connsiteX2442" fmla="*/ 6080 w 21595"/>
              <a:gd name="connsiteY2442" fmla="*/ 8401 h 21600"/>
              <a:gd name="connsiteX2443" fmla="*/ 6089 w 21595"/>
              <a:gd name="connsiteY2443" fmla="*/ 8291 h 21600"/>
              <a:gd name="connsiteX2444" fmla="*/ 6073 w 21595"/>
              <a:gd name="connsiteY2444" fmla="*/ 8107 h 21600"/>
              <a:gd name="connsiteX2445" fmla="*/ 6080 w 21595"/>
              <a:gd name="connsiteY2445" fmla="*/ 8035 h 21600"/>
              <a:gd name="connsiteX2446" fmla="*/ 6063 w 21595"/>
              <a:gd name="connsiteY2446" fmla="*/ 7912 h 21600"/>
              <a:gd name="connsiteX2447" fmla="*/ 6059 w 21595"/>
              <a:gd name="connsiteY2447" fmla="*/ 7778 h 21600"/>
              <a:gd name="connsiteX2448" fmla="*/ 6059 w 21595"/>
              <a:gd name="connsiteY2448" fmla="*/ 7668 h 21600"/>
              <a:gd name="connsiteX2449" fmla="*/ 6080 w 21595"/>
              <a:gd name="connsiteY2449" fmla="*/ 7545 h 21600"/>
              <a:gd name="connsiteX2450" fmla="*/ 6115 w 21595"/>
              <a:gd name="connsiteY2450" fmla="*/ 7461 h 21600"/>
              <a:gd name="connsiteX2451" fmla="*/ 6157 w 21595"/>
              <a:gd name="connsiteY2451" fmla="*/ 7373 h 21600"/>
              <a:gd name="connsiteX2452" fmla="*/ 6229 w 21595"/>
              <a:gd name="connsiteY2452" fmla="*/ 7278 h 21600"/>
              <a:gd name="connsiteX2453" fmla="*/ 6245 w 21595"/>
              <a:gd name="connsiteY2453" fmla="*/ 7217 h 21600"/>
              <a:gd name="connsiteX2454" fmla="*/ 6280 w 21595"/>
              <a:gd name="connsiteY2454" fmla="*/ 7155 h 21600"/>
              <a:gd name="connsiteX2455" fmla="*/ 6306 w 21595"/>
              <a:gd name="connsiteY2455" fmla="*/ 7155 h 21600"/>
              <a:gd name="connsiteX2456" fmla="*/ 6358 w 21595"/>
              <a:gd name="connsiteY2456" fmla="*/ 7056 h 21600"/>
              <a:gd name="connsiteX2457" fmla="*/ 6421 w 21595"/>
              <a:gd name="connsiteY2457" fmla="*/ 7006 h 21600"/>
              <a:gd name="connsiteX2458" fmla="*/ 6473 w 21595"/>
              <a:gd name="connsiteY2458" fmla="*/ 6884 h 21600"/>
              <a:gd name="connsiteX2459" fmla="*/ 6483 w 21595"/>
              <a:gd name="connsiteY2459" fmla="*/ 6727 h 21600"/>
              <a:gd name="connsiteX2460" fmla="*/ 6483 w 21595"/>
              <a:gd name="connsiteY2460" fmla="*/ 6666 h 21600"/>
              <a:gd name="connsiteX2461" fmla="*/ 6468 w 21595"/>
              <a:gd name="connsiteY2461" fmla="*/ 6651 h 21600"/>
              <a:gd name="connsiteX2462" fmla="*/ 6483 w 21595"/>
              <a:gd name="connsiteY2462" fmla="*/ 6506 h 21600"/>
              <a:gd name="connsiteX2463" fmla="*/ 6452 w 21595"/>
              <a:gd name="connsiteY2463" fmla="*/ 6456 h 21600"/>
              <a:gd name="connsiteX2464" fmla="*/ 6483 w 21595"/>
              <a:gd name="connsiteY2464" fmla="*/ 6467 h 21600"/>
              <a:gd name="connsiteX2465" fmla="*/ 6488 w 21595"/>
              <a:gd name="connsiteY2465" fmla="*/ 6372 h 21600"/>
              <a:gd name="connsiteX2466" fmla="*/ 6504 w 21595"/>
              <a:gd name="connsiteY2466" fmla="*/ 6299 h 21600"/>
              <a:gd name="connsiteX2467" fmla="*/ 6494 w 21595"/>
              <a:gd name="connsiteY2467" fmla="*/ 6433 h 21600"/>
              <a:gd name="connsiteX2468" fmla="*/ 6514 w 21595"/>
              <a:gd name="connsiteY2468" fmla="*/ 6494 h 21600"/>
              <a:gd name="connsiteX2469" fmla="*/ 6488 w 21595"/>
              <a:gd name="connsiteY2469" fmla="*/ 6605 h 21600"/>
              <a:gd name="connsiteX2470" fmla="*/ 6488 w 21595"/>
              <a:gd name="connsiteY2470" fmla="*/ 6616 h 21600"/>
              <a:gd name="connsiteX2471" fmla="*/ 6540 w 21595"/>
              <a:gd name="connsiteY2471" fmla="*/ 6483 h 21600"/>
              <a:gd name="connsiteX2472" fmla="*/ 6561 w 21595"/>
              <a:gd name="connsiteY2472" fmla="*/ 6422 h 21600"/>
              <a:gd name="connsiteX2473" fmla="*/ 6572 w 21595"/>
              <a:gd name="connsiteY2473" fmla="*/ 6360 h 21600"/>
              <a:gd name="connsiteX2474" fmla="*/ 6561 w 21595"/>
              <a:gd name="connsiteY2474" fmla="*/ 6334 h 21600"/>
              <a:gd name="connsiteX2475" fmla="*/ 6561 w 21595"/>
              <a:gd name="connsiteY2475" fmla="*/ 6250 h 21600"/>
              <a:gd name="connsiteX2476" fmla="*/ 6572 w 21595"/>
              <a:gd name="connsiteY2476" fmla="*/ 6284 h 21600"/>
              <a:gd name="connsiteX2477" fmla="*/ 6582 w 21595"/>
              <a:gd name="connsiteY2477" fmla="*/ 6299 h 21600"/>
              <a:gd name="connsiteX2478" fmla="*/ 6582 w 21595"/>
              <a:gd name="connsiteY2478" fmla="*/ 6334 h 21600"/>
              <a:gd name="connsiteX2479" fmla="*/ 6638 w 21595"/>
              <a:gd name="connsiteY2479" fmla="*/ 6211 h 21600"/>
              <a:gd name="connsiteX2480" fmla="*/ 6664 w 21595"/>
              <a:gd name="connsiteY2480" fmla="*/ 6100 h 21600"/>
              <a:gd name="connsiteX2481" fmla="*/ 6650 w 21595"/>
              <a:gd name="connsiteY2481" fmla="*/ 6089 h 21600"/>
              <a:gd name="connsiteX2482" fmla="*/ 6676 w 21595"/>
              <a:gd name="connsiteY2482" fmla="*/ 6039 h 21600"/>
              <a:gd name="connsiteX2483" fmla="*/ 6669 w 21595"/>
              <a:gd name="connsiteY2483" fmla="*/ 6066 h 21600"/>
              <a:gd name="connsiteX2484" fmla="*/ 6706 w 21595"/>
              <a:gd name="connsiteY2484" fmla="*/ 6066 h 21600"/>
              <a:gd name="connsiteX2485" fmla="*/ 6789 w 21595"/>
              <a:gd name="connsiteY2485" fmla="*/ 6016 h 21600"/>
              <a:gd name="connsiteX2486" fmla="*/ 6779 w 21595"/>
              <a:gd name="connsiteY2486" fmla="*/ 5978 h 21600"/>
              <a:gd name="connsiteX2487" fmla="*/ 6690 w 21595"/>
              <a:gd name="connsiteY2487" fmla="*/ 6016 h 21600"/>
              <a:gd name="connsiteX2488" fmla="*/ 6742 w 21595"/>
              <a:gd name="connsiteY2488" fmla="*/ 5967 h 21600"/>
              <a:gd name="connsiteX2489" fmla="*/ 6779 w 21595"/>
              <a:gd name="connsiteY2489" fmla="*/ 5955 h 21600"/>
              <a:gd name="connsiteX2490" fmla="*/ 6805 w 21595"/>
              <a:gd name="connsiteY2490" fmla="*/ 5955 h 21600"/>
              <a:gd name="connsiteX2491" fmla="*/ 6846 w 21595"/>
              <a:gd name="connsiteY2491" fmla="*/ 5932 h 21600"/>
              <a:gd name="connsiteX2492" fmla="*/ 6872 w 21595"/>
              <a:gd name="connsiteY2492" fmla="*/ 5932 h 21600"/>
              <a:gd name="connsiteX2493" fmla="*/ 6914 w 21595"/>
              <a:gd name="connsiteY2493" fmla="*/ 5906 h 21600"/>
              <a:gd name="connsiteX2494" fmla="*/ 6923 w 21595"/>
              <a:gd name="connsiteY2494" fmla="*/ 5856 h 21600"/>
              <a:gd name="connsiteX2495" fmla="*/ 6914 w 21595"/>
              <a:gd name="connsiteY2495" fmla="*/ 5821 h 21600"/>
              <a:gd name="connsiteX2496" fmla="*/ 6914 w 21595"/>
              <a:gd name="connsiteY2496" fmla="*/ 5883 h 21600"/>
              <a:gd name="connsiteX2497" fmla="*/ 6888 w 21595"/>
              <a:gd name="connsiteY2497" fmla="*/ 5871 h 21600"/>
              <a:gd name="connsiteX2498" fmla="*/ 6883 w 21595"/>
              <a:gd name="connsiteY2498" fmla="*/ 5795 h 21600"/>
              <a:gd name="connsiteX2499" fmla="*/ 6893 w 21595"/>
              <a:gd name="connsiteY2499" fmla="*/ 5711 h 21600"/>
              <a:gd name="connsiteX2500" fmla="*/ 6902 w 21595"/>
              <a:gd name="connsiteY2500" fmla="*/ 5672 h 21600"/>
              <a:gd name="connsiteX2501" fmla="*/ 6949 w 21595"/>
              <a:gd name="connsiteY2501" fmla="*/ 5577 h 21600"/>
              <a:gd name="connsiteX2502" fmla="*/ 7017 w 21595"/>
              <a:gd name="connsiteY2502" fmla="*/ 5527 h 21600"/>
              <a:gd name="connsiteX2503" fmla="*/ 7079 w 21595"/>
              <a:gd name="connsiteY2503" fmla="*/ 5466 h 21600"/>
              <a:gd name="connsiteX2504" fmla="*/ 7147 w 21595"/>
              <a:gd name="connsiteY2504" fmla="*/ 5393 h 21600"/>
              <a:gd name="connsiteX2505" fmla="*/ 7147 w 21595"/>
              <a:gd name="connsiteY2505" fmla="*/ 5344 h 21600"/>
              <a:gd name="connsiteX2506" fmla="*/ 7208 w 21595"/>
              <a:gd name="connsiteY2506" fmla="*/ 5321 h 21600"/>
              <a:gd name="connsiteX2507" fmla="*/ 7298 w 21595"/>
              <a:gd name="connsiteY2507" fmla="*/ 5321 h 21600"/>
              <a:gd name="connsiteX2508" fmla="*/ 7183 w 21595"/>
              <a:gd name="connsiteY2508" fmla="*/ 5454 h 21600"/>
              <a:gd name="connsiteX2509" fmla="*/ 7168 w 21595"/>
              <a:gd name="connsiteY2509" fmla="*/ 5588 h 21600"/>
              <a:gd name="connsiteX2510" fmla="*/ 7208 w 21595"/>
              <a:gd name="connsiteY2510" fmla="*/ 5600 h 21600"/>
              <a:gd name="connsiteX2511" fmla="*/ 7286 w 21595"/>
              <a:gd name="connsiteY2511" fmla="*/ 5477 h 21600"/>
              <a:gd name="connsiteX2512" fmla="*/ 7349 w 21595"/>
              <a:gd name="connsiteY2512" fmla="*/ 5416 h 21600"/>
              <a:gd name="connsiteX2513" fmla="*/ 7479 w 21595"/>
              <a:gd name="connsiteY2513" fmla="*/ 5321 h 21600"/>
              <a:gd name="connsiteX2514" fmla="*/ 7562 w 21595"/>
              <a:gd name="connsiteY2514" fmla="*/ 5221 h 21600"/>
              <a:gd name="connsiteX2515" fmla="*/ 7531 w 21595"/>
              <a:gd name="connsiteY2515" fmla="*/ 5160 h 21600"/>
              <a:gd name="connsiteX2516" fmla="*/ 7545 w 21595"/>
              <a:gd name="connsiteY2516" fmla="*/ 5049 h 21600"/>
              <a:gd name="connsiteX2517" fmla="*/ 7468 w 21595"/>
              <a:gd name="connsiteY2517" fmla="*/ 5221 h 21600"/>
              <a:gd name="connsiteX2518" fmla="*/ 7375 w 21595"/>
              <a:gd name="connsiteY2518" fmla="*/ 5244 h 21600"/>
              <a:gd name="connsiteX2519" fmla="*/ 7312 w 21595"/>
              <a:gd name="connsiteY2519" fmla="*/ 5172 h 21600"/>
              <a:gd name="connsiteX2520" fmla="*/ 7312 w 21595"/>
              <a:gd name="connsiteY2520" fmla="*/ 5049 h 21600"/>
              <a:gd name="connsiteX2521" fmla="*/ 7317 w 21595"/>
              <a:gd name="connsiteY2521" fmla="*/ 4877 h 21600"/>
              <a:gd name="connsiteX2522" fmla="*/ 7385 w 21595"/>
              <a:gd name="connsiteY2522" fmla="*/ 4770 h 21600"/>
              <a:gd name="connsiteX2523" fmla="*/ 7349 w 21595"/>
              <a:gd name="connsiteY2523" fmla="*/ 4694 h 21600"/>
              <a:gd name="connsiteX2524" fmla="*/ 7265 w 21595"/>
              <a:gd name="connsiteY2524" fmla="*/ 4709 h 21600"/>
              <a:gd name="connsiteX2525" fmla="*/ 7136 w 21595"/>
              <a:gd name="connsiteY2525" fmla="*/ 4843 h 21600"/>
              <a:gd name="connsiteX2526" fmla="*/ 7017 w 21595"/>
              <a:gd name="connsiteY2526" fmla="*/ 5049 h 21600"/>
              <a:gd name="connsiteX2527" fmla="*/ 6970 w 21595"/>
              <a:gd name="connsiteY2527" fmla="*/ 5076 h 21600"/>
              <a:gd name="connsiteX2528" fmla="*/ 7053 w 21595"/>
              <a:gd name="connsiteY2528" fmla="*/ 4927 h 21600"/>
              <a:gd name="connsiteX2529" fmla="*/ 7162 w 21595"/>
              <a:gd name="connsiteY2529" fmla="*/ 4721 h 21600"/>
              <a:gd name="connsiteX2530" fmla="*/ 7239 w 21595"/>
              <a:gd name="connsiteY2530" fmla="*/ 4648 h 21600"/>
              <a:gd name="connsiteX2531" fmla="*/ 7302 w 21595"/>
              <a:gd name="connsiteY2531" fmla="*/ 4537 h 21600"/>
              <a:gd name="connsiteX2532" fmla="*/ 7359 w 21595"/>
              <a:gd name="connsiteY2532" fmla="*/ 4526 h 21600"/>
              <a:gd name="connsiteX2533" fmla="*/ 7437 w 21595"/>
              <a:gd name="connsiteY2533" fmla="*/ 4526 h 21600"/>
              <a:gd name="connsiteX2534" fmla="*/ 7545 w 21595"/>
              <a:gd name="connsiteY2534" fmla="*/ 4560 h 21600"/>
              <a:gd name="connsiteX2535" fmla="*/ 7639 w 21595"/>
              <a:gd name="connsiteY2535" fmla="*/ 4537 h 21600"/>
              <a:gd name="connsiteX2536" fmla="*/ 7722 w 21595"/>
              <a:gd name="connsiteY2536" fmla="*/ 4403 h 21600"/>
              <a:gd name="connsiteX2537" fmla="*/ 7816 w 21595"/>
              <a:gd name="connsiteY2537" fmla="*/ 4354 h 21600"/>
              <a:gd name="connsiteX2538" fmla="*/ 7861 w 21595"/>
              <a:gd name="connsiteY2538" fmla="*/ 4292 h 21600"/>
              <a:gd name="connsiteX2539" fmla="*/ 7908 w 21595"/>
              <a:gd name="connsiteY2539" fmla="*/ 4243 h 21600"/>
              <a:gd name="connsiteX2540" fmla="*/ 7929 w 21595"/>
              <a:gd name="connsiteY2540" fmla="*/ 4059 h 21600"/>
              <a:gd name="connsiteX2541" fmla="*/ 7919 w 21595"/>
              <a:gd name="connsiteY2541" fmla="*/ 4010 h 21600"/>
              <a:gd name="connsiteX2542" fmla="*/ 7877 w 21595"/>
              <a:gd name="connsiteY2542" fmla="*/ 3987 h 21600"/>
              <a:gd name="connsiteX2543" fmla="*/ 7877 w 21595"/>
              <a:gd name="connsiteY2543" fmla="*/ 3853 h 21600"/>
              <a:gd name="connsiteX2544" fmla="*/ 7856 w 21595"/>
              <a:gd name="connsiteY2544" fmla="*/ 3803 h 21600"/>
              <a:gd name="connsiteX2545" fmla="*/ 7779 w 21595"/>
              <a:gd name="connsiteY2545" fmla="*/ 3765 h 21600"/>
              <a:gd name="connsiteX2546" fmla="*/ 7748 w 21595"/>
              <a:gd name="connsiteY2546" fmla="*/ 3681 h 21600"/>
              <a:gd name="connsiteX2547" fmla="*/ 7696 w 21595"/>
              <a:gd name="connsiteY2547" fmla="*/ 3593 h 21600"/>
              <a:gd name="connsiteX2548" fmla="*/ 7738 w 21595"/>
              <a:gd name="connsiteY2548" fmla="*/ 3497 h 21600"/>
              <a:gd name="connsiteX2549" fmla="*/ 7712 w 21595"/>
              <a:gd name="connsiteY2549" fmla="*/ 3314 h 21600"/>
              <a:gd name="connsiteX2550" fmla="*/ 7686 w 21595"/>
              <a:gd name="connsiteY2550" fmla="*/ 3130 h 21600"/>
              <a:gd name="connsiteX2551" fmla="*/ 7675 w 21595"/>
              <a:gd name="connsiteY2551" fmla="*/ 2997 h 21600"/>
              <a:gd name="connsiteX2552" fmla="*/ 7628 w 21595"/>
              <a:gd name="connsiteY2552" fmla="*/ 3058 h 21600"/>
              <a:gd name="connsiteX2553" fmla="*/ 7550 w 21595"/>
              <a:gd name="connsiteY2553" fmla="*/ 3226 h 21600"/>
              <a:gd name="connsiteX2554" fmla="*/ 7463 w 21595"/>
              <a:gd name="connsiteY2554" fmla="*/ 3314 h 21600"/>
              <a:gd name="connsiteX2555" fmla="*/ 7442 w 21595"/>
              <a:gd name="connsiteY2555" fmla="*/ 3215 h 21600"/>
              <a:gd name="connsiteX2556" fmla="*/ 7401 w 21595"/>
              <a:gd name="connsiteY2556" fmla="*/ 3203 h 21600"/>
              <a:gd name="connsiteX2557" fmla="*/ 7427 w 21595"/>
              <a:gd name="connsiteY2557" fmla="*/ 3008 h 21600"/>
              <a:gd name="connsiteX2558" fmla="*/ 7458 w 21595"/>
              <a:gd name="connsiteY2558" fmla="*/ 2886 h 21600"/>
              <a:gd name="connsiteX2559" fmla="*/ 7375 w 21595"/>
              <a:gd name="connsiteY2559" fmla="*/ 2874 h 21600"/>
              <a:gd name="connsiteX2560" fmla="*/ 7369 w 21595"/>
              <a:gd name="connsiteY2560" fmla="*/ 2813 h 21600"/>
              <a:gd name="connsiteX2561" fmla="*/ 7333 w 21595"/>
              <a:gd name="connsiteY2561" fmla="*/ 2725 h 21600"/>
              <a:gd name="connsiteX2562" fmla="*/ 7298 w 21595"/>
              <a:gd name="connsiteY2562" fmla="*/ 2676 h 21600"/>
              <a:gd name="connsiteX2563" fmla="*/ 7251 w 21595"/>
              <a:gd name="connsiteY2563" fmla="*/ 2725 h 21600"/>
              <a:gd name="connsiteX2564" fmla="*/ 7204 w 21595"/>
              <a:gd name="connsiteY2564" fmla="*/ 2702 h 21600"/>
              <a:gd name="connsiteX2565" fmla="*/ 7136 w 21595"/>
              <a:gd name="connsiteY2565" fmla="*/ 2664 h 21600"/>
              <a:gd name="connsiteX2566" fmla="*/ 7095 w 21595"/>
              <a:gd name="connsiteY2566" fmla="*/ 2702 h 21600"/>
              <a:gd name="connsiteX2567" fmla="*/ 7053 w 21595"/>
              <a:gd name="connsiteY2567" fmla="*/ 2936 h 21600"/>
              <a:gd name="connsiteX2568" fmla="*/ 7043 w 21595"/>
              <a:gd name="connsiteY2568" fmla="*/ 3069 h 21600"/>
              <a:gd name="connsiteX2569" fmla="*/ 6945 w 21595"/>
              <a:gd name="connsiteY2569" fmla="*/ 3215 h 21600"/>
              <a:gd name="connsiteX2570" fmla="*/ 6980 w 21595"/>
              <a:gd name="connsiteY2570" fmla="*/ 3337 h 21600"/>
              <a:gd name="connsiteX2571" fmla="*/ 6987 w 21595"/>
              <a:gd name="connsiteY2571" fmla="*/ 3459 h 21600"/>
              <a:gd name="connsiteX2572" fmla="*/ 6966 w 21595"/>
              <a:gd name="connsiteY2572" fmla="*/ 3559 h 21600"/>
              <a:gd name="connsiteX2573" fmla="*/ 6914 w 21595"/>
              <a:gd name="connsiteY2573" fmla="*/ 3669 h 21600"/>
              <a:gd name="connsiteX2574" fmla="*/ 6836 w 21595"/>
              <a:gd name="connsiteY2574" fmla="*/ 3776 h 21600"/>
              <a:gd name="connsiteX2575" fmla="*/ 6737 w 21595"/>
              <a:gd name="connsiteY2575" fmla="*/ 3853 h 21600"/>
              <a:gd name="connsiteX2576" fmla="*/ 6758 w 21595"/>
              <a:gd name="connsiteY2576" fmla="*/ 3926 h 21600"/>
              <a:gd name="connsiteX2577" fmla="*/ 6732 w 21595"/>
              <a:gd name="connsiteY2577" fmla="*/ 4170 h 21600"/>
              <a:gd name="connsiteX2578" fmla="*/ 6669 w 21595"/>
              <a:gd name="connsiteY2578" fmla="*/ 4327 h 21600"/>
              <a:gd name="connsiteX2579" fmla="*/ 6624 w 21595"/>
              <a:gd name="connsiteY2579" fmla="*/ 4377 h 21600"/>
              <a:gd name="connsiteX2580" fmla="*/ 6572 w 21595"/>
              <a:gd name="connsiteY2580" fmla="*/ 4231 h 21600"/>
              <a:gd name="connsiteX2581" fmla="*/ 6572 w 21595"/>
              <a:gd name="connsiteY2581" fmla="*/ 4059 h 21600"/>
              <a:gd name="connsiteX2582" fmla="*/ 6591 w 21595"/>
              <a:gd name="connsiteY2582" fmla="*/ 3914 h 21600"/>
              <a:gd name="connsiteX2583" fmla="*/ 6629 w 21595"/>
              <a:gd name="connsiteY2583" fmla="*/ 3776 h 21600"/>
              <a:gd name="connsiteX2584" fmla="*/ 6577 w 21595"/>
              <a:gd name="connsiteY2584" fmla="*/ 3754 h 21600"/>
              <a:gd name="connsiteX2585" fmla="*/ 6499 w 21595"/>
              <a:gd name="connsiteY2585" fmla="*/ 3754 h 21600"/>
              <a:gd name="connsiteX2586" fmla="*/ 6457 w 21595"/>
              <a:gd name="connsiteY2586" fmla="*/ 3681 h 21600"/>
              <a:gd name="connsiteX2587" fmla="*/ 6405 w 21595"/>
              <a:gd name="connsiteY2587" fmla="*/ 3643 h 21600"/>
              <a:gd name="connsiteX2588" fmla="*/ 6391 w 21595"/>
              <a:gd name="connsiteY2588" fmla="*/ 3570 h 21600"/>
              <a:gd name="connsiteX2589" fmla="*/ 6353 w 21595"/>
              <a:gd name="connsiteY2589" fmla="*/ 3509 h 21600"/>
              <a:gd name="connsiteX2590" fmla="*/ 6276 w 21595"/>
              <a:gd name="connsiteY2590" fmla="*/ 3448 h 21600"/>
              <a:gd name="connsiteX2591" fmla="*/ 6198 w 21595"/>
              <a:gd name="connsiteY2591" fmla="*/ 3486 h 21600"/>
              <a:gd name="connsiteX2592" fmla="*/ 6209 w 21595"/>
              <a:gd name="connsiteY2592" fmla="*/ 3364 h 21600"/>
              <a:gd name="connsiteX2593" fmla="*/ 6224 w 21595"/>
              <a:gd name="connsiteY2593" fmla="*/ 3226 h 21600"/>
              <a:gd name="connsiteX2594" fmla="*/ 6162 w 21595"/>
              <a:gd name="connsiteY2594" fmla="*/ 3203 h 21600"/>
              <a:gd name="connsiteX2595" fmla="*/ 6214 w 21595"/>
              <a:gd name="connsiteY2595" fmla="*/ 3020 h 21600"/>
              <a:gd name="connsiteX2596" fmla="*/ 6266 w 21595"/>
              <a:gd name="connsiteY2596" fmla="*/ 2909 h 21600"/>
              <a:gd name="connsiteX2597" fmla="*/ 6365 w 21595"/>
              <a:gd name="connsiteY2597" fmla="*/ 2737 h 21600"/>
              <a:gd name="connsiteX2598" fmla="*/ 6457 w 21595"/>
              <a:gd name="connsiteY2598" fmla="*/ 2630 h 21600"/>
              <a:gd name="connsiteX2599" fmla="*/ 6520 w 21595"/>
              <a:gd name="connsiteY2599" fmla="*/ 2603 h 21600"/>
              <a:gd name="connsiteX2600" fmla="*/ 6551 w 21595"/>
              <a:gd name="connsiteY2600" fmla="*/ 2519 h 21600"/>
              <a:gd name="connsiteX2601" fmla="*/ 6608 w 21595"/>
              <a:gd name="connsiteY2601" fmla="*/ 2458 h 21600"/>
              <a:gd name="connsiteX2602" fmla="*/ 6676 w 21595"/>
              <a:gd name="connsiteY2602" fmla="*/ 2446 h 21600"/>
              <a:gd name="connsiteX2603" fmla="*/ 6758 w 21595"/>
              <a:gd name="connsiteY2603" fmla="*/ 2347 h 21600"/>
              <a:gd name="connsiteX2604" fmla="*/ 6789 w 21595"/>
              <a:gd name="connsiteY2604" fmla="*/ 2286 h 21600"/>
              <a:gd name="connsiteX2605" fmla="*/ 6872 w 21595"/>
              <a:gd name="connsiteY2605" fmla="*/ 2163 h 21600"/>
              <a:gd name="connsiteX2606" fmla="*/ 6902 w 21595"/>
              <a:gd name="connsiteY2606" fmla="*/ 2091 h 21600"/>
              <a:gd name="connsiteX2607" fmla="*/ 6940 w 21595"/>
              <a:gd name="connsiteY2607" fmla="*/ 2141 h 21600"/>
              <a:gd name="connsiteX2608" fmla="*/ 7006 w 21595"/>
              <a:gd name="connsiteY2608" fmla="*/ 2114 h 21600"/>
              <a:gd name="connsiteX2609" fmla="*/ 7126 w 21595"/>
              <a:gd name="connsiteY2609" fmla="*/ 2018 h 21600"/>
              <a:gd name="connsiteX2610" fmla="*/ 7152 w 21595"/>
              <a:gd name="connsiteY2610" fmla="*/ 1942 h 21600"/>
              <a:gd name="connsiteX2611" fmla="*/ 7142 w 21595"/>
              <a:gd name="connsiteY2611" fmla="*/ 1869 h 21600"/>
              <a:gd name="connsiteX2612" fmla="*/ 7199 w 21595"/>
              <a:gd name="connsiteY2612" fmla="*/ 1796 h 21600"/>
              <a:gd name="connsiteX2613" fmla="*/ 7213 w 21595"/>
              <a:gd name="connsiteY2613" fmla="*/ 1735 h 21600"/>
              <a:gd name="connsiteX2614" fmla="*/ 7178 w 21595"/>
              <a:gd name="connsiteY2614" fmla="*/ 1663 h 21600"/>
              <a:gd name="connsiteX2615" fmla="*/ 7121 w 21595"/>
              <a:gd name="connsiteY2615" fmla="*/ 1651 h 21600"/>
              <a:gd name="connsiteX2616" fmla="*/ 7058 w 21595"/>
              <a:gd name="connsiteY2616" fmla="*/ 1636 h 21600"/>
              <a:gd name="connsiteX2617" fmla="*/ 7006 w 21595"/>
              <a:gd name="connsiteY2617" fmla="*/ 1785 h 21600"/>
              <a:gd name="connsiteX2618" fmla="*/ 6940 w 21595"/>
              <a:gd name="connsiteY2618" fmla="*/ 1907 h 21600"/>
              <a:gd name="connsiteX2619" fmla="*/ 6862 w 21595"/>
              <a:gd name="connsiteY2619" fmla="*/ 2003 h 21600"/>
              <a:gd name="connsiteX2620" fmla="*/ 6846 w 21595"/>
              <a:gd name="connsiteY2620" fmla="*/ 1907 h 21600"/>
              <a:gd name="connsiteX2621" fmla="*/ 6893 w 21595"/>
              <a:gd name="connsiteY2621" fmla="*/ 1808 h 21600"/>
              <a:gd name="connsiteX2622" fmla="*/ 6872 w 21595"/>
              <a:gd name="connsiteY2622" fmla="*/ 1724 h 21600"/>
              <a:gd name="connsiteX2623" fmla="*/ 6773 w 21595"/>
              <a:gd name="connsiteY2623" fmla="*/ 1819 h 21600"/>
              <a:gd name="connsiteX2624" fmla="*/ 6820 w 21595"/>
              <a:gd name="connsiteY2624" fmla="*/ 1686 h 21600"/>
              <a:gd name="connsiteX2625" fmla="*/ 6747 w 21595"/>
              <a:gd name="connsiteY2625" fmla="*/ 1663 h 21600"/>
              <a:gd name="connsiteX2626" fmla="*/ 6810 w 21595"/>
              <a:gd name="connsiteY2626" fmla="*/ 1590 h 21600"/>
              <a:gd name="connsiteX2627" fmla="*/ 6810 w 21595"/>
              <a:gd name="connsiteY2627" fmla="*/ 1441 h 21600"/>
              <a:gd name="connsiteX2628" fmla="*/ 6789 w 21595"/>
              <a:gd name="connsiteY2628" fmla="*/ 1380 h 21600"/>
              <a:gd name="connsiteX2629" fmla="*/ 6742 w 21595"/>
              <a:gd name="connsiteY2629" fmla="*/ 1357 h 21600"/>
              <a:gd name="connsiteX2630" fmla="*/ 3100 w 21595"/>
              <a:gd name="connsiteY2630" fmla="*/ 1407 h 21600"/>
              <a:gd name="connsiteX2631" fmla="*/ 3088 w 21595"/>
              <a:gd name="connsiteY2631" fmla="*/ 1418 h 21600"/>
              <a:gd name="connsiteX2632" fmla="*/ 3022 w 21595"/>
              <a:gd name="connsiteY2632" fmla="*/ 1502 h 21600"/>
              <a:gd name="connsiteX2633" fmla="*/ 3083 w 21595"/>
              <a:gd name="connsiteY2633" fmla="*/ 1502 h 21600"/>
              <a:gd name="connsiteX2634" fmla="*/ 3152 w 21595"/>
              <a:gd name="connsiteY2634" fmla="*/ 1468 h 21600"/>
              <a:gd name="connsiteX2635" fmla="*/ 3166 w 21595"/>
              <a:gd name="connsiteY2635" fmla="*/ 1441 h 21600"/>
              <a:gd name="connsiteX2636" fmla="*/ 3135 w 21595"/>
              <a:gd name="connsiteY2636" fmla="*/ 1407 h 21600"/>
              <a:gd name="connsiteX2637" fmla="*/ 3100 w 21595"/>
              <a:gd name="connsiteY2637" fmla="*/ 1407 h 21600"/>
              <a:gd name="connsiteX2638" fmla="*/ 18502 w 21595"/>
              <a:gd name="connsiteY2638" fmla="*/ 1418 h 21600"/>
              <a:gd name="connsiteX2639" fmla="*/ 18485 w 21595"/>
              <a:gd name="connsiteY2639" fmla="*/ 1468 h 21600"/>
              <a:gd name="connsiteX2640" fmla="*/ 18528 w 21595"/>
              <a:gd name="connsiteY2640" fmla="*/ 1514 h 21600"/>
              <a:gd name="connsiteX2641" fmla="*/ 18570 w 21595"/>
              <a:gd name="connsiteY2641" fmla="*/ 1502 h 21600"/>
              <a:gd name="connsiteX2642" fmla="*/ 18502 w 21595"/>
              <a:gd name="connsiteY2642" fmla="*/ 1418 h 21600"/>
              <a:gd name="connsiteX2643" fmla="*/ 6520 w 21595"/>
              <a:gd name="connsiteY2643" fmla="*/ 1602 h 21600"/>
              <a:gd name="connsiteX2644" fmla="*/ 6468 w 21595"/>
              <a:gd name="connsiteY2644" fmla="*/ 1663 h 21600"/>
              <a:gd name="connsiteX2645" fmla="*/ 6410 w 21595"/>
              <a:gd name="connsiteY2645" fmla="*/ 1697 h 21600"/>
              <a:gd name="connsiteX2646" fmla="*/ 6447 w 21595"/>
              <a:gd name="connsiteY2646" fmla="*/ 1758 h 21600"/>
              <a:gd name="connsiteX2647" fmla="*/ 6488 w 21595"/>
              <a:gd name="connsiteY2647" fmla="*/ 1747 h 21600"/>
              <a:gd name="connsiteX2648" fmla="*/ 6535 w 21595"/>
              <a:gd name="connsiteY2648" fmla="*/ 1785 h 21600"/>
              <a:gd name="connsiteX2649" fmla="*/ 6582 w 21595"/>
              <a:gd name="connsiteY2649" fmla="*/ 1735 h 21600"/>
              <a:gd name="connsiteX2650" fmla="*/ 6572 w 21595"/>
              <a:gd name="connsiteY2650" fmla="*/ 1686 h 21600"/>
              <a:gd name="connsiteX2651" fmla="*/ 6566 w 21595"/>
              <a:gd name="connsiteY2651" fmla="*/ 1663 h 21600"/>
              <a:gd name="connsiteX2652" fmla="*/ 6551 w 21595"/>
              <a:gd name="connsiteY2652" fmla="*/ 1636 h 21600"/>
              <a:gd name="connsiteX2653" fmla="*/ 6520 w 21595"/>
              <a:gd name="connsiteY2653" fmla="*/ 1602 h 21600"/>
              <a:gd name="connsiteX2654" fmla="*/ 2850 w 21595"/>
              <a:gd name="connsiteY2654" fmla="*/ 1758 h 21600"/>
              <a:gd name="connsiteX2655" fmla="*/ 2492 w 21595"/>
              <a:gd name="connsiteY2655" fmla="*/ 2309 h 21600"/>
              <a:gd name="connsiteX2656" fmla="*/ 2556 w 21595"/>
              <a:gd name="connsiteY2656" fmla="*/ 2263 h 21600"/>
              <a:gd name="connsiteX2657" fmla="*/ 2575 w 21595"/>
              <a:gd name="connsiteY2657" fmla="*/ 2186 h 21600"/>
              <a:gd name="connsiteX2658" fmla="*/ 2653 w 21595"/>
              <a:gd name="connsiteY2658" fmla="*/ 2152 h 21600"/>
              <a:gd name="connsiteX2659" fmla="*/ 2607 w 21595"/>
              <a:gd name="connsiteY2659" fmla="*/ 2213 h 21600"/>
              <a:gd name="connsiteX2660" fmla="*/ 2601 w 21595"/>
              <a:gd name="connsiteY2660" fmla="*/ 2263 h 21600"/>
              <a:gd name="connsiteX2661" fmla="*/ 2669 w 21595"/>
              <a:gd name="connsiteY2661" fmla="*/ 2236 h 21600"/>
              <a:gd name="connsiteX2662" fmla="*/ 2700 w 21595"/>
              <a:gd name="connsiteY2662" fmla="*/ 2263 h 21600"/>
              <a:gd name="connsiteX2663" fmla="*/ 2674 w 21595"/>
              <a:gd name="connsiteY2663" fmla="*/ 2324 h 21600"/>
              <a:gd name="connsiteX2664" fmla="*/ 2711 w 21595"/>
              <a:gd name="connsiteY2664" fmla="*/ 2370 h 21600"/>
              <a:gd name="connsiteX2665" fmla="*/ 2716 w 21595"/>
              <a:gd name="connsiteY2665" fmla="*/ 2420 h 21600"/>
              <a:gd name="connsiteX2666" fmla="*/ 2756 w 21595"/>
              <a:gd name="connsiteY2666" fmla="*/ 2420 h 21600"/>
              <a:gd name="connsiteX2667" fmla="*/ 2794 w 21595"/>
              <a:gd name="connsiteY2667" fmla="*/ 2397 h 21600"/>
              <a:gd name="connsiteX2668" fmla="*/ 2876 w 21595"/>
              <a:gd name="connsiteY2668" fmla="*/ 2248 h 21600"/>
              <a:gd name="connsiteX2669" fmla="*/ 2959 w 21595"/>
              <a:gd name="connsiteY2669" fmla="*/ 2236 h 21600"/>
              <a:gd name="connsiteX2670" fmla="*/ 3041 w 21595"/>
              <a:gd name="connsiteY2670" fmla="*/ 2175 h 21600"/>
              <a:gd name="connsiteX2671" fmla="*/ 3032 w 21595"/>
              <a:gd name="connsiteY2671" fmla="*/ 2041 h 21600"/>
              <a:gd name="connsiteX2672" fmla="*/ 2923 w 21595"/>
              <a:gd name="connsiteY2672" fmla="*/ 2018 h 21600"/>
              <a:gd name="connsiteX2673" fmla="*/ 2871 w 21595"/>
              <a:gd name="connsiteY2673" fmla="*/ 2125 h 21600"/>
              <a:gd name="connsiteX2674" fmla="*/ 2860 w 21595"/>
              <a:gd name="connsiteY2674" fmla="*/ 2091 h 21600"/>
              <a:gd name="connsiteX2675" fmla="*/ 2918 w 21595"/>
              <a:gd name="connsiteY2675" fmla="*/ 2003 h 21600"/>
              <a:gd name="connsiteX2676" fmla="*/ 2886 w 21595"/>
              <a:gd name="connsiteY2676" fmla="*/ 1869 h 21600"/>
              <a:gd name="connsiteX2677" fmla="*/ 2850 w 21595"/>
              <a:gd name="connsiteY2677" fmla="*/ 1758 h 21600"/>
              <a:gd name="connsiteX2678" fmla="*/ 7416 w 21595"/>
              <a:gd name="connsiteY2678" fmla="*/ 1858 h 21600"/>
              <a:gd name="connsiteX2679" fmla="*/ 7375 w 21595"/>
              <a:gd name="connsiteY2679" fmla="*/ 1869 h 21600"/>
              <a:gd name="connsiteX2680" fmla="*/ 7333 w 21595"/>
              <a:gd name="connsiteY2680" fmla="*/ 1942 h 21600"/>
              <a:gd name="connsiteX2681" fmla="*/ 7323 w 21595"/>
              <a:gd name="connsiteY2681" fmla="*/ 2018 h 21600"/>
              <a:gd name="connsiteX2682" fmla="*/ 7375 w 21595"/>
              <a:gd name="connsiteY2682" fmla="*/ 2003 h 21600"/>
              <a:gd name="connsiteX2683" fmla="*/ 7416 w 21595"/>
              <a:gd name="connsiteY2683" fmla="*/ 1969 h 21600"/>
              <a:gd name="connsiteX2684" fmla="*/ 7427 w 21595"/>
              <a:gd name="connsiteY2684" fmla="*/ 1957 h 21600"/>
              <a:gd name="connsiteX2685" fmla="*/ 7442 w 21595"/>
              <a:gd name="connsiteY2685" fmla="*/ 1896 h 21600"/>
              <a:gd name="connsiteX2686" fmla="*/ 7416 w 21595"/>
              <a:gd name="connsiteY2686" fmla="*/ 1858 h 21600"/>
              <a:gd name="connsiteX2687" fmla="*/ 10059 w 21595"/>
              <a:gd name="connsiteY2687" fmla="*/ 2102 h 21600"/>
              <a:gd name="connsiteX2688" fmla="*/ 9981 w 21595"/>
              <a:gd name="connsiteY2688" fmla="*/ 2175 h 21600"/>
              <a:gd name="connsiteX2689" fmla="*/ 9929 w 21595"/>
              <a:gd name="connsiteY2689" fmla="*/ 2125 h 21600"/>
              <a:gd name="connsiteX2690" fmla="*/ 9852 w 21595"/>
              <a:gd name="connsiteY2690" fmla="*/ 2213 h 21600"/>
              <a:gd name="connsiteX2691" fmla="*/ 9790 w 21595"/>
              <a:gd name="connsiteY2691" fmla="*/ 2114 h 21600"/>
              <a:gd name="connsiteX2692" fmla="*/ 9717 w 21595"/>
              <a:gd name="connsiteY2692" fmla="*/ 2141 h 21600"/>
              <a:gd name="connsiteX2693" fmla="*/ 9682 w 21595"/>
              <a:gd name="connsiteY2693" fmla="*/ 2225 h 21600"/>
              <a:gd name="connsiteX2694" fmla="*/ 9774 w 21595"/>
              <a:gd name="connsiteY2694" fmla="*/ 2263 h 21600"/>
              <a:gd name="connsiteX2695" fmla="*/ 9774 w 21595"/>
              <a:gd name="connsiteY2695" fmla="*/ 2297 h 21600"/>
              <a:gd name="connsiteX2696" fmla="*/ 9691 w 21595"/>
              <a:gd name="connsiteY2696" fmla="*/ 2335 h 21600"/>
              <a:gd name="connsiteX2697" fmla="*/ 9785 w 21595"/>
              <a:gd name="connsiteY2697" fmla="*/ 2397 h 21600"/>
              <a:gd name="connsiteX2698" fmla="*/ 9733 w 21595"/>
              <a:gd name="connsiteY2698" fmla="*/ 2458 h 21600"/>
              <a:gd name="connsiteX2699" fmla="*/ 9863 w 21595"/>
              <a:gd name="connsiteY2699" fmla="*/ 2507 h 21600"/>
              <a:gd name="connsiteX2700" fmla="*/ 9920 w 21595"/>
              <a:gd name="connsiteY2700" fmla="*/ 2530 h 21600"/>
              <a:gd name="connsiteX2701" fmla="*/ 9960 w 21595"/>
              <a:gd name="connsiteY2701" fmla="*/ 2507 h 21600"/>
              <a:gd name="connsiteX2702" fmla="*/ 10101 w 21595"/>
              <a:gd name="connsiteY2702" fmla="*/ 2408 h 21600"/>
              <a:gd name="connsiteX2703" fmla="*/ 10167 w 21595"/>
              <a:gd name="connsiteY2703" fmla="*/ 2297 h 21600"/>
              <a:gd name="connsiteX2704" fmla="*/ 10122 w 21595"/>
              <a:gd name="connsiteY2704" fmla="*/ 2202 h 21600"/>
              <a:gd name="connsiteX2705" fmla="*/ 10137 w 21595"/>
              <a:gd name="connsiteY2705" fmla="*/ 2102 h 21600"/>
              <a:gd name="connsiteX2706" fmla="*/ 10059 w 21595"/>
              <a:gd name="connsiteY2706" fmla="*/ 2102 h 21600"/>
              <a:gd name="connsiteX2707" fmla="*/ 6867 w 21595"/>
              <a:gd name="connsiteY2707" fmla="*/ 2213 h 21600"/>
              <a:gd name="connsiteX2708" fmla="*/ 6810 w 21595"/>
              <a:gd name="connsiteY2708" fmla="*/ 2335 h 21600"/>
              <a:gd name="connsiteX2709" fmla="*/ 6773 w 21595"/>
              <a:gd name="connsiteY2709" fmla="*/ 2458 h 21600"/>
              <a:gd name="connsiteX2710" fmla="*/ 6711 w 21595"/>
              <a:gd name="connsiteY2710" fmla="*/ 2519 h 21600"/>
              <a:gd name="connsiteX2711" fmla="*/ 6779 w 21595"/>
              <a:gd name="connsiteY2711" fmla="*/ 2507 h 21600"/>
              <a:gd name="connsiteX2712" fmla="*/ 6768 w 21595"/>
              <a:gd name="connsiteY2712" fmla="*/ 2592 h 21600"/>
              <a:gd name="connsiteX2713" fmla="*/ 6857 w 21595"/>
              <a:gd name="connsiteY2713" fmla="*/ 2519 h 21600"/>
              <a:gd name="connsiteX2714" fmla="*/ 6923 w 21595"/>
              <a:gd name="connsiteY2714" fmla="*/ 2446 h 21600"/>
              <a:gd name="connsiteX2715" fmla="*/ 6935 w 21595"/>
              <a:gd name="connsiteY2715" fmla="*/ 2507 h 21600"/>
              <a:gd name="connsiteX2716" fmla="*/ 6996 w 21595"/>
              <a:gd name="connsiteY2716" fmla="*/ 2542 h 21600"/>
              <a:gd name="connsiteX2717" fmla="*/ 7053 w 21595"/>
              <a:gd name="connsiteY2717" fmla="*/ 2492 h 21600"/>
              <a:gd name="connsiteX2718" fmla="*/ 7032 w 21595"/>
              <a:gd name="connsiteY2718" fmla="*/ 2446 h 21600"/>
              <a:gd name="connsiteX2719" fmla="*/ 6996 w 21595"/>
              <a:gd name="connsiteY2719" fmla="*/ 2458 h 21600"/>
              <a:gd name="connsiteX2720" fmla="*/ 7006 w 21595"/>
              <a:gd name="connsiteY2720" fmla="*/ 2397 h 21600"/>
              <a:gd name="connsiteX2721" fmla="*/ 6970 w 21595"/>
              <a:gd name="connsiteY2721" fmla="*/ 2347 h 21600"/>
              <a:gd name="connsiteX2722" fmla="*/ 6928 w 21595"/>
              <a:gd name="connsiteY2722" fmla="*/ 2297 h 21600"/>
              <a:gd name="connsiteX2723" fmla="*/ 6914 w 21595"/>
              <a:gd name="connsiteY2723" fmla="*/ 2263 h 21600"/>
              <a:gd name="connsiteX2724" fmla="*/ 6888 w 21595"/>
              <a:gd name="connsiteY2724" fmla="*/ 2286 h 21600"/>
              <a:gd name="connsiteX2725" fmla="*/ 6893 w 21595"/>
              <a:gd name="connsiteY2725" fmla="*/ 2225 h 21600"/>
              <a:gd name="connsiteX2726" fmla="*/ 6867 w 21595"/>
              <a:gd name="connsiteY2726" fmla="*/ 2213 h 21600"/>
              <a:gd name="connsiteX2727" fmla="*/ 2773 w 21595"/>
              <a:gd name="connsiteY2727" fmla="*/ 2492 h 21600"/>
              <a:gd name="connsiteX2728" fmla="*/ 2742 w 21595"/>
              <a:gd name="connsiteY2728" fmla="*/ 2542 h 21600"/>
              <a:gd name="connsiteX2729" fmla="*/ 2747 w 21595"/>
              <a:gd name="connsiteY2729" fmla="*/ 2553 h 21600"/>
              <a:gd name="connsiteX2730" fmla="*/ 2789 w 21595"/>
              <a:gd name="connsiteY2730" fmla="*/ 2542 h 21600"/>
              <a:gd name="connsiteX2731" fmla="*/ 2794 w 21595"/>
              <a:gd name="connsiteY2731" fmla="*/ 2580 h 21600"/>
              <a:gd name="connsiteX2732" fmla="*/ 2815 w 21595"/>
              <a:gd name="connsiteY2732" fmla="*/ 2603 h 21600"/>
              <a:gd name="connsiteX2733" fmla="*/ 2866 w 21595"/>
              <a:gd name="connsiteY2733" fmla="*/ 2580 h 21600"/>
              <a:gd name="connsiteX2734" fmla="*/ 2876 w 21595"/>
              <a:gd name="connsiteY2734" fmla="*/ 2553 h 21600"/>
              <a:gd name="connsiteX2735" fmla="*/ 2841 w 21595"/>
              <a:gd name="connsiteY2735" fmla="*/ 2542 h 21600"/>
              <a:gd name="connsiteX2736" fmla="*/ 2824 w 21595"/>
              <a:gd name="connsiteY2736" fmla="*/ 2507 h 21600"/>
              <a:gd name="connsiteX2737" fmla="*/ 2789 w 21595"/>
              <a:gd name="connsiteY2737" fmla="*/ 2519 h 21600"/>
              <a:gd name="connsiteX2738" fmla="*/ 2773 w 21595"/>
              <a:gd name="connsiteY2738" fmla="*/ 2492 h 21600"/>
              <a:gd name="connsiteX2739" fmla="*/ 6872 w 21595"/>
              <a:gd name="connsiteY2739" fmla="*/ 2614 h 21600"/>
              <a:gd name="connsiteX2740" fmla="*/ 6820 w 21595"/>
              <a:gd name="connsiteY2740" fmla="*/ 2676 h 21600"/>
              <a:gd name="connsiteX2741" fmla="*/ 6820 w 21595"/>
              <a:gd name="connsiteY2741" fmla="*/ 2725 h 21600"/>
              <a:gd name="connsiteX2742" fmla="*/ 6851 w 21595"/>
              <a:gd name="connsiteY2742" fmla="*/ 2725 h 21600"/>
              <a:gd name="connsiteX2743" fmla="*/ 6928 w 21595"/>
              <a:gd name="connsiteY2743" fmla="*/ 2641 h 21600"/>
              <a:gd name="connsiteX2744" fmla="*/ 6935 w 21595"/>
              <a:gd name="connsiteY2744" fmla="*/ 2614 h 21600"/>
              <a:gd name="connsiteX2745" fmla="*/ 6872 w 21595"/>
              <a:gd name="connsiteY2745" fmla="*/ 2614 h 21600"/>
              <a:gd name="connsiteX2746" fmla="*/ 7006 w 21595"/>
              <a:gd name="connsiteY2746" fmla="*/ 2691 h 21600"/>
              <a:gd name="connsiteX2747" fmla="*/ 6980 w 21595"/>
              <a:gd name="connsiteY2747" fmla="*/ 2737 h 21600"/>
              <a:gd name="connsiteX2748" fmla="*/ 6975 w 21595"/>
              <a:gd name="connsiteY2748" fmla="*/ 2752 h 21600"/>
              <a:gd name="connsiteX2749" fmla="*/ 6975 w 21595"/>
              <a:gd name="connsiteY2749" fmla="*/ 2786 h 21600"/>
              <a:gd name="connsiteX2750" fmla="*/ 6991 w 21595"/>
              <a:gd name="connsiteY2750" fmla="*/ 2798 h 21600"/>
              <a:gd name="connsiteX2751" fmla="*/ 7032 w 21595"/>
              <a:gd name="connsiteY2751" fmla="*/ 2725 h 21600"/>
              <a:gd name="connsiteX2752" fmla="*/ 7027 w 21595"/>
              <a:gd name="connsiteY2752" fmla="*/ 2691 h 21600"/>
              <a:gd name="connsiteX2753" fmla="*/ 7006 w 21595"/>
              <a:gd name="connsiteY2753" fmla="*/ 2691 h 21600"/>
              <a:gd name="connsiteX2754" fmla="*/ 2751 w 21595"/>
              <a:gd name="connsiteY2754" fmla="*/ 2981 h 21600"/>
              <a:gd name="connsiteX2755" fmla="*/ 2695 w 21595"/>
              <a:gd name="connsiteY2755" fmla="*/ 3008 h 21600"/>
              <a:gd name="connsiteX2756" fmla="*/ 2700 w 21595"/>
              <a:gd name="connsiteY2756" fmla="*/ 3058 h 21600"/>
              <a:gd name="connsiteX2757" fmla="*/ 2721 w 21595"/>
              <a:gd name="connsiteY2757" fmla="*/ 3081 h 21600"/>
              <a:gd name="connsiteX2758" fmla="*/ 2763 w 21595"/>
              <a:gd name="connsiteY2758" fmla="*/ 3058 h 21600"/>
              <a:gd name="connsiteX2759" fmla="*/ 2789 w 21595"/>
              <a:gd name="connsiteY2759" fmla="*/ 2997 h 21600"/>
              <a:gd name="connsiteX2760" fmla="*/ 2751 w 21595"/>
              <a:gd name="connsiteY2760" fmla="*/ 2981 h 21600"/>
              <a:gd name="connsiteX2761" fmla="*/ 10551 w 21595"/>
              <a:gd name="connsiteY2761" fmla="*/ 3253 h 21600"/>
              <a:gd name="connsiteX2762" fmla="*/ 10511 w 21595"/>
              <a:gd name="connsiteY2762" fmla="*/ 3375 h 21600"/>
              <a:gd name="connsiteX2763" fmla="*/ 10490 w 21595"/>
              <a:gd name="connsiteY2763" fmla="*/ 3520 h 21600"/>
              <a:gd name="connsiteX2764" fmla="*/ 10511 w 21595"/>
              <a:gd name="connsiteY2764" fmla="*/ 3608 h 21600"/>
              <a:gd name="connsiteX2765" fmla="*/ 10516 w 21595"/>
              <a:gd name="connsiteY2765" fmla="*/ 3754 h 21600"/>
              <a:gd name="connsiteX2766" fmla="*/ 10542 w 21595"/>
              <a:gd name="connsiteY2766" fmla="*/ 3681 h 21600"/>
              <a:gd name="connsiteX2767" fmla="*/ 10556 w 21595"/>
              <a:gd name="connsiteY2767" fmla="*/ 3715 h 21600"/>
              <a:gd name="connsiteX2768" fmla="*/ 10537 w 21595"/>
              <a:gd name="connsiteY2768" fmla="*/ 3792 h 21600"/>
              <a:gd name="connsiteX2769" fmla="*/ 10551 w 21595"/>
              <a:gd name="connsiteY2769" fmla="*/ 3826 h 21600"/>
              <a:gd name="connsiteX2770" fmla="*/ 10608 w 21595"/>
              <a:gd name="connsiteY2770" fmla="*/ 3853 h 21600"/>
              <a:gd name="connsiteX2771" fmla="*/ 10645 w 21595"/>
              <a:gd name="connsiteY2771" fmla="*/ 3948 h 21600"/>
              <a:gd name="connsiteX2772" fmla="*/ 10634 w 21595"/>
              <a:gd name="connsiteY2772" fmla="*/ 4048 h 21600"/>
              <a:gd name="connsiteX2773" fmla="*/ 10563 w 21595"/>
              <a:gd name="connsiteY2773" fmla="*/ 4021 h 21600"/>
              <a:gd name="connsiteX2774" fmla="*/ 10551 w 21595"/>
              <a:gd name="connsiteY2774" fmla="*/ 4132 h 21600"/>
              <a:gd name="connsiteX2775" fmla="*/ 10577 w 21595"/>
              <a:gd name="connsiteY2775" fmla="*/ 4220 h 21600"/>
              <a:gd name="connsiteX2776" fmla="*/ 10520 w 21595"/>
              <a:gd name="connsiteY2776" fmla="*/ 4266 h 21600"/>
              <a:gd name="connsiteX2777" fmla="*/ 10537 w 21595"/>
              <a:gd name="connsiteY2777" fmla="*/ 4327 h 21600"/>
              <a:gd name="connsiteX2778" fmla="*/ 10619 w 21595"/>
              <a:gd name="connsiteY2778" fmla="*/ 4354 h 21600"/>
              <a:gd name="connsiteX2779" fmla="*/ 10572 w 21595"/>
              <a:gd name="connsiteY2779" fmla="*/ 4377 h 21600"/>
              <a:gd name="connsiteX2780" fmla="*/ 10490 w 21595"/>
              <a:gd name="connsiteY2780" fmla="*/ 4549 h 21600"/>
              <a:gd name="connsiteX2781" fmla="*/ 10520 w 21595"/>
              <a:gd name="connsiteY2781" fmla="*/ 4572 h 21600"/>
              <a:gd name="connsiteX2782" fmla="*/ 10556 w 21595"/>
              <a:gd name="connsiteY2782" fmla="*/ 4526 h 21600"/>
              <a:gd name="connsiteX2783" fmla="*/ 10603 w 21595"/>
              <a:gd name="connsiteY2783" fmla="*/ 4537 h 21600"/>
              <a:gd name="connsiteX2784" fmla="*/ 10640 w 21595"/>
              <a:gd name="connsiteY2784" fmla="*/ 4464 h 21600"/>
              <a:gd name="connsiteX2785" fmla="*/ 10666 w 21595"/>
              <a:gd name="connsiteY2785" fmla="*/ 4499 h 21600"/>
              <a:gd name="connsiteX2786" fmla="*/ 10754 w 21595"/>
              <a:gd name="connsiteY2786" fmla="*/ 4449 h 21600"/>
              <a:gd name="connsiteX2787" fmla="*/ 10827 w 21595"/>
              <a:gd name="connsiteY2787" fmla="*/ 4449 h 21600"/>
              <a:gd name="connsiteX2788" fmla="*/ 10874 w 21595"/>
              <a:gd name="connsiteY2788" fmla="*/ 4365 h 21600"/>
              <a:gd name="connsiteX2789" fmla="*/ 10852 w 21595"/>
              <a:gd name="connsiteY2789" fmla="*/ 4292 h 21600"/>
              <a:gd name="connsiteX2790" fmla="*/ 10878 w 21595"/>
              <a:gd name="connsiteY2790" fmla="*/ 4243 h 21600"/>
              <a:gd name="connsiteX2791" fmla="*/ 10883 w 21595"/>
              <a:gd name="connsiteY2791" fmla="*/ 4143 h 21600"/>
              <a:gd name="connsiteX2792" fmla="*/ 10822 w 21595"/>
              <a:gd name="connsiteY2792" fmla="*/ 4120 h 21600"/>
              <a:gd name="connsiteX2793" fmla="*/ 10806 w 21595"/>
              <a:gd name="connsiteY2793" fmla="*/ 4059 h 21600"/>
              <a:gd name="connsiteX2794" fmla="*/ 10775 w 21595"/>
              <a:gd name="connsiteY2794" fmla="*/ 3876 h 21600"/>
              <a:gd name="connsiteX2795" fmla="*/ 10738 w 21595"/>
              <a:gd name="connsiteY2795" fmla="*/ 3853 h 21600"/>
              <a:gd name="connsiteX2796" fmla="*/ 10692 w 21595"/>
              <a:gd name="connsiteY2796" fmla="*/ 3654 h 21600"/>
              <a:gd name="connsiteX2797" fmla="*/ 10640 w 21595"/>
              <a:gd name="connsiteY2797" fmla="*/ 3643 h 21600"/>
              <a:gd name="connsiteX2798" fmla="*/ 10686 w 21595"/>
              <a:gd name="connsiteY2798" fmla="*/ 3509 h 21600"/>
              <a:gd name="connsiteX2799" fmla="*/ 10697 w 21595"/>
              <a:gd name="connsiteY2799" fmla="*/ 3387 h 21600"/>
              <a:gd name="connsiteX2800" fmla="*/ 10645 w 21595"/>
              <a:gd name="connsiteY2800" fmla="*/ 3387 h 21600"/>
              <a:gd name="connsiteX2801" fmla="*/ 10593 w 21595"/>
              <a:gd name="connsiteY2801" fmla="*/ 3410 h 21600"/>
              <a:gd name="connsiteX2802" fmla="*/ 10650 w 21595"/>
              <a:gd name="connsiteY2802" fmla="*/ 3253 h 21600"/>
              <a:gd name="connsiteX2803" fmla="*/ 10589 w 21595"/>
              <a:gd name="connsiteY2803" fmla="*/ 3264 h 21600"/>
              <a:gd name="connsiteX2804" fmla="*/ 10551 w 21595"/>
              <a:gd name="connsiteY2804" fmla="*/ 3253 h 21600"/>
              <a:gd name="connsiteX2805" fmla="*/ 3223 w 21595"/>
              <a:gd name="connsiteY2805" fmla="*/ 3348 h 21600"/>
              <a:gd name="connsiteX2806" fmla="*/ 3187 w 21595"/>
              <a:gd name="connsiteY2806" fmla="*/ 3375 h 21600"/>
              <a:gd name="connsiteX2807" fmla="*/ 3119 w 21595"/>
              <a:gd name="connsiteY2807" fmla="*/ 3425 h 21600"/>
              <a:gd name="connsiteX2808" fmla="*/ 3093 w 21595"/>
              <a:gd name="connsiteY2808" fmla="*/ 3497 h 21600"/>
              <a:gd name="connsiteX2809" fmla="*/ 3105 w 21595"/>
              <a:gd name="connsiteY2809" fmla="*/ 3532 h 21600"/>
              <a:gd name="connsiteX2810" fmla="*/ 3177 w 21595"/>
              <a:gd name="connsiteY2810" fmla="*/ 3471 h 21600"/>
              <a:gd name="connsiteX2811" fmla="*/ 3255 w 21595"/>
              <a:gd name="connsiteY2811" fmla="*/ 3398 h 21600"/>
              <a:gd name="connsiteX2812" fmla="*/ 3255 w 21595"/>
              <a:gd name="connsiteY2812" fmla="*/ 3364 h 21600"/>
              <a:gd name="connsiteX2813" fmla="*/ 3223 w 21595"/>
              <a:gd name="connsiteY2813" fmla="*/ 3348 h 21600"/>
              <a:gd name="connsiteX2814" fmla="*/ 10452 w 21595"/>
              <a:gd name="connsiteY2814" fmla="*/ 3765 h 21600"/>
              <a:gd name="connsiteX2815" fmla="*/ 10412 w 21595"/>
              <a:gd name="connsiteY2815" fmla="*/ 3776 h 21600"/>
              <a:gd name="connsiteX2816" fmla="*/ 10370 w 21595"/>
              <a:gd name="connsiteY2816" fmla="*/ 3853 h 21600"/>
              <a:gd name="connsiteX2817" fmla="*/ 10297 w 21595"/>
              <a:gd name="connsiteY2817" fmla="*/ 3975 h 21600"/>
              <a:gd name="connsiteX2818" fmla="*/ 10323 w 21595"/>
              <a:gd name="connsiteY2818" fmla="*/ 4120 h 21600"/>
              <a:gd name="connsiteX2819" fmla="*/ 10278 w 21595"/>
              <a:gd name="connsiteY2819" fmla="*/ 4292 h 21600"/>
              <a:gd name="connsiteX2820" fmla="*/ 10349 w 21595"/>
              <a:gd name="connsiteY2820" fmla="*/ 4315 h 21600"/>
              <a:gd name="connsiteX2821" fmla="*/ 10443 w 21595"/>
              <a:gd name="connsiteY2821" fmla="*/ 4220 h 21600"/>
              <a:gd name="connsiteX2822" fmla="*/ 10485 w 21595"/>
              <a:gd name="connsiteY2822" fmla="*/ 4082 h 21600"/>
              <a:gd name="connsiteX2823" fmla="*/ 10478 w 21595"/>
              <a:gd name="connsiteY2823" fmla="*/ 3975 h 21600"/>
              <a:gd name="connsiteX2824" fmla="*/ 10504 w 21595"/>
              <a:gd name="connsiteY2824" fmla="*/ 3864 h 21600"/>
              <a:gd name="connsiteX2825" fmla="*/ 10452 w 21595"/>
              <a:gd name="connsiteY2825" fmla="*/ 3765 h 21600"/>
              <a:gd name="connsiteX2826" fmla="*/ 3995 w 21595"/>
              <a:gd name="connsiteY2826" fmla="*/ 3926 h 21600"/>
              <a:gd name="connsiteX2827" fmla="*/ 3974 w 21595"/>
              <a:gd name="connsiteY2827" fmla="*/ 3975 h 21600"/>
              <a:gd name="connsiteX2828" fmla="*/ 3965 w 21595"/>
              <a:gd name="connsiteY2828" fmla="*/ 4048 h 21600"/>
              <a:gd name="connsiteX2829" fmla="*/ 3969 w 21595"/>
              <a:gd name="connsiteY2829" fmla="*/ 4082 h 21600"/>
              <a:gd name="connsiteX2830" fmla="*/ 3965 w 21595"/>
              <a:gd name="connsiteY2830" fmla="*/ 4159 h 21600"/>
              <a:gd name="connsiteX2831" fmla="*/ 3974 w 21595"/>
              <a:gd name="connsiteY2831" fmla="*/ 4231 h 21600"/>
              <a:gd name="connsiteX2832" fmla="*/ 3995 w 21595"/>
              <a:gd name="connsiteY2832" fmla="*/ 4231 h 21600"/>
              <a:gd name="connsiteX2833" fmla="*/ 3990 w 21595"/>
              <a:gd name="connsiteY2833" fmla="*/ 4109 h 21600"/>
              <a:gd name="connsiteX2834" fmla="*/ 4068 w 21595"/>
              <a:gd name="connsiteY2834" fmla="*/ 3937 h 21600"/>
              <a:gd name="connsiteX2835" fmla="*/ 4016 w 21595"/>
              <a:gd name="connsiteY2835" fmla="*/ 3948 h 21600"/>
              <a:gd name="connsiteX2836" fmla="*/ 3995 w 21595"/>
              <a:gd name="connsiteY2836" fmla="*/ 3926 h 21600"/>
              <a:gd name="connsiteX2837" fmla="*/ 7887 w 21595"/>
              <a:gd name="connsiteY2837" fmla="*/ 4315 h 21600"/>
              <a:gd name="connsiteX2838" fmla="*/ 7835 w 21595"/>
              <a:gd name="connsiteY2838" fmla="*/ 4365 h 21600"/>
              <a:gd name="connsiteX2839" fmla="*/ 7790 w 21595"/>
              <a:gd name="connsiteY2839" fmla="*/ 4464 h 21600"/>
              <a:gd name="connsiteX2840" fmla="*/ 7701 w 21595"/>
              <a:gd name="connsiteY2840" fmla="*/ 4709 h 21600"/>
              <a:gd name="connsiteX2841" fmla="*/ 7644 w 21595"/>
              <a:gd name="connsiteY2841" fmla="*/ 4805 h 21600"/>
              <a:gd name="connsiteX2842" fmla="*/ 7660 w 21595"/>
              <a:gd name="connsiteY2842" fmla="*/ 4843 h 21600"/>
              <a:gd name="connsiteX2843" fmla="*/ 7618 w 21595"/>
              <a:gd name="connsiteY2843" fmla="*/ 4904 h 21600"/>
              <a:gd name="connsiteX2844" fmla="*/ 7623 w 21595"/>
              <a:gd name="connsiteY2844" fmla="*/ 4954 h 21600"/>
              <a:gd name="connsiteX2845" fmla="*/ 7727 w 21595"/>
              <a:gd name="connsiteY2845" fmla="*/ 4954 h 21600"/>
              <a:gd name="connsiteX2846" fmla="*/ 7783 w 21595"/>
              <a:gd name="connsiteY2846" fmla="*/ 4938 h 21600"/>
              <a:gd name="connsiteX2847" fmla="*/ 7830 w 21595"/>
              <a:gd name="connsiteY2847" fmla="*/ 4988 h 21600"/>
              <a:gd name="connsiteX2848" fmla="*/ 7783 w 21595"/>
              <a:gd name="connsiteY2848" fmla="*/ 5061 h 21600"/>
              <a:gd name="connsiteX2849" fmla="*/ 7816 w 21595"/>
              <a:gd name="connsiteY2849" fmla="*/ 5061 h 21600"/>
              <a:gd name="connsiteX2850" fmla="*/ 7894 w 21595"/>
              <a:gd name="connsiteY2850" fmla="*/ 4927 h 21600"/>
              <a:gd name="connsiteX2851" fmla="*/ 7908 w 21595"/>
              <a:gd name="connsiteY2851" fmla="*/ 4954 h 21600"/>
              <a:gd name="connsiteX2852" fmla="*/ 7882 w 21595"/>
              <a:gd name="connsiteY2852" fmla="*/ 5076 h 21600"/>
              <a:gd name="connsiteX2853" fmla="*/ 7913 w 21595"/>
              <a:gd name="connsiteY2853" fmla="*/ 5110 h 21600"/>
              <a:gd name="connsiteX2854" fmla="*/ 7939 w 21595"/>
              <a:gd name="connsiteY2854" fmla="*/ 5099 h 21600"/>
              <a:gd name="connsiteX2855" fmla="*/ 7976 w 21595"/>
              <a:gd name="connsiteY2855" fmla="*/ 4965 h 21600"/>
              <a:gd name="connsiteX2856" fmla="*/ 7971 w 21595"/>
              <a:gd name="connsiteY2856" fmla="*/ 4866 h 21600"/>
              <a:gd name="connsiteX2857" fmla="*/ 7976 w 21595"/>
              <a:gd name="connsiteY2857" fmla="*/ 4782 h 21600"/>
              <a:gd name="connsiteX2858" fmla="*/ 7934 w 21595"/>
              <a:gd name="connsiteY2858" fmla="*/ 4805 h 21600"/>
              <a:gd name="connsiteX2859" fmla="*/ 7965 w 21595"/>
              <a:gd name="connsiteY2859" fmla="*/ 4694 h 21600"/>
              <a:gd name="connsiteX2860" fmla="*/ 7919 w 21595"/>
              <a:gd name="connsiteY2860" fmla="*/ 4648 h 21600"/>
              <a:gd name="connsiteX2861" fmla="*/ 7887 w 21595"/>
              <a:gd name="connsiteY2861" fmla="*/ 4682 h 21600"/>
              <a:gd name="connsiteX2862" fmla="*/ 7847 w 21595"/>
              <a:gd name="connsiteY2862" fmla="*/ 4633 h 21600"/>
              <a:gd name="connsiteX2863" fmla="*/ 7873 w 21595"/>
              <a:gd name="connsiteY2863" fmla="*/ 4587 h 21600"/>
              <a:gd name="connsiteX2864" fmla="*/ 7842 w 21595"/>
              <a:gd name="connsiteY2864" fmla="*/ 4549 h 21600"/>
              <a:gd name="connsiteX2865" fmla="*/ 7800 w 21595"/>
              <a:gd name="connsiteY2865" fmla="*/ 4598 h 21600"/>
              <a:gd name="connsiteX2866" fmla="*/ 7851 w 21595"/>
              <a:gd name="connsiteY2866" fmla="*/ 4464 h 21600"/>
              <a:gd name="connsiteX2867" fmla="*/ 7894 w 21595"/>
              <a:gd name="connsiteY2867" fmla="*/ 4365 h 21600"/>
              <a:gd name="connsiteX2868" fmla="*/ 7908 w 21595"/>
              <a:gd name="connsiteY2868" fmla="*/ 4327 h 21600"/>
              <a:gd name="connsiteX2869" fmla="*/ 7887 w 21595"/>
              <a:gd name="connsiteY2869" fmla="*/ 4315 h 21600"/>
              <a:gd name="connsiteX2870" fmla="*/ 4068 w 21595"/>
              <a:gd name="connsiteY2870" fmla="*/ 4449 h 21600"/>
              <a:gd name="connsiteX2871" fmla="*/ 4052 w 21595"/>
              <a:gd name="connsiteY2871" fmla="*/ 4487 h 21600"/>
              <a:gd name="connsiteX2872" fmla="*/ 4047 w 21595"/>
              <a:gd name="connsiteY2872" fmla="*/ 4572 h 21600"/>
              <a:gd name="connsiteX2873" fmla="*/ 4094 w 21595"/>
              <a:gd name="connsiteY2873" fmla="*/ 4598 h 21600"/>
              <a:gd name="connsiteX2874" fmla="*/ 4089 w 21595"/>
              <a:gd name="connsiteY2874" fmla="*/ 4648 h 21600"/>
              <a:gd name="connsiteX2875" fmla="*/ 4120 w 21595"/>
              <a:gd name="connsiteY2875" fmla="*/ 4694 h 21600"/>
              <a:gd name="connsiteX2876" fmla="*/ 4120 w 21595"/>
              <a:gd name="connsiteY2876" fmla="*/ 4755 h 21600"/>
              <a:gd name="connsiteX2877" fmla="*/ 4188 w 21595"/>
              <a:gd name="connsiteY2877" fmla="*/ 4831 h 21600"/>
              <a:gd name="connsiteX2878" fmla="*/ 4224 w 21595"/>
              <a:gd name="connsiteY2878" fmla="*/ 4805 h 21600"/>
              <a:gd name="connsiteX2879" fmla="*/ 4224 w 21595"/>
              <a:gd name="connsiteY2879" fmla="*/ 4721 h 21600"/>
              <a:gd name="connsiteX2880" fmla="*/ 4193 w 21595"/>
              <a:gd name="connsiteY2880" fmla="*/ 4659 h 21600"/>
              <a:gd name="connsiteX2881" fmla="*/ 4188 w 21595"/>
              <a:gd name="connsiteY2881" fmla="*/ 4587 h 21600"/>
              <a:gd name="connsiteX2882" fmla="*/ 4182 w 21595"/>
              <a:gd name="connsiteY2882" fmla="*/ 4526 h 21600"/>
              <a:gd name="connsiteX2883" fmla="*/ 4141 w 21595"/>
              <a:gd name="connsiteY2883" fmla="*/ 4510 h 21600"/>
              <a:gd name="connsiteX2884" fmla="*/ 4115 w 21595"/>
              <a:gd name="connsiteY2884" fmla="*/ 4487 h 21600"/>
              <a:gd name="connsiteX2885" fmla="*/ 4068 w 21595"/>
              <a:gd name="connsiteY2885" fmla="*/ 4449 h 21600"/>
              <a:gd name="connsiteX2886" fmla="*/ 7411 w 21595"/>
              <a:gd name="connsiteY2886" fmla="*/ 4572 h 21600"/>
              <a:gd name="connsiteX2887" fmla="*/ 7395 w 21595"/>
              <a:gd name="connsiteY2887" fmla="*/ 4598 h 21600"/>
              <a:gd name="connsiteX2888" fmla="*/ 7432 w 21595"/>
              <a:gd name="connsiteY2888" fmla="*/ 4671 h 21600"/>
              <a:gd name="connsiteX2889" fmla="*/ 7494 w 21595"/>
              <a:gd name="connsiteY2889" fmla="*/ 4721 h 21600"/>
              <a:gd name="connsiteX2890" fmla="*/ 7519 w 21595"/>
              <a:gd name="connsiteY2890" fmla="*/ 4709 h 21600"/>
              <a:gd name="connsiteX2891" fmla="*/ 7519 w 21595"/>
              <a:gd name="connsiteY2891" fmla="*/ 4682 h 21600"/>
              <a:gd name="connsiteX2892" fmla="*/ 7479 w 21595"/>
              <a:gd name="connsiteY2892" fmla="*/ 4621 h 21600"/>
              <a:gd name="connsiteX2893" fmla="*/ 7411 w 21595"/>
              <a:gd name="connsiteY2893" fmla="*/ 4572 h 21600"/>
              <a:gd name="connsiteX2894" fmla="*/ 7354 w 21595"/>
              <a:gd name="connsiteY2894" fmla="*/ 5038 h 21600"/>
              <a:gd name="connsiteX2895" fmla="*/ 7328 w 21595"/>
              <a:gd name="connsiteY2895" fmla="*/ 5088 h 21600"/>
              <a:gd name="connsiteX2896" fmla="*/ 7333 w 21595"/>
              <a:gd name="connsiteY2896" fmla="*/ 5149 h 21600"/>
              <a:gd name="connsiteX2897" fmla="*/ 7395 w 21595"/>
              <a:gd name="connsiteY2897" fmla="*/ 5210 h 21600"/>
              <a:gd name="connsiteX2898" fmla="*/ 7416 w 21595"/>
              <a:gd name="connsiteY2898" fmla="*/ 5198 h 21600"/>
              <a:gd name="connsiteX2899" fmla="*/ 7453 w 21595"/>
              <a:gd name="connsiteY2899" fmla="*/ 5137 h 21600"/>
              <a:gd name="connsiteX2900" fmla="*/ 7401 w 21595"/>
              <a:gd name="connsiteY2900" fmla="*/ 5137 h 21600"/>
              <a:gd name="connsiteX2901" fmla="*/ 7364 w 21595"/>
              <a:gd name="connsiteY2901" fmla="*/ 5110 h 21600"/>
              <a:gd name="connsiteX2902" fmla="*/ 7354 w 21595"/>
              <a:gd name="connsiteY2902" fmla="*/ 5038 h 21600"/>
              <a:gd name="connsiteX2903" fmla="*/ 13547 w 21595"/>
              <a:gd name="connsiteY2903" fmla="*/ 5061 h 21600"/>
              <a:gd name="connsiteX2904" fmla="*/ 13599 w 21595"/>
              <a:gd name="connsiteY2904" fmla="*/ 5099 h 21600"/>
              <a:gd name="connsiteX2905" fmla="*/ 13651 w 21595"/>
              <a:gd name="connsiteY2905" fmla="*/ 5088 h 21600"/>
              <a:gd name="connsiteX2906" fmla="*/ 13672 w 21595"/>
              <a:gd name="connsiteY2906" fmla="*/ 5183 h 21600"/>
              <a:gd name="connsiteX2907" fmla="*/ 13677 w 21595"/>
              <a:gd name="connsiteY2907" fmla="*/ 5344 h 21600"/>
              <a:gd name="connsiteX2908" fmla="*/ 13625 w 21595"/>
              <a:gd name="connsiteY2908" fmla="*/ 5321 h 21600"/>
              <a:gd name="connsiteX2909" fmla="*/ 13583 w 21595"/>
              <a:gd name="connsiteY2909" fmla="*/ 5344 h 21600"/>
              <a:gd name="connsiteX2910" fmla="*/ 13594 w 21595"/>
              <a:gd name="connsiteY2910" fmla="*/ 5466 h 21600"/>
              <a:gd name="connsiteX2911" fmla="*/ 13536 w 21595"/>
              <a:gd name="connsiteY2911" fmla="*/ 5454 h 21600"/>
              <a:gd name="connsiteX2912" fmla="*/ 13543 w 21595"/>
              <a:gd name="connsiteY2912" fmla="*/ 5504 h 21600"/>
              <a:gd name="connsiteX2913" fmla="*/ 13578 w 21595"/>
              <a:gd name="connsiteY2913" fmla="*/ 5539 h 21600"/>
              <a:gd name="connsiteX2914" fmla="*/ 13620 w 21595"/>
              <a:gd name="connsiteY2914" fmla="*/ 5688 h 21600"/>
              <a:gd name="connsiteX2915" fmla="*/ 13687 w 21595"/>
              <a:gd name="connsiteY2915" fmla="*/ 5733 h 21600"/>
              <a:gd name="connsiteX2916" fmla="*/ 13703 w 21595"/>
              <a:gd name="connsiteY2916" fmla="*/ 5795 h 21600"/>
              <a:gd name="connsiteX2917" fmla="*/ 13698 w 21595"/>
              <a:gd name="connsiteY2917" fmla="*/ 5856 h 21600"/>
              <a:gd name="connsiteX2918" fmla="*/ 13703 w 21595"/>
              <a:gd name="connsiteY2918" fmla="*/ 5894 h 21600"/>
              <a:gd name="connsiteX2919" fmla="*/ 13729 w 21595"/>
              <a:gd name="connsiteY2919" fmla="*/ 6005 h 21600"/>
              <a:gd name="connsiteX2920" fmla="*/ 13724 w 21595"/>
              <a:gd name="connsiteY2920" fmla="*/ 5883 h 21600"/>
              <a:gd name="connsiteX2921" fmla="*/ 13764 w 21595"/>
              <a:gd name="connsiteY2921" fmla="*/ 5844 h 21600"/>
              <a:gd name="connsiteX2922" fmla="*/ 13790 w 21595"/>
              <a:gd name="connsiteY2922" fmla="*/ 5944 h 21600"/>
              <a:gd name="connsiteX2923" fmla="*/ 13842 w 21595"/>
              <a:gd name="connsiteY2923" fmla="*/ 6039 h 21600"/>
              <a:gd name="connsiteX2924" fmla="*/ 13802 w 21595"/>
              <a:gd name="connsiteY2924" fmla="*/ 6089 h 21600"/>
              <a:gd name="connsiteX2925" fmla="*/ 13743 w 21595"/>
              <a:gd name="connsiteY2925" fmla="*/ 6055 h 21600"/>
              <a:gd name="connsiteX2926" fmla="*/ 13743 w 21595"/>
              <a:gd name="connsiteY2926" fmla="*/ 6188 h 21600"/>
              <a:gd name="connsiteX2927" fmla="*/ 13781 w 21595"/>
              <a:gd name="connsiteY2927" fmla="*/ 6200 h 21600"/>
              <a:gd name="connsiteX2928" fmla="*/ 13776 w 21595"/>
              <a:gd name="connsiteY2928" fmla="*/ 6311 h 21600"/>
              <a:gd name="connsiteX2929" fmla="*/ 13821 w 21595"/>
              <a:gd name="connsiteY2929" fmla="*/ 6360 h 21600"/>
              <a:gd name="connsiteX2930" fmla="*/ 13828 w 21595"/>
              <a:gd name="connsiteY2930" fmla="*/ 6529 h 21600"/>
              <a:gd name="connsiteX2931" fmla="*/ 13847 w 21595"/>
              <a:gd name="connsiteY2931" fmla="*/ 6639 h 21600"/>
              <a:gd name="connsiteX2932" fmla="*/ 13847 w 21595"/>
              <a:gd name="connsiteY2932" fmla="*/ 6678 h 21600"/>
              <a:gd name="connsiteX2933" fmla="*/ 13764 w 21595"/>
              <a:gd name="connsiteY2933" fmla="*/ 6712 h 21600"/>
              <a:gd name="connsiteX2934" fmla="*/ 13682 w 21595"/>
              <a:gd name="connsiteY2934" fmla="*/ 6689 h 21600"/>
              <a:gd name="connsiteX2935" fmla="*/ 13635 w 21595"/>
              <a:gd name="connsiteY2935" fmla="*/ 6605 h 21600"/>
              <a:gd name="connsiteX2936" fmla="*/ 13578 w 21595"/>
              <a:gd name="connsiteY2936" fmla="*/ 6567 h 21600"/>
              <a:gd name="connsiteX2937" fmla="*/ 13552 w 21595"/>
              <a:gd name="connsiteY2937" fmla="*/ 6444 h 21600"/>
              <a:gd name="connsiteX2938" fmla="*/ 13543 w 21595"/>
              <a:gd name="connsiteY2938" fmla="*/ 6360 h 21600"/>
              <a:gd name="connsiteX2939" fmla="*/ 13557 w 21595"/>
              <a:gd name="connsiteY2939" fmla="*/ 6322 h 21600"/>
              <a:gd name="connsiteX2940" fmla="*/ 13562 w 21595"/>
              <a:gd name="connsiteY2940" fmla="*/ 6261 h 21600"/>
              <a:gd name="connsiteX2941" fmla="*/ 13562 w 21595"/>
              <a:gd name="connsiteY2941" fmla="*/ 6139 h 21600"/>
              <a:gd name="connsiteX2942" fmla="*/ 13609 w 21595"/>
              <a:gd name="connsiteY2942" fmla="*/ 6127 h 21600"/>
              <a:gd name="connsiteX2943" fmla="*/ 13588 w 21595"/>
              <a:gd name="connsiteY2943" fmla="*/ 6078 h 21600"/>
              <a:gd name="connsiteX2944" fmla="*/ 13562 w 21595"/>
              <a:gd name="connsiteY2944" fmla="*/ 6066 h 21600"/>
              <a:gd name="connsiteX2945" fmla="*/ 13526 w 21595"/>
              <a:gd name="connsiteY2945" fmla="*/ 5955 h 21600"/>
              <a:gd name="connsiteX2946" fmla="*/ 13484 w 21595"/>
              <a:gd name="connsiteY2946" fmla="*/ 5894 h 21600"/>
              <a:gd name="connsiteX2947" fmla="*/ 13407 w 21595"/>
              <a:gd name="connsiteY2947" fmla="*/ 5711 h 21600"/>
              <a:gd name="connsiteX2948" fmla="*/ 13402 w 21595"/>
              <a:gd name="connsiteY2948" fmla="*/ 5600 h 21600"/>
              <a:gd name="connsiteX2949" fmla="*/ 13340 w 21595"/>
              <a:gd name="connsiteY2949" fmla="*/ 5454 h 21600"/>
              <a:gd name="connsiteX2950" fmla="*/ 13376 w 21595"/>
              <a:gd name="connsiteY2950" fmla="*/ 5294 h 21600"/>
              <a:gd name="connsiteX2951" fmla="*/ 13428 w 21595"/>
              <a:gd name="connsiteY2951" fmla="*/ 5271 h 21600"/>
              <a:gd name="connsiteX2952" fmla="*/ 13444 w 21595"/>
              <a:gd name="connsiteY2952" fmla="*/ 5172 h 21600"/>
              <a:gd name="connsiteX2953" fmla="*/ 13491 w 21595"/>
              <a:gd name="connsiteY2953" fmla="*/ 5137 h 21600"/>
              <a:gd name="connsiteX2954" fmla="*/ 13547 w 21595"/>
              <a:gd name="connsiteY2954" fmla="*/ 5061 h 21600"/>
              <a:gd name="connsiteX2955" fmla="*/ 12888 w 21595"/>
              <a:gd name="connsiteY2955" fmla="*/ 5076 h 21600"/>
              <a:gd name="connsiteX2956" fmla="*/ 12895 w 21595"/>
              <a:gd name="connsiteY2956" fmla="*/ 5110 h 21600"/>
              <a:gd name="connsiteX2957" fmla="*/ 12822 w 21595"/>
              <a:gd name="connsiteY2957" fmla="*/ 5172 h 21600"/>
              <a:gd name="connsiteX2958" fmla="*/ 12858 w 21595"/>
              <a:gd name="connsiteY2958" fmla="*/ 5233 h 21600"/>
              <a:gd name="connsiteX2959" fmla="*/ 12822 w 21595"/>
              <a:gd name="connsiteY2959" fmla="*/ 5367 h 21600"/>
              <a:gd name="connsiteX2960" fmla="*/ 12785 w 21595"/>
              <a:gd name="connsiteY2960" fmla="*/ 5393 h 21600"/>
              <a:gd name="connsiteX2961" fmla="*/ 12836 w 21595"/>
              <a:gd name="connsiteY2961" fmla="*/ 5489 h 21600"/>
              <a:gd name="connsiteX2962" fmla="*/ 12904 w 21595"/>
              <a:gd name="connsiteY2962" fmla="*/ 5550 h 21600"/>
              <a:gd name="connsiteX2963" fmla="*/ 12987 w 21595"/>
              <a:gd name="connsiteY2963" fmla="*/ 5688 h 21600"/>
              <a:gd name="connsiteX2964" fmla="*/ 13013 w 21595"/>
              <a:gd name="connsiteY2964" fmla="*/ 5733 h 21600"/>
              <a:gd name="connsiteX2965" fmla="*/ 13044 w 21595"/>
              <a:gd name="connsiteY2965" fmla="*/ 5760 h 21600"/>
              <a:gd name="connsiteX2966" fmla="*/ 13081 w 21595"/>
              <a:gd name="connsiteY2966" fmla="*/ 5821 h 21600"/>
              <a:gd name="connsiteX2967" fmla="*/ 13102 w 21595"/>
              <a:gd name="connsiteY2967" fmla="*/ 5932 h 21600"/>
              <a:gd name="connsiteX2968" fmla="*/ 13096 w 21595"/>
              <a:gd name="connsiteY2968" fmla="*/ 6005 h 21600"/>
              <a:gd name="connsiteX2969" fmla="*/ 13039 w 21595"/>
              <a:gd name="connsiteY2969" fmla="*/ 6089 h 21600"/>
              <a:gd name="connsiteX2970" fmla="*/ 12992 w 21595"/>
              <a:gd name="connsiteY2970" fmla="*/ 6078 h 21600"/>
              <a:gd name="connsiteX2971" fmla="*/ 12930 w 21595"/>
              <a:gd name="connsiteY2971" fmla="*/ 6100 h 21600"/>
              <a:gd name="connsiteX2972" fmla="*/ 12848 w 21595"/>
              <a:gd name="connsiteY2972" fmla="*/ 6039 h 21600"/>
              <a:gd name="connsiteX2973" fmla="*/ 12744 w 21595"/>
              <a:gd name="connsiteY2973" fmla="*/ 5932 h 21600"/>
              <a:gd name="connsiteX2974" fmla="*/ 12650 w 21595"/>
              <a:gd name="connsiteY2974" fmla="*/ 5932 h 21600"/>
              <a:gd name="connsiteX2975" fmla="*/ 12589 w 21595"/>
              <a:gd name="connsiteY2975" fmla="*/ 5978 h 21600"/>
              <a:gd name="connsiteX2976" fmla="*/ 12525 w 21595"/>
              <a:gd name="connsiteY2976" fmla="*/ 6089 h 21600"/>
              <a:gd name="connsiteX2977" fmla="*/ 12417 w 21595"/>
              <a:gd name="connsiteY2977" fmla="*/ 6066 h 21600"/>
              <a:gd name="connsiteX2978" fmla="*/ 12402 w 21595"/>
              <a:gd name="connsiteY2978" fmla="*/ 6188 h 21600"/>
              <a:gd name="connsiteX2979" fmla="*/ 12313 w 21595"/>
              <a:gd name="connsiteY2979" fmla="*/ 6200 h 21600"/>
              <a:gd name="connsiteX2980" fmla="*/ 12257 w 21595"/>
              <a:gd name="connsiteY2980" fmla="*/ 6360 h 21600"/>
              <a:gd name="connsiteX2981" fmla="*/ 12299 w 21595"/>
              <a:gd name="connsiteY2981" fmla="*/ 6433 h 21600"/>
              <a:gd name="connsiteX2982" fmla="*/ 12278 w 21595"/>
              <a:gd name="connsiteY2982" fmla="*/ 6555 h 21600"/>
              <a:gd name="connsiteX2983" fmla="*/ 12325 w 21595"/>
              <a:gd name="connsiteY2983" fmla="*/ 6639 h 21600"/>
              <a:gd name="connsiteX2984" fmla="*/ 12365 w 21595"/>
              <a:gd name="connsiteY2984" fmla="*/ 6800 h 21600"/>
              <a:gd name="connsiteX2985" fmla="*/ 12428 w 21595"/>
              <a:gd name="connsiteY2985" fmla="*/ 6800 h 21600"/>
              <a:gd name="connsiteX2986" fmla="*/ 12485 w 21595"/>
              <a:gd name="connsiteY2986" fmla="*/ 6884 h 21600"/>
              <a:gd name="connsiteX2987" fmla="*/ 12521 w 21595"/>
              <a:gd name="connsiteY2987" fmla="*/ 6861 h 21600"/>
              <a:gd name="connsiteX2988" fmla="*/ 12532 w 21595"/>
              <a:gd name="connsiteY2988" fmla="*/ 6800 h 21600"/>
              <a:gd name="connsiteX2989" fmla="*/ 12594 w 21595"/>
              <a:gd name="connsiteY2989" fmla="*/ 6800 h 21600"/>
              <a:gd name="connsiteX2990" fmla="*/ 12645 w 21595"/>
              <a:gd name="connsiteY2990" fmla="*/ 6884 h 21600"/>
              <a:gd name="connsiteX2991" fmla="*/ 12733 w 21595"/>
              <a:gd name="connsiteY2991" fmla="*/ 6873 h 21600"/>
              <a:gd name="connsiteX2992" fmla="*/ 12770 w 21595"/>
              <a:gd name="connsiteY2992" fmla="*/ 6773 h 21600"/>
              <a:gd name="connsiteX2993" fmla="*/ 12822 w 21595"/>
              <a:gd name="connsiteY2993" fmla="*/ 6811 h 21600"/>
              <a:gd name="connsiteX2994" fmla="*/ 12858 w 21595"/>
              <a:gd name="connsiteY2994" fmla="*/ 6800 h 21600"/>
              <a:gd name="connsiteX2995" fmla="*/ 12836 w 21595"/>
              <a:gd name="connsiteY2995" fmla="*/ 6861 h 21600"/>
              <a:gd name="connsiteX2996" fmla="*/ 12862 w 21595"/>
              <a:gd name="connsiteY2996" fmla="*/ 6934 h 21600"/>
              <a:gd name="connsiteX2997" fmla="*/ 12853 w 21595"/>
              <a:gd name="connsiteY2997" fmla="*/ 6995 h 21600"/>
              <a:gd name="connsiteX2998" fmla="*/ 12862 w 21595"/>
              <a:gd name="connsiteY2998" fmla="*/ 7117 h 21600"/>
              <a:gd name="connsiteX2999" fmla="*/ 12843 w 21595"/>
              <a:gd name="connsiteY2999" fmla="*/ 7228 h 21600"/>
              <a:gd name="connsiteX3000" fmla="*/ 12827 w 21595"/>
              <a:gd name="connsiteY3000" fmla="*/ 7362 h 21600"/>
              <a:gd name="connsiteX3001" fmla="*/ 12822 w 21595"/>
              <a:gd name="connsiteY3001" fmla="*/ 7400 h 21600"/>
              <a:gd name="connsiteX3002" fmla="*/ 12817 w 21595"/>
              <a:gd name="connsiteY3002" fmla="*/ 7522 h 21600"/>
              <a:gd name="connsiteX3003" fmla="*/ 12806 w 21595"/>
              <a:gd name="connsiteY3003" fmla="*/ 7595 h 21600"/>
              <a:gd name="connsiteX3004" fmla="*/ 12811 w 21595"/>
              <a:gd name="connsiteY3004" fmla="*/ 7606 h 21600"/>
              <a:gd name="connsiteX3005" fmla="*/ 12796 w 21595"/>
              <a:gd name="connsiteY3005" fmla="*/ 7656 h 21600"/>
              <a:gd name="connsiteX3006" fmla="*/ 12770 w 21595"/>
              <a:gd name="connsiteY3006" fmla="*/ 7691 h 21600"/>
              <a:gd name="connsiteX3007" fmla="*/ 12723 w 21595"/>
              <a:gd name="connsiteY3007" fmla="*/ 7679 h 21600"/>
              <a:gd name="connsiteX3008" fmla="*/ 12676 w 21595"/>
              <a:gd name="connsiteY3008" fmla="*/ 7645 h 21600"/>
              <a:gd name="connsiteX3009" fmla="*/ 12666 w 21595"/>
              <a:gd name="connsiteY3009" fmla="*/ 7691 h 21600"/>
              <a:gd name="connsiteX3010" fmla="*/ 12645 w 21595"/>
              <a:gd name="connsiteY3010" fmla="*/ 7606 h 21600"/>
              <a:gd name="connsiteX3011" fmla="*/ 12603 w 21595"/>
              <a:gd name="connsiteY3011" fmla="*/ 7584 h 21600"/>
              <a:gd name="connsiteX3012" fmla="*/ 12551 w 21595"/>
              <a:gd name="connsiteY3012" fmla="*/ 7595 h 21600"/>
              <a:gd name="connsiteX3013" fmla="*/ 12532 w 21595"/>
              <a:gd name="connsiteY3013" fmla="*/ 7645 h 21600"/>
              <a:gd name="connsiteX3014" fmla="*/ 12490 w 21595"/>
              <a:gd name="connsiteY3014" fmla="*/ 7691 h 21600"/>
              <a:gd name="connsiteX3015" fmla="*/ 12464 w 21595"/>
              <a:gd name="connsiteY3015" fmla="*/ 7668 h 21600"/>
              <a:gd name="connsiteX3016" fmla="*/ 12407 w 21595"/>
              <a:gd name="connsiteY3016" fmla="*/ 7618 h 21600"/>
              <a:gd name="connsiteX3017" fmla="*/ 12351 w 21595"/>
              <a:gd name="connsiteY3017" fmla="*/ 7568 h 21600"/>
              <a:gd name="connsiteX3018" fmla="*/ 12273 w 21595"/>
              <a:gd name="connsiteY3018" fmla="*/ 7568 h 21600"/>
              <a:gd name="connsiteX3019" fmla="*/ 12257 w 21595"/>
              <a:gd name="connsiteY3019" fmla="*/ 7522 h 21600"/>
              <a:gd name="connsiteX3020" fmla="*/ 12200 w 21595"/>
              <a:gd name="connsiteY3020" fmla="*/ 7496 h 21600"/>
              <a:gd name="connsiteX3021" fmla="*/ 12179 w 21595"/>
              <a:gd name="connsiteY3021" fmla="*/ 7473 h 21600"/>
              <a:gd name="connsiteX3022" fmla="*/ 12158 w 21595"/>
              <a:gd name="connsiteY3022" fmla="*/ 7473 h 21600"/>
              <a:gd name="connsiteX3023" fmla="*/ 12137 w 21595"/>
              <a:gd name="connsiteY3023" fmla="*/ 7400 h 21600"/>
              <a:gd name="connsiteX3024" fmla="*/ 12059 w 21595"/>
              <a:gd name="connsiteY3024" fmla="*/ 7362 h 21600"/>
              <a:gd name="connsiteX3025" fmla="*/ 12019 w 21595"/>
              <a:gd name="connsiteY3025" fmla="*/ 7385 h 21600"/>
              <a:gd name="connsiteX3026" fmla="*/ 11976 w 21595"/>
              <a:gd name="connsiteY3026" fmla="*/ 7461 h 21600"/>
              <a:gd name="connsiteX3027" fmla="*/ 11962 w 21595"/>
              <a:gd name="connsiteY3027" fmla="*/ 7534 h 21600"/>
              <a:gd name="connsiteX3028" fmla="*/ 11976 w 21595"/>
              <a:gd name="connsiteY3028" fmla="*/ 7656 h 21600"/>
              <a:gd name="connsiteX3029" fmla="*/ 11951 w 21595"/>
              <a:gd name="connsiteY3029" fmla="*/ 7729 h 21600"/>
              <a:gd name="connsiteX3030" fmla="*/ 11925 w 21595"/>
              <a:gd name="connsiteY3030" fmla="*/ 7767 h 21600"/>
              <a:gd name="connsiteX3031" fmla="*/ 11863 w 21595"/>
              <a:gd name="connsiteY3031" fmla="*/ 7679 h 21600"/>
              <a:gd name="connsiteX3032" fmla="*/ 11780 w 21595"/>
              <a:gd name="connsiteY3032" fmla="*/ 7606 h 21600"/>
              <a:gd name="connsiteX3033" fmla="*/ 11729 w 21595"/>
              <a:gd name="connsiteY3033" fmla="*/ 7568 h 21600"/>
              <a:gd name="connsiteX3034" fmla="*/ 11696 w 21595"/>
              <a:gd name="connsiteY3034" fmla="*/ 7423 h 21600"/>
              <a:gd name="connsiteX3035" fmla="*/ 11619 w 21595"/>
              <a:gd name="connsiteY3035" fmla="*/ 7350 h 21600"/>
              <a:gd name="connsiteX3036" fmla="*/ 11573 w 21595"/>
              <a:gd name="connsiteY3036" fmla="*/ 7324 h 21600"/>
              <a:gd name="connsiteX3037" fmla="*/ 11547 w 21595"/>
              <a:gd name="connsiteY3037" fmla="*/ 7339 h 21600"/>
              <a:gd name="connsiteX3038" fmla="*/ 11479 w 21595"/>
              <a:gd name="connsiteY3038" fmla="*/ 7278 h 21600"/>
              <a:gd name="connsiteX3039" fmla="*/ 11458 w 21595"/>
              <a:gd name="connsiteY3039" fmla="*/ 7251 h 21600"/>
              <a:gd name="connsiteX3040" fmla="*/ 11444 w 21595"/>
              <a:gd name="connsiteY3040" fmla="*/ 7178 h 21600"/>
              <a:gd name="connsiteX3041" fmla="*/ 11411 w 21595"/>
              <a:gd name="connsiteY3041" fmla="*/ 7178 h 21600"/>
              <a:gd name="connsiteX3042" fmla="*/ 11402 w 21595"/>
              <a:gd name="connsiteY3042" fmla="*/ 7094 h 21600"/>
              <a:gd name="connsiteX3043" fmla="*/ 11437 w 21595"/>
              <a:gd name="connsiteY3043" fmla="*/ 7006 h 21600"/>
              <a:gd name="connsiteX3044" fmla="*/ 11444 w 21595"/>
              <a:gd name="connsiteY3044" fmla="*/ 6873 h 21600"/>
              <a:gd name="connsiteX3045" fmla="*/ 11423 w 21595"/>
              <a:gd name="connsiteY3045" fmla="*/ 6834 h 21600"/>
              <a:gd name="connsiteX3046" fmla="*/ 11423 w 21595"/>
              <a:gd name="connsiteY3046" fmla="*/ 6762 h 21600"/>
              <a:gd name="connsiteX3047" fmla="*/ 11448 w 21595"/>
              <a:gd name="connsiteY3047" fmla="*/ 6689 h 21600"/>
              <a:gd name="connsiteX3048" fmla="*/ 11444 w 21595"/>
              <a:gd name="connsiteY3048" fmla="*/ 6651 h 21600"/>
              <a:gd name="connsiteX3049" fmla="*/ 11397 w 21595"/>
              <a:gd name="connsiteY3049" fmla="*/ 6712 h 21600"/>
              <a:gd name="connsiteX3050" fmla="*/ 11397 w 21595"/>
              <a:gd name="connsiteY3050" fmla="*/ 6628 h 21600"/>
              <a:gd name="connsiteX3051" fmla="*/ 11355 w 21595"/>
              <a:gd name="connsiteY3051" fmla="*/ 6605 h 21600"/>
              <a:gd name="connsiteX3052" fmla="*/ 11293 w 21595"/>
              <a:gd name="connsiteY3052" fmla="*/ 6666 h 21600"/>
              <a:gd name="connsiteX3053" fmla="*/ 11256 w 21595"/>
              <a:gd name="connsiteY3053" fmla="*/ 6678 h 21600"/>
              <a:gd name="connsiteX3054" fmla="*/ 11230 w 21595"/>
              <a:gd name="connsiteY3054" fmla="*/ 6639 h 21600"/>
              <a:gd name="connsiteX3055" fmla="*/ 11168 w 21595"/>
              <a:gd name="connsiteY3055" fmla="*/ 6639 h 21600"/>
              <a:gd name="connsiteX3056" fmla="*/ 11116 w 21595"/>
              <a:gd name="connsiteY3056" fmla="*/ 6701 h 21600"/>
              <a:gd name="connsiteX3057" fmla="*/ 11086 w 21595"/>
              <a:gd name="connsiteY3057" fmla="*/ 6678 h 21600"/>
              <a:gd name="connsiteX3058" fmla="*/ 10992 w 21595"/>
              <a:gd name="connsiteY3058" fmla="*/ 6689 h 21600"/>
              <a:gd name="connsiteX3059" fmla="*/ 10893 w 21595"/>
              <a:gd name="connsiteY3059" fmla="*/ 6712 h 21600"/>
              <a:gd name="connsiteX3060" fmla="*/ 10836 w 21595"/>
              <a:gd name="connsiteY3060" fmla="*/ 6762 h 21600"/>
              <a:gd name="connsiteX3061" fmla="*/ 10801 w 21595"/>
              <a:gd name="connsiteY3061" fmla="*/ 6823 h 21600"/>
              <a:gd name="connsiteX3062" fmla="*/ 10738 w 21595"/>
              <a:gd name="connsiteY3062" fmla="*/ 6850 h 21600"/>
              <a:gd name="connsiteX3063" fmla="*/ 10681 w 21595"/>
              <a:gd name="connsiteY3063" fmla="*/ 6934 h 21600"/>
              <a:gd name="connsiteX3064" fmla="*/ 10655 w 21595"/>
              <a:gd name="connsiteY3064" fmla="*/ 6934 h 21600"/>
              <a:gd name="connsiteX3065" fmla="*/ 10598 w 21595"/>
              <a:gd name="connsiteY3065" fmla="*/ 6895 h 21600"/>
              <a:gd name="connsiteX3066" fmla="*/ 10546 w 21595"/>
              <a:gd name="connsiteY3066" fmla="*/ 6911 h 21600"/>
              <a:gd name="connsiteX3067" fmla="*/ 10511 w 21595"/>
              <a:gd name="connsiteY3067" fmla="*/ 6834 h 21600"/>
              <a:gd name="connsiteX3068" fmla="*/ 10499 w 21595"/>
              <a:gd name="connsiteY3068" fmla="*/ 6834 h 21600"/>
              <a:gd name="connsiteX3069" fmla="*/ 10511 w 21595"/>
              <a:gd name="connsiteY3069" fmla="*/ 6800 h 21600"/>
              <a:gd name="connsiteX3070" fmla="*/ 10546 w 21595"/>
              <a:gd name="connsiteY3070" fmla="*/ 6739 h 21600"/>
              <a:gd name="connsiteX3071" fmla="*/ 10598 w 21595"/>
              <a:gd name="connsiteY3071" fmla="*/ 6739 h 21600"/>
              <a:gd name="connsiteX3072" fmla="*/ 10671 w 21595"/>
              <a:gd name="connsiteY3072" fmla="*/ 6739 h 21600"/>
              <a:gd name="connsiteX3073" fmla="*/ 10712 w 21595"/>
              <a:gd name="connsiteY3073" fmla="*/ 6616 h 21600"/>
              <a:gd name="connsiteX3074" fmla="*/ 10754 w 21595"/>
              <a:gd name="connsiteY3074" fmla="*/ 6578 h 21600"/>
              <a:gd name="connsiteX3075" fmla="*/ 10763 w 21595"/>
              <a:gd name="connsiteY3075" fmla="*/ 6467 h 21600"/>
              <a:gd name="connsiteX3076" fmla="*/ 10796 w 21595"/>
              <a:gd name="connsiteY3076" fmla="*/ 6395 h 21600"/>
              <a:gd name="connsiteX3077" fmla="*/ 10775 w 21595"/>
              <a:gd name="connsiteY3077" fmla="*/ 6299 h 21600"/>
              <a:gd name="connsiteX3078" fmla="*/ 10796 w 21595"/>
              <a:gd name="connsiteY3078" fmla="*/ 6162 h 21600"/>
              <a:gd name="connsiteX3079" fmla="*/ 10831 w 21595"/>
              <a:gd name="connsiteY3079" fmla="*/ 6078 h 21600"/>
              <a:gd name="connsiteX3080" fmla="*/ 10836 w 21595"/>
              <a:gd name="connsiteY3080" fmla="*/ 6028 h 21600"/>
              <a:gd name="connsiteX3081" fmla="*/ 10909 w 21595"/>
              <a:gd name="connsiteY3081" fmla="*/ 5993 h 21600"/>
              <a:gd name="connsiteX3082" fmla="*/ 10961 w 21595"/>
              <a:gd name="connsiteY3082" fmla="*/ 5883 h 21600"/>
              <a:gd name="connsiteX3083" fmla="*/ 10956 w 21595"/>
              <a:gd name="connsiteY3083" fmla="*/ 5783 h 21600"/>
              <a:gd name="connsiteX3084" fmla="*/ 10961 w 21595"/>
              <a:gd name="connsiteY3084" fmla="*/ 5688 h 21600"/>
              <a:gd name="connsiteX3085" fmla="*/ 11039 w 21595"/>
              <a:gd name="connsiteY3085" fmla="*/ 5638 h 21600"/>
              <a:gd name="connsiteX3086" fmla="*/ 11147 w 21595"/>
              <a:gd name="connsiteY3086" fmla="*/ 5688 h 21600"/>
              <a:gd name="connsiteX3087" fmla="*/ 11194 w 21595"/>
              <a:gd name="connsiteY3087" fmla="*/ 5600 h 21600"/>
              <a:gd name="connsiteX3088" fmla="*/ 11215 w 21595"/>
              <a:gd name="connsiteY3088" fmla="*/ 5588 h 21600"/>
              <a:gd name="connsiteX3089" fmla="*/ 11246 w 21595"/>
              <a:gd name="connsiteY3089" fmla="*/ 5516 h 21600"/>
              <a:gd name="connsiteX3090" fmla="*/ 11272 w 21595"/>
              <a:gd name="connsiteY3090" fmla="*/ 5489 h 21600"/>
              <a:gd name="connsiteX3091" fmla="*/ 11319 w 21595"/>
              <a:gd name="connsiteY3091" fmla="*/ 5539 h 21600"/>
              <a:gd name="connsiteX3092" fmla="*/ 11345 w 21595"/>
              <a:gd name="connsiteY3092" fmla="*/ 5565 h 21600"/>
              <a:gd name="connsiteX3093" fmla="*/ 11366 w 21595"/>
              <a:gd name="connsiteY3093" fmla="*/ 5722 h 21600"/>
              <a:gd name="connsiteX3094" fmla="*/ 11406 w 21595"/>
              <a:gd name="connsiteY3094" fmla="*/ 5821 h 21600"/>
              <a:gd name="connsiteX3095" fmla="*/ 11458 w 21595"/>
              <a:gd name="connsiteY3095" fmla="*/ 5932 h 21600"/>
              <a:gd name="connsiteX3096" fmla="*/ 11505 w 21595"/>
              <a:gd name="connsiteY3096" fmla="*/ 6005 h 21600"/>
              <a:gd name="connsiteX3097" fmla="*/ 11547 w 21595"/>
              <a:gd name="connsiteY3097" fmla="*/ 6016 h 21600"/>
              <a:gd name="connsiteX3098" fmla="*/ 11573 w 21595"/>
              <a:gd name="connsiteY3098" fmla="*/ 6078 h 21600"/>
              <a:gd name="connsiteX3099" fmla="*/ 11609 w 21595"/>
              <a:gd name="connsiteY3099" fmla="*/ 6100 h 21600"/>
              <a:gd name="connsiteX3100" fmla="*/ 11630 w 21595"/>
              <a:gd name="connsiteY3100" fmla="*/ 6177 h 21600"/>
              <a:gd name="connsiteX3101" fmla="*/ 11656 w 21595"/>
              <a:gd name="connsiteY3101" fmla="*/ 6200 h 21600"/>
              <a:gd name="connsiteX3102" fmla="*/ 11677 w 21595"/>
              <a:gd name="connsiteY3102" fmla="*/ 6284 h 21600"/>
              <a:gd name="connsiteX3103" fmla="*/ 11703 w 21595"/>
              <a:gd name="connsiteY3103" fmla="*/ 6383 h 21600"/>
              <a:gd name="connsiteX3104" fmla="*/ 11691 w 21595"/>
              <a:gd name="connsiteY3104" fmla="*/ 6422 h 21600"/>
              <a:gd name="connsiteX3105" fmla="*/ 11682 w 21595"/>
              <a:gd name="connsiteY3105" fmla="*/ 6506 h 21600"/>
              <a:gd name="connsiteX3106" fmla="*/ 11682 w 21595"/>
              <a:gd name="connsiteY3106" fmla="*/ 6555 h 21600"/>
              <a:gd name="connsiteX3107" fmla="*/ 11703 w 21595"/>
              <a:gd name="connsiteY3107" fmla="*/ 6544 h 21600"/>
              <a:gd name="connsiteX3108" fmla="*/ 11729 w 21595"/>
              <a:gd name="connsiteY3108" fmla="*/ 6406 h 21600"/>
              <a:gd name="connsiteX3109" fmla="*/ 11748 w 21595"/>
              <a:gd name="connsiteY3109" fmla="*/ 6395 h 21600"/>
              <a:gd name="connsiteX3110" fmla="*/ 11755 w 21595"/>
              <a:gd name="connsiteY3110" fmla="*/ 6311 h 21600"/>
              <a:gd name="connsiteX3111" fmla="*/ 11712 w 21595"/>
              <a:gd name="connsiteY3111" fmla="*/ 6250 h 21600"/>
              <a:gd name="connsiteX3112" fmla="*/ 11734 w 21595"/>
              <a:gd name="connsiteY3112" fmla="*/ 6139 h 21600"/>
              <a:gd name="connsiteX3113" fmla="*/ 11785 w 21595"/>
              <a:gd name="connsiteY3113" fmla="*/ 6162 h 21600"/>
              <a:gd name="connsiteX3114" fmla="*/ 11816 w 21595"/>
              <a:gd name="connsiteY3114" fmla="*/ 6238 h 21600"/>
              <a:gd name="connsiteX3115" fmla="*/ 11826 w 21595"/>
              <a:gd name="connsiteY3115" fmla="*/ 6177 h 21600"/>
              <a:gd name="connsiteX3116" fmla="*/ 11821 w 21595"/>
              <a:gd name="connsiteY3116" fmla="*/ 6150 h 21600"/>
              <a:gd name="connsiteX3117" fmla="*/ 11769 w 21595"/>
              <a:gd name="connsiteY3117" fmla="*/ 6066 h 21600"/>
              <a:gd name="connsiteX3118" fmla="*/ 11729 w 21595"/>
              <a:gd name="connsiteY3118" fmla="*/ 6016 h 21600"/>
              <a:gd name="connsiteX3119" fmla="*/ 11677 w 21595"/>
              <a:gd name="connsiteY3119" fmla="*/ 5955 h 21600"/>
              <a:gd name="connsiteX3120" fmla="*/ 11691 w 21595"/>
              <a:gd name="connsiteY3120" fmla="*/ 5917 h 21600"/>
              <a:gd name="connsiteX3121" fmla="*/ 11677 w 21595"/>
              <a:gd name="connsiteY3121" fmla="*/ 5883 h 21600"/>
              <a:gd name="connsiteX3122" fmla="*/ 11635 w 21595"/>
              <a:gd name="connsiteY3122" fmla="*/ 5883 h 21600"/>
              <a:gd name="connsiteX3123" fmla="*/ 11567 w 21595"/>
              <a:gd name="connsiteY3123" fmla="*/ 5749 h 21600"/>
              <a:gd name="connsiteX3124" fmla="*/ 11536 w 21595"/>
              <a:gd name="connsiteY3124" fmla="*/ 5611 h 21600"/>
              <a:gd name="connsiteX3125" fmla="*/ 11484 w 21595"/>
              <a:gd name="connsiteY3125" fmla="*/ 5527 h 21600"/>
              <a:gd name="connsiteX3126" fmla="*/ 11463 w 21595"/>
              <a:gd name="connsiteY3126" fmla="*/ 5443 h 21600"/>
              <a:gd name="connsiteX3127" fmla="*/ 11470 w 21595"/>
              <a:gd name="connsiteY3127" fmla="*/ 5393 h 21600"/>
              <a:gd name="connsiteX3128" fmla="*/ 11463 w 21595"/>
              <a:gd name="connsiteY3128" fmla="*/ 5321 h 21600"/>
              <a:gd name="connsiteX3129" fmla="*/ 11505 w 21595"/>
              <a:gd name="connsiteY3129" fmla="*/ 5260 h 21600"/>
              <a:gd name="connsiteX3130" fmla="*/ 11547 w 21595"/>
              <a:gd name="connsiteY3130" fmla="*/ 5282 h 21600"/>
              <a:gd name="connsiteX3131" fmla="*/ 11536 w 21595"/>
              <a:gd name="connsiteY3131" fmla="*/ 5294 h 21600"/>
              <a:gd name="connsiteX3132" fmla="*/ 11536 w 21595"/>
              <a:gd name="connsiteY3132" fmla="*/ 5355 h 21600"/>
              <a:gd name="connsiteX3133" fmla="*/ 11552 w 21595"/>
              <a:gd name="connsiteY3133" fmla="*/ 5405 h 21600"/>
              <a:gd name="connsiteX3134" fmla="*/ 11567 w 21595"/>
              <a:gd name="connsiteY3134" fmla="*/ 5332 h 21600"/>
              <a:gd name="connsiteX3135" fmla="*/ 11604 w 21595"/>
              <a:gd name="connsiteY3135" fmla="*/ 5355 h 21600"/>
              <a:gd name="connsiteX3136" fmla="*/ 11609 w 21595"/>
              <a:gd name="connsiteY3136" fmla="*/ 5405 h 21600"/>
              <a:gd name="connsiteX3137" fmla="*/ 11635 w 21595"/>
              <a:gd name="connsiteY3137" fmla="*/ 5466 h 21600"/>
              <a:gd name="connsiteX3138" fmla="*/ 11625 w 21595"/>
              <a:gd name="connsiteY3138" fmla="*/ 5477 h 21600"/>
              <a:gd name="connsiteX3139" fmla="*/ 11677 w 21595"/>
              <a:gd name="connsiteY3139" fmla="*/ 5600 h 21600"/>
              <a:gd name="connsiteX3140" fmla="*/ 11729 w 21595"/>
              <a:gd name="connsiteY3140" fmla="*/ 5649 h 21600"/>
              <a:gd name="connsiteX3141" fmla="*/ 11764 w 21595"/>
              <a:gd name="connsiteY3141" fmla="*/ 5711 h 21600"/>
              <a:gd name="connsiteX3142" fmla="*/ 11816 w 21595"/>
              <a:gd name="connsiteY3142" fmla="*/ 5772 h 21600"/>
              <a:gd name="connsiteX3143" fmla="*/ 11837 w 21595"/>
              <a:gd name="connsiteY3143" fmla="*/ 5844 h 21600"/>
              <a:gd name="connsiteX3144" fmla="*/ 11852 w 21595"/>
              <a:gd name="connsiteY3144" fmla="*/ 5894 h 21600"/>
              <a:gd name="connsiteX3145" fmla="*/ 11863 w 21595"/>
              <a:gd name="connsiteY3145" fmla="*/ 5906 h 21600"/>
              <a:gd name="connsiteX3146" fmla="*/ 11873 w 21595"/>
              <a:gd name="connsiteY3146" fmla="*/ 5932 h 21600"/>
              <a:gd name="connsiteX3147" fmla="*/ 11868 w 21595"/>
              <a:gd name="connsiteY3147" fmla="*/ 5978 h 21600"/>
              <a:gd name="connsiteX3148" fmla="*/ 11868 w 21595"/>
              <a:gd name="connsiteY3148" fmla="*/ 6089 h 21600"/>
              <a:gd name="connsiteX3149" fmla="*/ 11873 w 21595"/>
              <a:gd name="connsiteY3149" fmla="*/ 6162 h 21600"/>
              <a:gd name="connsiteX3150" fmla="*/ 11904 w 21595"/>
              <a:gd name="connsiteY3150" fmla="*/ 6211 h 21600"/>
              <a:gd name="connsiteX3151" fmla="*/ 11904 w 21595"/>
              <a:gd name="connsiteY3151" fmla="*/ 6250 h 21600"/>
              <a:gd name="connsiteX3152" fmla="*/ 11915 w 21595"/>
              <a:gd name="connsiteY3152" fmla="*/ 6261 h 21600"/>
              <a:gd name="connsiteX3153" fmla="*/ 11920 w 21595"/>
              <a:gd name="connsiteY3153" fmla="*/ 6311 h 21600"/>
              <a:gd name="connsiteX3154" fmla="*/ 11951 w 21595"/>
              <a:gd name="connsiteY3154" fmla="*/ 6406 h 21600"/>
              <a:gd name="connsiteX3155" fmla="*/ 11976 w 21595"/>
              <a:gd name="connsiteY3155" fmla="*/ 6483 h 21600"/>
              <a:gd name="connsiteX3156" fmla="*/ 11993 w 21595"/>
              <a:gd name="connsiteY3156" fmla="*/ 6590 h 21600"/>
              <a:gd name="connsiteX3157" fmla="*/ 12019 w 21595"/>
              <a:gd name="connsiteY3157" fmla="*/ 6727 h 21600"/>
              <a:gd name="connsiteX3158" fmla="*/ 12066 w 21595"/>
              <a:gd name="connsiteY3158" fmla="*/ 6800 h 21600"/>
              <a:gd name="connsiteX3159" fmla="*/ 12101 w 21595"/>
              <a:gd name="connsiteY3159" fmla="*/ 6800 h 21600"/>
              <a:gd name="connsiteX3160" fmla="*/ 12075 w 21595"/>
              <a:gd name="connsiteY3160" fmla="*/ 6651 h 21600"/>
              <a:gd name="connsiteX3161" fmla="*/ 12111 w 21595"/>
              <a:gd name="connsiteY3161" fmla="*/ 6639 h 21600"/>
              <a:gd name="connsiteX3162" fmla="*/ 12091 w 21595"/>
              <a:gd name="connsiteY3162" fmla="*/ 6555 h 21600"/>
              <a:gd name="connsiteX3163" fmla="*/ 12143 w 21595"/>
              <a:gd name="connsiteY3163" fmla="*/ 6605 h 21600"/>
              <a:gd name="connsiteX3164" fmla="*/ 12137 w 21595"/>
              <a:gd name="connsiteY3164" fmla="*/ 6517 h 21600"/>
              <a:gd name="connsiteX3165" fmla="*/ 12106 w 21595"/>
              <a:gd name="connsiteY3165" fmla="*/ 6467 h 21600"/>
              <a:gd name="connsiteX3166" fmla="*/ 12070 w 21595"/>
              <a:gd name="connsiteY3166" fmla="*/ 6395 h 21600"/>
              <a:gd name="connsiteX3167" fmla="*/ 12091 w 21595"/>
              <a:gd name="connsiteY3167" fmla="*/ 6360 h 21600"/>
              <a:gd name="connsiteX3168" fmla="*/ 12059 w 21595"/>
              <a:gd name="connsiteY3168" fmla="*/ 6284 h 21600"/>
              <a:gd name="connsiteX3169" fmla="*/ 12044 w 21595"/>
              <a:gd name="connsiteY3169" fmla="*/ 6188 h 21600"/>
              <a:gd name="connsiteX3170" fmla="*/ 12054 w 21595"/>
              <a:gd name="connsiteY3170" fmla="*/ 6150 h 21600"/>
              <a:gd name="connsiteX3171" fmla="*/ 12085 w 21595"/>
              <a:gd name="connsiteY3171" fmla="*/ 6238 h 21600"/>
              <a:gd name="connsiteX3172" fmla="*/ 12117 w 21595"/>
              <a:gd name="connsiteY3172" fmla="*/ 6238 h 21600"/>
              <a:gd name="connsiteX3173" fmla="*/ 12143 w 21595"/>
              <a:gd name="connsiteY3173" fmla="*/ 6211 h 21600"/>
              <a:gd name="connsiteX3174" fmla="*/ 12101 w 21595"/>
              <a:gd name="connsiteY3174" fmla="*/ 6127 h 21600"/>
              <a:gd name="connsiteX3175" fmla="*/ 12169 w 21595"/>
              <a:gd name="connsiteY3175" fmla="*/ 6089 h 21600"/>
              <a:gd name="connsiteX3176" fmla="*/ 12200 w 21595"/>
              <a:gd name="connsiteY3176" fmla="*/ 6100 h 21600"/>
              <a:gd name="connsiteX3177" fmla="*/ 12236 w 21595"/>
              <a:gd name="connsiteY3177" fmla="*/ 6100 h 21600"/>
              <a:gd name="connsiteX3178" fmla="*/ 12236 w 21595"/>
              <a:gd name="connsiteY3178" fmla="*/ 6139 h 21600"/>
              <a:gd name="connsiteX3179" fmla="*/ 12257 w 21595"/>
              <a:gd name="connsiteY3179" fmla="*/ 6211 h 21600"/>
              <a:gd name="connsiteX3180" fmla="*/ 12299 w 21595"/>
              <a:gd name="connsiteY3180" fmla="*/ 6127 h 21600"/>
              <a:gd name="connsiteX3181" fmla="*/ 12318 w 21595"/>
              <a:gd name="connsiteY3181" fmla="*/ 6078 h 21600"/>
              <a:gd name="connsiteX3182" fmla="*/ 12386 w 21595"/>
              <a:gd name="connsiteY3182" fmla="*/ 6066 h 21600"/>
              <a:gd name="connsiteX3183" fmla="*/ 12396 w 21595"/>
              <a:gd name="connsiteY3183" fmla="*/ 6028 h 21600"/>
              <a:gd name="connsiteX3184" fmla="*/ 12344 w 21595"/>
              <a:gd name="connsiteY3184" fmla="*/ 5978 h 21600"/>
              <a:gd name="connsiteX3185" fmla="*/ 12334 w 21595"/>
              <a:gd name="connsiteY3185" fmla="*/ 5917 h 21600"/>
              <a:gd name="connsiteX3186" fmla="*/ 12313 w 21595"/>
              <a:gd name="connsiteY3186" fmla="*/ 5833 h 21600"/>
              <a:gd name="connsiteX3187" fmla="*/ 12330 w 21595"/>
              <a:gd name="connsiteY3187" fmla="*/ 5722 h 21600"/>
              <a:gd name="connsiteX3188" fmla="*/ 12355 w 21595"/>
              <a:gd name="connsiteY3188" fmla="*/ 5661 h 21600"/>
              <a:gd name="connsiteX3189" fmla="*/ 12360 w 21595"/>
              <a:gd name="connsiteY3189" fmla="*/ 5466 h 21600"/>
              <a:gd name="connsiteX3190" fmla="*/ 12376 w 21595"/>
              <a:gd name="connsiteY3190" fmla="*/ 5477 h 21600"/>
              <a:gd name="connsiteX3191" fmla="*/ 12402 w 21595"/>
              <a:gd name="connsiteY3191" fmla="*/ 5443 h 21600"/>
              <a:gd name="connsiteX3192" fmla="*/ 12396 w 21595"/>
              <a:gd name="connsiteY3192" fmla="*/ 5405 h 21600"/>
              <a:gd name="connsiteX3193" fmla="*/ 12433 w 21595"/>
              <a:gd name="connsiteY3193" fmla="*/ 5282 h 21600"/>
              <a:gd name="connsiteX3194" fmla="*/ 12448 w 21595"/>
              <a:gd name="connsiteY3194" fmla="*/ 5198 h 21600"/>
              <a:gd name="connsiteX3195" fmla="*/ 12495 w 21595"/>
              <a:gd name="connsiteY3195" fmla="*/ 5172 h 21600"/>
              <a:gd name="connsiteX3196" fmla="*/ 12500 w 21595"/>
              <a:gd name="connsiteY3196" fmla="*/ 5233 h 21600"/>
              <a:gd name="connsiteX3197" fmla="*/ 12589 w 21595"/>
              <a:gd name="connsiteY3197" fmla="*/ 5271 h 21600"/>
              <a:gd name="connsiteX3198" fmla="*/ 12610 w 21595"/>
              <a:gd name="connsiteY3198" fmla="*/ 5305 h 21600"/>
              <a:gd name="connsiteX3199" fmla="*/ 12563 w 21595"/>
              <a:gd name="connsiteY3199" fmla="*/ 5355 h 21600"/>
              <a:gd name="connsiteX3200" fmla="*/ 12558 w 21595"/>
              <a:gd name="connsiteY3200" fmla="*/ 5382 h 21600"/>
              <a:gd name="connsiteX3201" fmla="*/ 12619 w 21595"/>
              <a:gd name="connsiteY3201" fmla="*/ 5428 h 21600"/>
              <a:gd name="connsiteX3202" fmla="*/ 12615 w 21595"/>
              <a:gd name="connsiteY3202" fmla="*/ 5504 h 21600"/>
              <a:gd name="connsiteX3203" fmla="*/ 12645 w 21595"/>
              <a:gd name="connsiteY3203" fmla="*/ 5539 h 21600"/>
              <a:gd name="connsiteX3204" fmla="*/ 12713 w 21595"/>
              <a:gd name="connsiteY3204" fmla="*/ 5443 h 21600"/>
              <a:gd name="connsiteX3205" fmla="*/ 12770 w 21595"/>
              <a:gd name="connsiteY3205" fmla="*/ 5416 h 21600"/>
              <a:gd name="connsiteX3206" fmla="*/ 12775 w 21595"/>
              <a:gd name="connsiteY3206" fmla="*/ 5355 h 21600"/>
              <a:gd name="connsiteX3207" fmla="*/ 12718 w 21595"/>
              <a:gd name="connsiteY3207" fmla="*/ 5367 h 21600"/>
              <a:gd name="connsiteX3208" fmla="*/ 12687 w 21595"/>
              <a:gd name="connsiteY3208" fmla="*/ 5332 h 21600"/>
              <a:gd name="connsiteX3209" fmla="*/ 12676 w 21595"/>
              <a:gd name="connsiteY3209" fmla="*/ 5233 h 21600"/>
              <a:gd name="connsiteX3210" fmla="*/ 12718 w 21595"/>
              <a:gd name="connsiteY3210" fmla="*/ 5172 h 21600"/>
              <a:gd name="connsiteX3211" fmla="*/ 12770 w 21595"/>
              <a:gd name="connsiteY3211" fmla="*/ 5160 h 21600"/>
              <a:gd name="connsiteX3212" fmla="*/ 12801 w 21595"/>
              <a:gd name="connsiteY3212" fmla="*/ 5110 h 21600"/>
              <a:gd name="connsiteX3213" fmla="*/ 12843 w 21595"/>
              <a:gd name="connsiteY3213" fmla="*/ 5099 h 21600"/>
              <a:gd name="connsiteX3214" fmla="*/ 12888 w 21595"/>
              <a:gd name="connsiteY3214" fmla="*/ 5076 h 21600"/>
              <a:gd name="connsiteX3215" fmla="*/ 18492 w 21595"/>
              <a:gd name="connsiteY3215" fmla="*/ 5271 h 21600"/>
              <a:gd name="connsiteX3216" fmla="*/ 18511 w 21595"/>
              <a:gd name="connsiteY3216" fmla="*/ 5405 h 21600"/>
              <a:gd name="connsiteX3217" fmla="*/ 18558 w 21595"/>
              <a:gd name="connsiteY3217" fmla="*/ 5626 h 21600"/>
              <a:gd name="connsiteX3218" fmla="*/ 18507 w 21595"/>
              <a:gd name="connsiteY3218" fmla="*/ 5626 h 21600"/>
              <a:gd name="connsiteX3219" fmla="*/ 18511 w 21595"/>
              <a:gd name="connsiteY3219" fmla="*/ 5760 h 21600"/>
              <a:gd name="connsiteX3220" fmla="*/ 18558 w 21595"/>
              <a:gd name="connsiteY3220" fmla="*/ 5917 h 21600"/>
              <a:gd name="connsiteX3221" fmla="*/ 18621 w 21595"/>
              <a:gd name="connsiteY3221" fmla="*/ 5906 h 21600"/>
              <a:gd name="connsiteX3222" fmla="*/ 18605 w 21595"/>
              <a:gd name="connsiteY3222" fmla="*/ 5733 h 21600"/>
              <a:gd name="connsiteX3223" fmla="*/ 18725 w 21595"/>
              <a:gd name="connsiteY3223" fmla="*/ 5844 h 21600"/>
              <a:gd name="connsiteX3224" fmla="*/ 18725 w 21595"/>
              <a:gd name="connsiteY3224" fmla="*/ 5688 h 21600"/>
              <a:gd name="connsiteX3225" fmla="*/ 18796 w 21595"/>
              <a:gd name="connsiteY3225" fmla="*/ 5638 h 21600"/>
              <a:gd name="connsiteX3226" fmla="*/ 18730 w 21595"/>
              <a:gd name="connsiteY3226" fmla="*/ 5466 h 21600"/>
              <a:gd name="connsiteX3227" fmla="*/ 18714 w 21595"/>
              <a:gd name="connsiteY3227" fmla="*/ 5527 h 21600"/>
              <a:gd name="connsiteX3228" fmla="*/ 18662 w 21595"/>
              <a:gd name="connsiteY3228" fmla="*/ 5489 h 21600"/>
              <a:gd name="connsiteX3229" fmla="*/ 18605 w 21595"/>
              <a:gd name="connsiteY3229" fmla="*/ 5443 h 21600"/>
              <a:gd name="connsiteX3230" fmla="*/ 18492 w 21595"/>
              <a:gd name="connsiteY3230" fmla="*/ 5271 h 21600"/>
              <a:gd name="connsiteX3231" fmla="*/ 11314 w 21595"/>
              <a:gd name="connsiteY3231" fmla="*/ 5688 h 21600"/>
              <a:gd name="connsiteX3232" fmla="*/ 11277 w 21595"/>
              <a:gd name="connsiteY3232" fmla="*/ 5749 h 21600"/>
              <a:gd name="connsiteX3233" fmla="*/ 11267 w 21595"/>
              <a:gd name="connsiteY3233" fmla="*/ 5810 h 21600"/>
              <a:gd name="connsiteX3234" fmla="*/ 11282 w 21595"/>
              <a:gd name="connsiteY3234" fmla="*/ 5906 h 21600"/>
              <a:gd name="connsiteX3235" fmla="*/ 11308 w 21595"/>
              <a:gd name="connsiteY3235" fmla="*/ 5944 h 21600"/>
              <a:gd name="connsiteX3236" fmla="*/ 11324 w 21595"/>
              <a:gd name="connsiteY3236" fmla="*/ 5821 h 21600"/>
              <a:gd name="connsiteX3237" fmla="*/ 11314 w 21595"/>
              <a:gd name="connsiteY3237" fmla="*/ 5688 h 21600"/>
              <a:gd name="connsiteX3238" fmla="*/ 18647 w 21595"/>
              <a:gd name="connsiteY3238" fmla="*/ 5944 h 21600"/>
              <a:gd name="connsiteX3239" fmla="*/ 18596 w 21595"/>
              <a:gd name="connsiteY3239" fmla="*/ 5967 h 21600"/>
              <a:gd name="connsiteX3240" fmla="*/ 18600 w 21595"/>
              <a:gd name="connsiteY3240" fmla="*/ 6078 h 21600"/>
              <a:gd name="connsiteX3241" fmla="*/ 18652 w 21595"/>
              <a:gd name="connsiteY3241" fmla="*/ 6261 h 21600"/>
              <a:gd name="connsiteX3242" fmla="*/ 18662 w 21595"/>
              <a:gd name="connsiteY3242" fmla="*/ 6456 h 21600"/>
              <a:gd name="connsiteX3243" fmla="*/ 18647 w 21595"/>
              <a:gd name="connsiteY3243" fmla="*/ 6517 h 21600"/>
              <a:gd name="connsiteX3244" fmla="*/ 18596 w 21595"/>
              <a:gd name="connsiteY3244" fmla="*/ 6678 h 21600"/>
              <a:gd name="connsiteX3245" fmla="*/ 18544 w 21595"/>
              <a:gd name="connsiteY3245" fmla="*/ 6605 h 21600"/>
              <a:gd name="connsiteX3246" fmla="*/ 18544 w 21595"/>
              <a:gd name="connsiteY3246" fmla="*/ 6884 h 21600"/>
              <a:gd name="connsiteX3247" fmla="*/ 18476 w 21595"/>
              <a:gd name="connsiteY3247" fmla="*/ 6861 h 21600"/>
              <a:gd name="connsiteX3248" fmla="*/ 18372 w 21595"/>
              <a:gd name="connsiteY3248" fmla="*/ 6911 h 21600"/>
              <a:gd name="connsiteX3249" fmla="*/ 18351 w 21595"/>
              <a:gd name="connsiteY3249" fmla="*/ 7018 h 21600"/>
              <a:gd name="connsiteX3250" fmla="*/ 18311 w 21595"/>
              <a:gd name="connsiteY3250" fmla="*/ 7094 h 21600"/>
              <a:gd name="connsiteX3251" fmla="*/ 18294 w 21595"/>
              <a:gd name="connsiteY3251" fmla="*/ 7201 h 21600"/>
              <a:gd name="connsiteX3252" fmla="*/ 18252 w 21595"/>
              <a:gd name="connsiteY3252" fmla="*/ 7251 h 21600"/>
              <a:gd name="connsiteX3253" fmla="*/ 18294 w 21595"/>
              <a:gd name="connsiteY3253" fmla="*/ 7362 h 21600"/>
              <a:gd name="connsiteX3254" fmla="*/ 18336 w 21595"/>
              <a:gd name="connsiteY3254" fmla="*/ 7412 h 21600"/>
              <a:gd name="connsiteX3255" fmla="*/ 18346 w 21595"/>
              <a:gd name="connsiteY3255" fmla="*/ 7557 h 21600"/>
              <a:gd name="connsiteX3256" fmla="*/ 18388 w 21595"/>
              <a:gd name="connsiteY3256" fmla="*/ 7618 h 21600"/>
              <a:gd name="connsiteX3257" fmla="*/ 18414 w 21595"/>
              <a:gd name="connsiteY3257" fmla="*/ 7545 h 21600"/>
              <a:gd name="connsiteX3258" fmla="*/ 18403 w 21595"/>
              <a:gd name="connsiteY3258" fmla="*/ 7278 h 21600"/>
              <a:gd name="connsiteX3259" fmla="*/ 18325 w 21595"/>
              <a:gd name="connsiteY3259" fmla="*/ 7155 h 21600"/>
              <a:gd name="connsiteX3260" fmla="*/ 18393 w 21595"/>
              <a:gd name="connsiteY3260" fmla="*/ 7155 h 21600"/>
              <a:gd name="connsiteX3261" fmla="*/ 18445 w 21595"/>
              <a:gd name="connsiteY3261" fmla="*/ 7079 h 21600"/>
              <a:gd name="connsiteX3262" fmla="*/ 18537 w 21595"/>
              <a:gd name="connsiteY3262" fmla="*/ 7045 h 21600"/>
              <a:gd name="connsiteX3263" fmla="*/ 18563 w 21595"/>
              <a:gd name="connsiteY3263" fmla="*/ 7167 h 21600"/>
              <a:gd name="connsiteX3264" fmla="*/ 18615 w 21595"/>
              <a:gd name="connsiteY3264" fmla="*/ 7228 h 21600"/>
              <a:gd name="connsiteX3265" fmla="*/ 18662 w 21595"/>
              <a:gd name="connsiteY3265" fmla="*/ 7033 h 21600"/>
              <a:gd name="connsiteX3266" fmla="*/ 18761 w 21595"/>
              <a:gd name="connsiteY3266" fmla="*/ 7033 h 21600"/>
              <a:gd name="connsiteX3267" fmla="*/ 18817 w 21595"/>
              <a:gd name="connsiteY3267" fmla="*/ 6945 h 21600"/>
              <a:gd name="connsiteX3268" fmla="*/ 18822 w 21595"/>
              <a:gd name="connsiteY3268" fmla="*/ 6834 h 21600"/>
              <a:gd name="connsiteX3269" fmla="*/ 18796 w 21595"/>
              <a:gd name="connsiteY3269" fmla="*/ 6750 h 21600"/>
              <a:gd name="connsiteX3270" fmla="*/ 18792 w 21595"/>
              <a:gd name="connsiteY3270" fmla="*/ 6628 h 21600"/>
              <a:gd name="connsiteX3271" fmla="*/ 18751 w 21595"/>
              <a:gd name="connsiteY3271" fmla="*/ 6456 h 21600"/>
              <a:gd name="connsiteX3272" fmla="*/ 18766 w 21595"/>
              <a:gd name="connsiteY3272" fmla="*/ 6299 h 21600"/>
              <a:gd name="connsiteX3273" fmla="*/ 18735 w 21595"/>
              <a:gd name="connsiteY3273" fmla="*/ 6162 h 21600"/>
              <a:gd name="connsiteX3274" fmla="*/ 18647 w 21595"/>
              <a:gd name="connsiteY3274" fmla="*/ 5944 h 21600"/>
              <a:gd name="connsiteX3275" fmla="*/ 11308 w 21595"/>
              <a:gd name="connsiteY3275" fmla="*/ 5967 h 21600"/>
              <a:gd name="connsiteX3276" fmla="*/ 11282 w 21595"/>
              <a:gd name="connsiteY3276" fmla="*/ 6016 h 21600"/>
              <a:gd name="connsiteX3277" fmla="*/ 11251 w 21595"/>
              <a:gd name="connsiteY3277" fmla="*/ 6016 h 21600"/>
              <a:gd name="connsiteX3278" fmla="*/ 11262 w 21595"/>
              <a:gd name="connsiteY3278" fmla="*/ 6100 h 21600"/>
              <a:gd name="connsiteX3279" fmla="*/ 11267 w 21595"/>
              <a:gd name="connsiteY3279" fmla="*/ 6299 h 21600"/>
              <a:gd name="connsiteX3280" fmla="*/ 11293 w 21595"/>
              <a:gd name="connsiteY3280" fmla="*/ 6345 h 21600"/>
              <a:gd name="connsiteX3281" fmla="*/ 11314 w 21595"/>
              <a:gd name="connsiteY3281" fmla="*/ 6284 h 21600"/>
              <a:gd name="connsiteX3282" fmla="*/ 11340 w 21595"/>
              <a:gd name="connsiteY3282" fmla="*/ 6299 h 21600"/>
              <a:gd name="connsiteX3283" fmla="*/ 11345 w 21595"/>
              <a:gd name="connsiteY3283" fmla="*/ 6089 h 21600"/>
              <a:gd name="connsiteX3284" fmla="*/ 11308 w 21595"/>
              <a:gd name="connsiteY3284" fmla="*/ 5967 h 21600"/>
              <a:gd name="connsiteX3285" fmla="*/ 11670 w 21595"/>
              <a:gd name="connsiteY3285" fmla="*/ 6456 h 21600"/>
              <a:gd name="connsiteX3286" fmla="*/ 11630 w 21595"/>
              <a:gd name="connsiteY3286" fmla="*/ 6467 h 21600"/>
              <a:gd name="connsiteX3287" fmla="*/ 11573 w 21595"/>
              <a:gd name="connsiteY3287" fmla="*/ 6483 h 21600"/>
              <a:gd name="connsiteX3288" fmla="*/ 11505 w 21595"/>
              <a:gd name="connsiteY3288" fmla="*/ 6467 h 21600"/>
              <a:gd name="connsiteX3289" fmla="*/ 11500 w 21595"/>
              <a:gd name="connsiteY3289" fmla="*/ 6555 h 21600"/>
              <a:gd name="connsiteX3290" fmla="*/ 11578 w 21595"/>
              <a:gd name="connsiteY3290" fmla="*/ 6628 h 21600"/>
              <a:gd name="connsiteX3291" fmla="*/ 11609 w 21595"/>
              <a:gd name="connsiteY3291" fmla="*/ 6651 h 21600"/>
              <a:gd name="connsiteX3292" fmla="*/ 11656 w 21595"/>
              <a:gd name="connsiteY3292" fmla="*/ 6712 h 21600"/>
              <a:gd name="connsiteX3293" fmla="*/ 11666 w 21595"/>
              <a:gd name="connsiteY3293" fmla="*/ 6628 h 21600"/>
              <a:gd name="connsiteX3294" fmla="*/ 11656 w 21595"/>
              <a:gd name="connsiteY3294" fmla="*/ 6578 h 21600"/>
              <a:gd name="connsiteX3295" fmla="*/ 11670 w 21595"/>
              <a:gd name="connsiteY3295" fmla="*/ 6456 h 21600"/>
              <a:gd name="connsiteX3296" fmla="*/ 12148 w 21595"/>
              <a:gd name="connsiteY3296" fmla="*/ 6861 h 21600"/>
              <a:gd name="connsiteX3297" fmla="*/ 12137 w 21595"/>
              <a:gd name="connsiteY3297" fmla="*/ 6934 h 21600"/>
              <a:gd name="connsiteX3298" fmla="*/ 12210 w 21595"/>
              <a:gd name="connsiteY3298" fmla="*/ 6957 h 21600"/>
              <a:gd name="connsiteX3299" fmla="*/ 12210 w 21595"/>
              <a:gd name="connsiteY3299" fmla="*/ 6983 h 21600"/>
              <a:gd name="connsiteX3300" fmla="*/ 12292 w 21595"/>
              <a:gd name="connsiteY3300" fmla="*/ 6972 h 21600"/>
              <a:gd name="connsiteX3301" fmla="*/ 12299 w 21595"/>
              <a:gd name="connsiteY3301" fmla="*/ 6922 h 21600"/>
              <a:gd name="connsiteX3302" fmla="*/ 12266 w 21595"/>
              <a:gd name="connsiteY3302" fmla="*/ 6945 h 21600"/>
              <a:gd name="connsiteX3303" fmla="*/ 12266 w 21595"/>
              <a:gd name="connsiteY3303" fmla="*/ 6922 h 21600"/>
              <a:gd name="connsiteX3304" fmla="*/ 12226 w 21595"/>
              <a:gd name="connsiteY3304" fmla="*/ 6911 h 21600"/>
              <a:gd name="connsiteX3305" fmla="*/ 12179 w 21595"/>
              <a:gd name="connsiteY3305" fmla="*/ 6911 h 21600"/>
              <a:gd name="connsiteX3306" fmla="*/ 12148 w 21595"/>
              <a:gd name="connsiteY3306" fmla="*/ 6861 h 21600"/>
              <a:gd name="connsiteX3307" fmla="*/ 12770 w 21595"/>
              <a:gd name="connsiteY3307" fmla="*/ 6861 h 21600"/>
              <a:gd name="connsiteX3308" fmla="*/ 12718 w 21595"/>
              <a:gd name="connsiteY3308" fmla="*/ 6911 h 21600"/>
              <a:gd name="connsiteX3309" fmla="*/ 12676 w 21595"/>
              <a:gd name="connsiteY3309" fmla="*/ 6911 h 21600"/>
              <a:gd name="connsiteX3310" fmla="*/ 12671 w 21595"/>
              <a:gd name="connsiteY3310" fmla="*/ 6945 h 21600"/>
              <a:gd name="connsiteX3311" fmla="*/ 12666 w 21595"/>
              <a:gd name="connsiteY3311" fmla="*/ 6945 h 21600"/>
              <a:gd name="connsiteX3312" fmla="*/ 12640 w 21595"/>
              <a:gd name="connsiteY3312" fmla="*/ 6957 h 21600"/>
              <a:gd name="connsiteX3313" fmla="*/ 12655 w 21595"/>
              <a:gd name="connsiteY3313" fmla="*/ 7018 h 21600"/>
              <a:gd name="connsiteX3314" fmla="*/ 12687 w 21595"/>
              <a:gd name="connsiteY3314" fmla="*/ 7045 h 21600"/>
              <a:gd name="connsiteX3315" fmla="*/ 12744 w 21595"/>
              <a:gd name="connsiteY3315" fmla="*/ 6983 h 21600"/>
              <a:gd name="connsiteX3316" fmla="*/ 12739 w 21595"/>
              <a:gd name="connsiteY3316" fmla="*/ 6972 h 21600"/>
              <a:gd name="connsiteX3317" fmla="*/ 12733 w 21595"/>
              <a:gd name="connsiteY3317" fmla="*/ 6934 h 21600"/>
              <a:gd name="connsiteX3318" fmla="*/ 12770 w 21595"/>
              <a:gd name="connsiteY3318" fmla="*/ 6861 h 21600"/>
              <a:gd name="connsiteX3319" fmla="*/ 18476 w 21595"/>
              <a:gd name="connsiteY3319" fmla="*/ 7079 h 21600"/>
              <a:gd name="connsiteX3320" fmla="*/ 18466 w 21595"/>
              <a:gd name="connsiteY3320" fmla="*/ 7140 h 21600"/>
              <a:gd name="connsiteX3321" fmla="*/ 18429 w 21595"/>
              <a:gd name="connsiteY3321" fmla="*/ 7129 h 21600"/>
              <a:gd name="connsiteX3322" fmla="*/ 18419 w 21595"/>
              <a:gd name="connsiteY3322" fmla="*/ 7228 h 21600"/>
              <a:gd name="connsiteX3323" fmla="*/ 18429 w 21595"/>
              <a:gd name="connsiteY3323" fmla="*/ 7301 h 21600"/>
              <a:gd name="connsiteX3324" fmla="*/ 18476 w 21595"/>
              <a:gd name="connsiteY3324" fmla="*/ 7350 h 21600"/>
              <a:gd name="connsiteX3325" fmla="*/ 18476 w 21595"/>
              <a:gd name="connsiteY3325" fmla="*/ 7251 h 21600"/>
              <a:gd name="connsiteX3326" fmla="*/ 18497 w 21595"/>
              <a:gd name="connsiteY3326" fmla="*/ 7217 h 21600"/>
              <a:gd name="connsiteX3327" fmla="*/ 18528 w 21595"/>
              <a:gd name="connsiteY3327" fmla="*/ 7262 h 21600"/>
              <a:gd name="connsiteX3328" fmla="*/ 18544 w 21595"/>
              <a:gd name="connsiteY3328" fmla="*/ 7167 h 21600"/>
              <a:gd name="connsiteX3329" fmla="*/ 18528 w 21595"/>
              <a:gd name="connsiteY3329" fmla="*/ 7117 h 21600"/>
              <a:gd name="connsiteX3330" fmla="*/ 18476 w 21595"/>
              <a:gd name="connsiteY3330" fmla="*/ 7079 h 21600"/>
              <a:gd name="connsiteX3331" fmla="*/ 6224 w 21595"/>
              <a:gd name="connsiteY3331" fmla="*/ 8268 h 21600"/>
              <a:gd name="connsiteX3332" fmla="*/ 6224 w 21595"/>
              <a:gd name="connsiteY3332" fmla="*/ 8279 h 21600"/>
              <a:gd name="connsiteX3333" fmla="*/ 6245 w 21595"/>
              <a:gd name="connsiteY3333" fmla="*/ 8352 h 21600"/>
              <a:gd name="connsiteX3334" fmla="*/ 6235 w 21595"/>
              <a:gd name="connsiteY3334" fmla="*/ 8440 h 21600"/>
              <a:gd name="connsiteX3335" fmla="*/ 6245 w 21595"/>
              <a:gd name="connsiteY3335" fmla="*/ 8451 h 21600"/>
              <a:gd name="connsiteX3336" fmla="*/ 6266 w 21595"/>
              <a:gd name="connsiteY3336" fmla="*/ 8340 h 21600"/>
              <a:gd name="connsiteX3337" fmla="*/ 6224 w 21595"/>
              <a:gd name="connsiteY3337" fmla="*/ 8268 h 21600"/>
              <a:gd name="connsiteX3338" fmla="*/ 6177 w 21595"/>
              <a:gd name="connsiteY3338" fmla="*/ 8291 h 21600"/>
              <a:gd name="connsiteX3339" fmla="*/ 6151 w 21595"/>
              <a:gd name="connsiteY3339" fmla="*/ 8302 h 21600"/>
              <a:gd name="connsiteX3340" fmla="*/ 6151 w 21595"/>
              <a:gd name="connsiteY3340" fmla="*/ 8363 h 21600"/>
              <a:gd name="connsiteX3341" fmla="*/ 6214 w 21595"/>
              <a:gd name="connsiteY3341" fmla="*/ 8340 h 21600"/>
              <a:gd name="connsiteX3342" fmla="*/ 6219 w 21595"/>
              <a:gd name="connsiteY3342" fmla="*/ 8291 h 21600"/>
              <a:gd name="connsiteX3343" fmla="*/ 6177 w 21595"/>
              <a:gd name="connsiteY3343" fmla="*/ 8291 h 21600"/>
              <a:gd name="connsiteX3344" fmla="*/ 17967 w 21595"/>
              <a:gd name="connsiteY3344" fmla="*/ 8547 h 21600"/>
              <a:gd name="connsiteX3345" fmla="*/ 17932 w 21595"/>
              <a:gd name="connsiteY3345" fmla="*/ 8669 h 21600"/>
              <a:gd name="connsiteX3346" fmla="*/ 17911 w 21595"/>
              <a:gd name="connsiteY3346" fmla="*/ 8830 h 21600"/>
              <a:gd name="connsiteX3347" fmla="*/ 17927 w 21595"/>
              <a:gd name="connsiteY3347" fmla="*/ 8952 h 21600"/>
              <a:gd name="connsiteX3348" fmla="*/ 17967 w 21595"/>
              <a:gd name="connsiteY3348" fmla="*/ 9086 h 21600"/>
              <a:gd name="connsiteX3349" fmla="*/ 17983 w 21595"/>
              <a:gd name="connsiteY3349" fmla="*/ 8952 h 21600"/>
              <a:gd name="connsiteX3350" fmla="*/ 18000 w 21595"/>
              <a:gd name="connsiteY3350" fmla="*/ 8696 h 21600"/>
              <a:gd name="connsiteX3351" fmla="*/ 18000 w 21595"/>
              <a:gd name="connsiteY3351" fmla="*/ 8596 h 21600"/>
              <a:gd name="connsiteX3352" fmla="*/ 17967 w 21595"/>
              <a:gd name="connsiteY3352" fmla="*/ 8547 h 21600"/>
              <a:gd name="connsiteX3353" fmla="*/ 6177 w 21595"/>
              <a:gd name="connsiteY3353" fmla="*/ 8562 h 21600"/>
              <a:gd name="connsiteX3354" fmla="*/ 6162 w 21595"/>
              <a:gd name="connsiteY3354" fmla="*/ 8669 h 21600"/>
              <a:gd name="connsiteX3355" fmla="*/ 6177 w 21595"/>
              <a:gd name="connsiteY3355" fmla="*/ 8707 h 21600"/>
              <a:gd name="connsiteX3356" fmla="*/ 6188 w 21595"/>
              <a:gd name="connsiteY3356" fmla="*/ 8807 h 21600"/>
              <a:gd name="connsiteX3357" fmla="*/ 6203 w 21595"/>
              <a:gd name="connsiteY3357" fmla="*/ 8791 h 21600"/>
              <a:gd name="connsiteX3358" fmla="*/ 6209 w 21595"/>
              <a:gd name="connsiteY3358" fmla="*/ 8707 h 21600"/>
              <a:gd name="connsiteX3359" fmla="*/ 6198 w 21595"/>
              <a:gd name="connsiteY3359" fmla="*/ 8573 h 21600"/>
              <a:gd name="connsiteX3360" fmla="*/ 6177 w 21595"/>
              <a:gd name="connsiteY3360" fmla="*/ 8562 h 21600"/>
              <a:gd name="connsiteX3361" fmla="*/ 5918 w 21595"/>
              <a:gd name="connsiteY3361" fmla="*/ 8891 h 21600"/>
              <a:gd name="connsiteX3362" fmla="*/ 5903 w 21595"/>
              <a:gd name="connsiteY3362" fmla="*/ 8902 h 21600"/>
              <a:gd name="connsiteX3363" fmla="*/ 5856 w 21595"/>
              <a:gd name="connsiteY3363" fmla="*/ 8929 h 21600"/>
              <a:gd name="connsiteX3364" fmla="*/ 5825 w 21595"/>
              <a:gd name="connsiteY3364" fmla="*/ 8952 h 21600"/>
              <a:gd name="connsiteX3365" fmla="*/ 5795 w 21595"/>
              <a:gd name="connsiteY3365" fmla="*/ 8990 h 21600"/>
              <a:gd name="connsiteX3366" fmla="*/ 5778 w 21595"/>
              <a:gd name="connsiteY3366" fmla="*/ 9051 h 21600"/>
              <a:gd name="connsiteX3367" fmla="*/ 5748 w 21595"/>
              <a:gd name="connsiteY3367" fmla="*/ 9097 h 21600"/>
              <a:gd name="connsiteX3368" fmla="*/ 5769 w 21595"/>
              <a:gd name="connsiteY3368" fmla="*/ 9112 h 21600"/>
              <a:gd name="connsiteX3369" fmla="*/ 5799 w 21595"/>
              <a:gd name="connsiteY3369" fmla="*/ 9097 h 21600"/>
              <a:gd name="connsiteX3370" fmla="*/ 5809 w 21595"/>
              <a:gd name="connsiteY3370" fmla="*/ 9063 h 21600"/>
              <a:gd name="connsiteX3371" fmla="*/ 5835 w 21595"/>
              <a:gd name="connsiteY3371" fmla="*/ 9051 h 21600"/>
              <a:gd name="connsiteX3372" fmla="*/ 5882 w 21595"/>
              <a:gd name="connsiteY3372" fmla="*/ 8975 h 21600"/>
              <a:gd name="connsiteX3373" fmla="*/ 5939 w 21595"/>
              <a:gd name="connsiteY3373" fmla="*/ 8975 h 21600"/>
              <a:gd name="connsiteX3374" fmla="*/ 5918 w 21595"/>
              <a:gd name="connsiteY3374" fmla="*/ 9025 h 21600"/>
              <a:gd name="connsiteX3375" fmla="*/ 5934 w 21595"/>
              <a:gd name="connsiteY3375" fmla="*/ 9051 h 21600"/>
              <a:gd name="connsiteX3376" fmla="*/ 6012 w 21595"/>
              <a:gd name="connsiteY3376" fmla="*/ 9074 h 21600"/>
              <a:gd name="connsiteX3377" fmla="*/ 6028 w 21595"/>
              <a:gd name="connsiteY3377" fmla="*/ 9112 h 21600"/>
              <a:gd name="connsiteX3378" fmla="*/ 6080 w 21595"/>
              <a:gd name="connsiteY3378" fmla="*/ 9158 h 21600"/>
              <a:gd name="connsiteX3379" fmla="*/ 6115 w 21595"/>
              <a:gd name="connsiteY3379" fmla="*/ 9147 h 21600"/>
              <a:gd name="connsiteX3380" fmla="*/ 6125 w 21595"/>
              <a:gd name="connsiteY3380" fmla="*/ 9246 h 21600"/>
              <a:gd name="connsiteX3381" fmla="*/ 6141 w 21595"/>
              <a:gd name="connsiteY3381" fmla="*/ 9281 h 21600"/>
              <a:gd name="connsiteX3382" fmla="*/ 6183 w 21595"/>
              <a:gd name="connsiteY3382" fmla="*/ 9296 h 21600"/>
              <a:gd name="connsiteX3383" fmla="*/ 6203 w 21595"/>
              <a:gd name="connsiteY3383" fmla="*/ 9342 h 21600"/>
              <a:gd name="connsiteX3384" fmla="*/ 6157 w 21595"/>
              <a:gd name="connsiteY3384" fmla="*/ 9430 h 21600"/>
              <a:gd name="connsiteX3385" fmla="*/ 6245 w 21595"/>
              <a:gd name="connsiteY3385" fmla="*/ 9418 h 21600"/>
              <a:gd name="connsiteX3386" fmla="*/ 6287 w 21595"/>
              <a:gd name="connsiteY3386" fmla="*/ 9430 h 21600"/>
              <a:gd name="connsiteX3387" fmla="*/ 6323 w 21595"/>
              <a:gd name="connsiteY3387" fmla="*/ 9418 h 21600"/>
              <a:gd name="connsiteX3388" fmla="*/ 6365 w 21595"/>
              <a:gd name="connsiteY3388" fmla="*/ 9403 h 21600"/>
              <a:gd name="connsiteX3389" fmla="*/ 6374 w 21595"/>
              <a:gd name="connsiteY3389" fmla="*/ 9357 h 21600"/>
              <a:gd name="connsiteX3390" fmla="*/ 6332 w 21595"/>
              <a:gd name="connsiteY3390" fmla="*/ 9296 h 21600"/>
              <a:gd name="connsiteX3391" fmla="*/ 6292 w 21595"/>
              <a:gd name="connsiteY3391" fmla="*/ 9281 h 21600"/>
              <a:gd name="connsiteX3392" fmla="*/ 6297 w 21595"/>
              <a:gd name="connsiteY3392" fmla="*/ 9246 h 21600"/>
              <a:gd name="connsiteX3393" fmla="*/ 6261 w 21595"/>
              <a:gd name="connsiteY3393" fmla="*/ 9208 h 21600"/>
              <a:gd name="connsiteX3394" fmla="*/ 6240 w 21595"/>
              <a:gd name="connsiteY3394" fmla="*/ 9208 h 21600"/>
              <a:gd name="connsiteX3395" fmla="*/ 6209 w 21595"/>
              <a:gd name="connsiteY3395" fmla="*/ 9135 h 21600"/>
              <a:gd name="connsiteX3396" fmla="*/ 6162 w 21595"/>
              <a:gd name="connsiteY3396" fmla="*/ 9036 h 21600"/>
              <a:gd name="connsiteX3397" fmla="*/ 6146 w 21595"/>
              <a:gd name="connsiteY3397" fmla="*/ 9002 h 21600"/>
              <a:gd name="connsiteX3398" fmla="*/ 6089 w 21595"/>
              <a:gd name="connsiteY3398" fmla="*/ 9013 h 21600"/>
              <a:gd name="connsiteX3399" fmla="*/ 6068 w 21595"/>
              <a:gd name="connsiteY3399" fmla="*/ 8963 h 21600"/>
              <a:gd name="connsiteX3400" fmla="*/ 6017 w 21595"/>
              <a:gd name="connsiteY3400" fmla="*/ 8902 h 21600"/>
              <a:gd name="connsiteX3401" fmla="*/ 5970 w 21595"/>
              <a:gd name="connsiteY3401" fmla="*/ 8902 h 21600"/>
              <a:gd name="connsiteX3402" fmla="*/ 5918 w 21595"/>
              <a:gd name="connsiteY3402" fmla="*/ 8891 h 21600"/>
              <a:gd name="connsiteX3403" fmla="*/ 1317 w 21595"/>
              <a:gd name="connsiteY3403" fmla="*/ 9051 h 21600"/>
              <a:gd name="connsiteX3404" fmla="*/ 1305 w 21595"/>
              <a:gd name="connsiteY3404" fmla="*/ 9063 h 21600"/>
              <a:gd name="connsiteX3405" fmla="*/ 1300 w 21595"/>
              <a:gd name="connsiteY3405" fmla="*/ 9074 h 21600"/>
              <a:gd name="connsiteX3406" fmla="*/ 1321 w 21595"/>
              <a:gd name="connsiteY3406" fmla="*/ 9097 h 21600"/>
              <a:gd name="connsiteX3407" fmla="*/ 1326 w 21595"/>
              <a:gd name="connsiteY3407" fmla="*/ 9086 h 21600"/>
              <a:gd name="connsiteX3408" fmla="*/ 1331 w 21595"/>
              <a:gd name="connsiteY3408" fmla="*/ 9051 h 21600"/>
              <a:gd name="connsiteX3409" fmla="*/ 1317 w 21595"/>
              <a:gd name="connsiteY3409" fmla="*/ 9051 h 21600"/>
              <a:gd name="connsiteX3410" fmla="*/ 1404 w 21595"/>
              <a:gd name="connsiteY3410" fmla="*/ 9124 h 21600"/>
              <a:gd name="connsiteX3411" fmla="*/ 1383 w 21595"/>
              <a:gd name="connsiteY3411" fmla="*/ 9147 h 21600"/>
              <a:gd name="connsiteX3412" fmla="*/ 1383 w 21595"/>
              <a:gd name="connsiteY3412" fmla="*/ 9158 h 21600"/>
              <a:gd name="connsiteX3413" fmla="*/ 1389 w 21595"/>
              <a:gd name="connsiteY3413" fmla="*/ 9197 h 21600"/>
              <a:gd name="connsiteX3414" fmla="*/ 1409 w 21595"/>
              <a:gd name="connsiteY3414" fmla="*/ 9197 h 21600"/>
              <a:gd name="connsiteX3415" fmla="*/ 1415 w 21595"/>
              <a:gd name="connsiteY3415" fmla="*/ 9197 h 21600"/>
              <a:gd name="connsiteX3416" fmla="*/ 1404 w 21595"/>
              <a:gd name="connsiteY3416" fmla="*/ 9135 h 21600"/>
              <a:gd name="connsiteX3417" fmla="*/ 1404 w 21595"/>
              <a:gd name="connsiteY3417" fmla="*/ 9124 h 21600"/>
              <a:gd name="connsiteX3418" fmla="*/ 1441 w 21595"/>
              <a:gd name="connsiteY3418" fmla="*/ 9208 h 21600"/>
              <a:gd name="connsiteX3419" fmla="*/ 1435 w 21595"/>
              <a:gd name="connsiteY3419" fmla="*/ 9235 h 21600"/>
              <a:gd name="connsiteX3420" fmla="*/ 1467 w 21595"/>
              <a:gd name="connsiteY3420" fmla="*/ 9235 h 21600"/>
              <a:gd name="connsiteX3421" fmla="*/ 1467 w 21595"/>
              <a:gd name="connsiteY3421" fmla="*/ 9219 h 21600"/>
              <a:gd name="connsiteX3422" fmla="*/ 1441 w 21595"/>
              <a:gd name="connsiteY3422" fmla="*/ 9208 h 21600"/>
              <a:gd name="connsiteX3423" fmla="*/ 1472 w 21595"/>
              <a:gd name="connsiteY3423" fmla="*/ 9246 h 21600"/>
              <a:gd name="connsiteX3424" fmla="*/ 1467 w 21595"/>
              <a:gd name="connsiteY3424" fmla="*/ 9258 h 21600"/>
              <a:gd name="connsiteX3425" fmla="*/ 1467 w 21595"/>
              <a:gd name="connsiteY3425" fmla="*/ 9269 h 21600"/>
              <a:gd name="connsiteX3426" fmla="*/ 1472 w 21595"/>
              <a:gd name="connsiteY3426" fmla="*/ 9281 h 21600"/>
              <a:gd name="connsiteX3427" fmla="*/ 1477 w 21595"/>
              <a:gd name="connsiteY3427" fmla="*/ 9319 h 21600"/>
              <a:gd name="connsiteX3428" fmla="*/ 1498 w 21595"/>
              <a:gd name="connsiteY3428" fmla="*/ 9307 h 21600"/>
              <a:gd name="connsiteX3429" fmla="*/ 1508 w 21595"/>
              <a:gd name="connsiteY3429" fmla="*/ 9281 h 21600"/>
              <a:gd name="connsiteX3430" fmla="*/ 1493 w 21595"/>
              <a:gd name="connsiteY3430" fmla="*/ 9258 h 21600"/>
              <a:gd name="connsiteX3431" fmla="*/ 1472 w 21595"/>
              <a:gd name="connsiteY3431" fmla="*/ 9246 h 21600"/>
              <a:gd name="connsiteX3432" fmla="*/ 1508 w 21595"/>
              <a:gd name="connsiteY3432" fmla="*/ 9369 h 21600"/>
              <a:gd name="connsiteX3433" fmla="*/ 1503 w 21595"/>
              <a:gd name="connsiteY3433" fmla="*/ 9380 h 21600"/>
              <a:gd name="connsiteX3434" fmla="*/ 1503 w 21595"/>
              <a:gd name="connsiteY3434" fmla="*/ 9403 h 21600"/>
              <a:gd name="connsiteX3435" fmla="*/ 1487 w 21595"/>
              <a:gd name="connsiteY3435" fmla="*/ 9441 h 21600"/>
              <a:gd name="connsiteX3436" fmla="*/ 1482 w 21595"/>
              <a:gd name="connsiteY3436" fmla="*/ 9453 h 21600"/>
              <a:gd name="connsiteX3437" fmla="*/ 1487 w 21595"/>
              <a:gd name="connsiteY3437" fmla="*/ 9514 h 21600"/>
              <a:gd name="connsiteX3438" fmla="*/ 1482 w 21595"/>
              <a:gd name="connsiteY3438" fmla="*/ 9563 h 21600"/>
              <a:gd name="connsiteX3439" fmla="*/ 1493 w 21595"/>
              <a:gd name="connsiteY3439" fmla="*/ 9586 h 21600"/>
              <a:gd name="connsiteX3440" fmla="*/ 1508 w 21595"/>
              <a:gd name="connsiteY3440" fmla="*/ 9552 h 21600"/>
              <a:gd name="connsiteX3441" fmla="*/ 1529 w 21595"/>
              <a:gd name="connsiteY3441" fmla="*/ 9525 h 21600"/>
              <a:gd name="connsiteX3442" fmla="*/ 1555 w 21595"/>
              <a:gd name="connsiteY3442" fmla="*/ 9491 h 21600"/>
              <a:gd name="connsiteX3443" fmla="*/ 1550 w 21595"/>
              <a:gd name="connsiteY3443" fmla="*/ 9430 h 21600"/>
              <a:gd name="connsiteX3444" fmla="*/ 1538 w 21595"/>
              <a:gd name="connsiteY3444" fmla="*/ 9403 h 21600"/>
              <a:gd name="connsiteX3445" fmla="*/ 1529 w 21595"/>
              <a:gd name="connsiteY3445" fmla="*/ 9391 h 21600"/>
              <a:gd name="connsiteX3446" fmla="*/ 1513 w 21595"/>
              <a:gd name="connsiteY3446" fmla="*/ 9369 h 21600"/>
              <a:gd name="connsiteX3447" fmla="*/ 1508 w 21595"/>
              <a:gd name="connsiteY3447" fmla="*/ 9369 h 21600"/>
              <a:gd name="connsiteX3448" fmla="*/ 17366 w 21595"/>
              <a:gd name="connsiteY3448" fmla="*/ 9391 h 21600"/>
              <a:gd name="connsiteX3449" fmla="*/ 17305 w 21595"/>
              <a:gd name="connsiteY3449" fmla="*/ 9441 h 21600"/>
              <a:gd name="connsiteX3450" fmla="*/ 17279 w 21595"/>
              <a:gd name="connsiteY3450" fmla="*/ 9514 h 21600"/>
              <a:gd name="connsiteX3451" fmla="*/ 17289 w 21595"/>
              <a:gd name="connsiteY3451" fmla="*/ 9648 h 21600"/>
              <a:gd name="connsiteX3452" fmla="*/ 17340 w 21595"/>
              <a:gd name="connsiteY3452" fmla="*/ 9697 h 21600"/>
              <a:gd name="connsiteX3453" fmla="*/ 17387 w 21595"/>
              <a:gd name="connsiteY3453" fmla="*/ 9625 h 21600"/>
              <a:gd name="connsiteX3454" fmla="*/ 17397 w 21595"/>
              <a:gd name="connsiteY3454" fmla="*/ 9525 h 21600"/>
              <a:gd name="connsiteX3455" fmla="*/ 17418 w 21595"/>
              <a:gd name="connsiteY3455" fmla="*/ 9453 h 21600"/>
              <a:gd name="connsiteX3456" fmla="*/ 17397 w 21595"/>
              <a:gd name="connsiteY3456" fmla="*/ 9391 h 21600"/>
              <a:gd name="connsiteX3457" fmla="*/ 17366 w 21595"/>
              <a:gd name="connsiteY3457" fmla="*/ 9391 h 21600"/>
              <a:gd name="connsiteX3458" fmla="*/ 6431 w 21595"/>
              <a:gd name="connsiteY3458" fmla="*/ 9418 h 21600"/>
              <a:gd name="connsiteX3459" fmla="*/ 6417 w 21595"/>
              <a:gd name="connsiteY3459" fmla="*/ 9464 h 21600"/>
              <a:gd name="connsiteX3460" fmla="*/ 6452 w 21595"/>
              <a:gd name="connsiteY3460" fmla="*/ 9491 h 21600"/>
              <a:gd name="connsiteX3461" fmla="*/ 6447 w 21595"/>
              <a:gd name="connsiteY3461" fmla="*/ 9552 h 21600"/>
              <a:gd name="connsiteX3462" fmla="*/ 6473 w 21595"/>
              <a:gd name="connsiteY3462" fmla="*/ 9625 h 21600"/>
              <a:gd name="connsiteX3463" fmla="*/ 6447 w 21595"/>
              <a:gd name="connsiteY3463" fmla="*/ 9663 h 21600"/>
              <a:gd name="connsiteX3464" fmla="*/ 6405 w 21595"/>
              <a:gd name="connsiteY3464" fmla="*/ 9648 h 21600"/>
              <a:gd name="connsiteX3465" fmla="*/ 6349 w 21595"/>
              <a:gd name="connsiteY3465" fmla="*/ 9625 h 21600"/>
              <a:gd name="connsiteX3466" fmla="*/ 6344 w 21595"/>
              <a:gd name="connsiteY3466" fmla="*/ 9674 h 21600"/>
              <a:gd name="connsiteX3467" fmla="*/ 6374 w 21595"/>
              <a:gd name="connsiteY3467" fmla="*/ 9724 h 21600"/>
              <a:gd name="connsiteX3468" fmla="*/ 6400 w 21595"/>
              <a:gd name="connsiteY3468" fmla="*/ 9697 h 21600"/>
              <a:gd name="connsiteX3469" fmla="*/ 6436 w 21595"/>
              <a:gd name="connsiteY3469" fmla="*/ 9709 h 21600"/>
              <a:gd name="connsiteX3470" fmla="*/ 6468 w 21595"/>
              <a:gd name="connsiteY3470" fmla="*/ 9697 h 21600"/>
              <a:gd name="connsiteX3471" fmla="*/ 6504 w 21595"/>
              <a:gd name="connsiteY3471" fmla="*/ 9724 h 21600"/>
              <a:gd name="connsiteX3472" fmla="*/ 6504 w 21595"/>
              <a:gd name="connsiteY3472" fmla="*/ 9770 h 21600"/>
              <a:gd name="connsiteX3473" fmla="*/ 6520 w 21595"/>
              <a:gd name="connsiteY3473" fmla="*/ 9797 h 21600"/>
              <a:gd name="connsiteX3474" fmla="*/ 6551 w 21595"/>
              <a:gd name="connsiteY3474" fmla="*/ 9686 h 21600"/>
              <a:gd name="connsiteX3475" fmla="*/ 6572 w 21595"/>
              <a:gd name="connsiteY3475" fmla="*/ 9663 h 21600"/>
              <a:gd name="connsiteX3476" fmla="*/ 6577 w 21595"/>
              <a:gd name="connsiteY3476" fmla="*/ 9697 h 21600"/>
              <a:gd name="connsiteX3477" fmla="*/ 6603 w 21595"/>
              <a:gd name="connsiteY3477" fmla="*/ 9686 h 21600"/>
              <a:gd name="connsiteX3478" fmla="*/ 6613 w 21595"/>
              <a:gd name="connsiteY3478" fmla="*/ 9663 h 21600"/>
              <a:gd name="connsiteX3479" fmla="*/ 6634 w 21595"/>
              <a:gd name="connsiteY3479" fmla="*/ 9674 h 21600"/>
              <a:gd name="connsiteX3480" fmla="*/ 6659 w 21595"/>
              <a:gd name="connsiteY3480" fmla="*/ 9663 h 21600"/>
              <a:gd name="connsiteX3481" fmla="*/ 6685 w 21595"/>
              <a:gd name="connsiteY3481" fmla="*/ 9697 h 21600"/>
              <a:gd name="connsiteX3482" fmla="*/ 6711 w 21595"/>
              <a:gd name="connsiteY3482" fmla="*/ 9636 h 21600"/>
              <a:gd name="connsiteX3483" fmla="*/ 6685 w 21595"/>
              <a:gd name="connsiteY3483" fmla="*/ 9575 h 21600"/>
              <a:gd name="connsiteX3484" fmla="*/ 6659 w 21595"/>
              <a:gd name="connsiteY3484" fmla="*/ 9563 h 21600"/>
              <a:gd name="connsiteX3485" fmla="*/ 6664 w 21595"/>
              <a:gd name="connsiteY3485" fmla="*/ 9514 h 21600"/>
              <a:gd name="connsiteX3486" fmla="*/ 6629 w 21595"/>
              <a:gd name="connsiteY3486" fmla="*/ 9525 h 21600"/>
              <a:gd name="connsiteX3487" fmla="*/ 6624 w 21595"/>
              <a:gd name="connsiteY3487" fmla="*/ 9464 h 21600"/>
              <a:gd name="connsiteX3488" fmla="*/ 6608 w 21595"/>
              <a:gd name="connsiteY3488" fmla="*/ 9464 h 21600"/>
              <a:gd name="connsiteX3489" fmla="*/ 6572 w 21595"/>
              <a:gd name="connsiteY3489" fmla="*/ 9430 h 21600"/>
              <a:gd name="connsiteX3490" fmla="*/ 6525 w 21595"/>
              <a:gd name="connsiteY3490" fmla="*/ 9430 h 21600"/>
              <a:gd name="connsiteX3491" fmla="*/ 6520 w 21595"/>
              <a:gd name="connsiteY3491" fmla="*/ 9453 h 21600"/>
              <a:gd name="connsiteX3492" fmla="*/ 6468 w 21595"/>
              <a:gd name="connsiteY3492" fmla="*/ 9430 h 21600"/>
              <a:gd name="connsiteX3493" fmla="*/ 6431 w 21595"/>
              <a:gd name="connsiteY3493" fmla="*/ 9418 h 21600"/>
              <a:gd name="connsiteX3494" fmla="*/ 6146 w 21595"/>
              <a:gd name="connsiteY3494" fmla="*/ 9648 h 21600"/>
              <a:gd name="connsiteX3495" fmla="*/ 6120 w 21595"/>
              <a:gd name="connsiteY3495" fmla="*/ 9663 h 21600"/>
              <a:gd name="connsiteX3496" fmla="*/ 6110 w 21595"/>
              <a:gd name="connsiteY3496" fmla="*/ 9697 h 21600"/>
              <a:gd name="connsiteX3497" fmla="*/ 6141 w 21595"/>
              <a:gd name="connsiteY3497" fmla="*/ 9758 h 21600"/>
              <a:gd name="connsiteX3498" fmla="*/ 6172 w 21595"/>
              <a:gd name="connsiteY3498" fmla="*/ 9785 h 21600"/>
              <a:gd name="connsiteX3499" fmla="*/ 6193 w 21595"/>
              <a:gd name="connsiteY3499" fmla="*/ 9747 h 21600"/>
              <a:gd name="connsiteX3500" fmla="*/ 6235 w 21595"/>
              <a:gd name="connsiteY3500" fmla="*/ 9747 h 21600"/>
              <a:gd name="connsiteX3501" fmla="*/ 6229 w 21595"/>
              <a:gd name="connsiteY3501" fmla="*/ 9709 h 21600"/>
              <a:gd name="connsiteX3502" fmla="*/ 6198 w 21595"/>
              <a:gd name="connsiteY3502" fmla="*/ 9663 h 21600"/>
              <a:gd name="connsiteX3503" fmla="*/ 6157 w 21595"/>
              <a:gd name="connsiteY3503" fmla="*/ 9648 h 21600"/>
              <a:gd name="connsiteX3504" fmla="*/ 6146 w 21595"/>
              <a:gd name="connsiteY3504" fmla="*/ 9648 h 21600"/>
              <a:gd name="connsiteX3505" fmla="*/ 6784 w 21595"/>
              <a:gd name="connsiteY3505" fmla="*/ 9648 h 21600"/>
              <a:gd name="connsiteX3506" fmla="*/ 6773 w 21595"/>
              <a:gd name="connsiteY3506" fmla="*/ 9674 h 21600"/>
              <a:gd name="connsiteX3507" fmla="*/ 6773 w 21595"/>
              <a:gd name="connsiteY3507" fmla="*/ 9735 h 21600"/>
              <a:gd name="connsiteX3508" fmla="*/ 6810 w 21595"/>
              <a:gd name="connsiteY3508" fmla="*/ 9735 h 21600"/>
              <a:gd name="connsiteX3509" fmla="*/ 6857 w 21595"/>
              <a:gd name="connsiteY3509" fmla="*/ 9735 h 21600"/>
              <a:gd name="connsiteX3510" fmla="*/ 6872 w 21595"/>
              <a:gd name="connsiteY3510" fmla="*/ 9697 h 21600"/>
              <a:gd name="connsiteX3511" fmla="*/ 6862 w 21595"/>
              <a:gd name="connsiteY3511" fmla="*/ 9663 h 21600"/>
              <a:gd name="connsiteX3512" fmla="*/ 6831 w 21595"/>
              <a:gd name="connsiteY3512" fmla="*/ 9648 h 21600"/>
              <a:gd name="connsiteX3513" fmla="*/ 6784 w 21595"/>
              <a:gd name="connsiteY3513" fmla="*/ 9648 h 21600"/>
              <a:gd name="connsiteX3514" fmla="*/ 18009 w 21595"/>
              <a:gd name="connsiteY3514" fmla="*/ 9648 h 21600"/>
              <a:gd name="connsiteX3515" fmla="*/ 18004 w 21595"/>
              <a:gd name="connsiteY3515" fmla="*/ 9797 h 21600"/>
              <a:gd name="connsiteX3516" fmla="*/ 18014 w 21595"/>
              <a:gd name="connsiteY3516" fmla="*/ 10053 h 21600"/>
              <a:gd name="connsiteX3517" fmla="*/ 17988 w 21595"/>
              <a:gd name="connsiteY3517" fmla="*/ 9992 h 21600"/>
              <a:gd name="connsiteX3518" fmla="*/ 18000 w 21595"/>
              <a:gd name="connsiteY3518" fmla="*/ 10152 h 21600"/>
              <a:gd name="connsiteX3519" fmla="*/ 18009 w 21595"/>
              <a:gd name="connsiteY3519" fmla="*/ 10225 h 21600"/>
              <a:gd name="connsiteX3520" fmla="*/ 18045 w 21595"/>
              <a:gd name="connsiteY3520" fmla="*/ 10309 h 21600"/>
              <a:gd name="connsiteX3521" fmla="*/ 18051 w 21595"/>
              <a:gd name="connsiteY3521" fmla="*/ 10259 h 21600"/>
              <a:gd name="connsiteX3522" fmla="*/ 18071 w 21595"/>
              <a:gd name="connsiteY3522" fmla="*/ 10297 h 21600"/>
              <a:gd name="connsiteX3523" fmla="*/ 18056 w 21595"/>
              <a:gd name="connsiteY3523" fmla="*/ 10336 h 21600"/>
              <a:gd name="connsiteX3524" fmla="*/ 18056 w 21595"/>
              <a:gd name="connsiteY3524" fmla="*/ 10408 h 21600"/>
              <a:gd name="connsiteX3525" fmla="*/ 18087 w 21595"/>
              <a:gd name="connsiteY3525" fmla="*/ 10443 h 21600"/>
              <a:gd name="connsiteX3526" fmla="*/ 18139 w 21595"/>
              <a:gd name="connsiteY3526" fmla="*/ 10420 h 21600"/>
              <a:gd name="connsiteX3527" fmla="*/ 18186 w 21595"/>
              <a:gd name="connsiteY3527" fmla="*/ 10519 h 21600"/>
              <a:gd name="connsiteX3528" fmla="*/ 18196 w 21595"/>
              <a:gd name="connsiteY3528" fmla="*/ 10458 h 21600"/>
              <a:gd name="connsiteX3529" fmla="*/ 18221 w 21595"/>
              <a:gd name="connsiteY3529" fmla="*/ 10542 h 21600"/>
              <a:gd name="connsiteX3530" fmla="*/ 18273 w 21595"/>
              <a:gd name="connsiteY3530" fmla="*/ 10615 h 21600"/>
              <a:gd name="connsiteX3531" fmla="*/ 18278 w 21595"/>
              <a:gd name="connsiteY3531" fmla="*/ 10542 h 21600"/>
              <a:gd name="connsiteX3532" fmla="*/ 18252 w 21595"/>
              <a:gd name="connsiteY3532" fmla="*/ 10504 h 21600"/>
              <a:gd name="connsiteX3533" fmla="*/ 18259 w 21595"/>
              <a:gd name="connsiteY3533" fmla="*/ 10420 h 21600"/>
              <a:gd name="connsiteX3534" fmla="*/ 18175 w 21595"/>
              <a:gd name="connsiteY3534" fmla="*/ 10320 h 21600"/>
              <a:gd name="connsiteX3535" fmla="*/ 18149 w 21595"/>
              <a:gd name="connsiteY3535" fmla="*/ 10347 h 21600"/>
              <a:gd name="connsiteX3536" fmla="*/ 18118 w 21595"/>
              <a:gd name="connsiteY3536" fmla="*/ 10320 h 21600"/>
              <a:gd name="connsiteX3537" fmla="*/ 18097 w 21595"/>
              <a:gd name="connsiteY3537" fmla="*/ 10198 h 21600"/>
              <a:gd name="connsiteX3538" fmla="*/ 18097 w 21595"/>
              <a:gd name="connsiteY3538" fmla="*/ 10064 h 21600"/>
              <a:gd name="connsiteX3539" fmla="*/ 18129 w 21595"/>
              <a:gd name="connsiteY3539" fmla="*/ 10015 h 21600"/>
              <a:gd name="connsiteX3540" fmla="*/ 18134 w 21595"/>
              <a:gd name="connsiteY3540" fmla="*/ 9881 h 21600"/>
              <a:gd name="connsiteX3541" fmla="*/ 18108 w 21595"/>
              <a:gd name="connsiteY3541" fmla="*/ 9758 h 21600"/>
              <a:gd name="connsiteX3542" fmla="*/ 18113 w 21595"/>
              <a:gd name="connsiteY3542" fmla="*/ 9697 h 21600"/>
              <a:gd name="connsiteX3543" fmla="*/ 18103 w 21595"/>
              <a:gd name="connsiteY3543" fmla="*/ 9648 h 21600"/>
              <a:gd name="connsiteX3544" fmla="*/ 18087 w 21595"/>
              <a:gd name="connsiteY3544" fmla="*/ 9697 h 21600"/>
              <a:gd name="connsiteX3545" fmla="*/ 18045 w 21595"/>
              <a:gd name="connsiteY3545" fmla="*/ 9648 h 21600"/>
              <a:gd name="connsiteX3546" fmla="*/ 18009 w 21595"/>
              <a:gd name="connsiteY3546" fmla="*/ 9648 h 21600"/>
              <a:gd name="connsiteX3547" fmla="*/ 18040 w 21595"/>
              <a:gd name="connsiteY3547" fmla="*/ 10469 h 21600"/>
              <a:gd name="connsiteX3548" fmla="*/ 18077 w 21595"/>
              <a:gd name="connsiteY3548" fmla="*/ 10592 h 21600"/>
              <a:gd name="connsiteX3549" fmla="*/ 18108 w 21595"/>
              <a:gd name="connsiteY3549" fmla="*/ 10676 h 21600"/>
              <a:gd name="connsiteX3550" fmla="*/ 18118 w 21595"/>
              <a:gd name="connsiteY3550" fmla="*/ 10531 h 21600"/>
              <a:gd name="connsiteX3551" fmla="*/ 18092 w 21595"/>
              <a:gd name="connsiteY3551" fmla="*/ 10469 h 21600"/>
              <a:gd name="connsiteX3552" fmla="*/ 18040 w 21595"/>
              <a:gd name="connsiteY3552" fmla="*/ 10469 h 21600"/>
              <a:gd name="connsiteX3553" fmla="*/ 18285 w 21595"/>
              <a:gd name="connsiteY3553" fmla="*/ 10615 h 21600"/>
              <a:gd name="connsiteX3554" fmla="*/ 18330 w 21595"/>
              <a:gd name="connsiteY3554" fmla="*/ 10737 h 21600"/>
              <a:gd name="connsiteX3555" fmla="*/ 18330 w 21595"/>
              <a:gd name="connsiteY3555" fmla="*/ 10798 h 21600"/>
              <a:gd name="connsiteX3556" fmla="*/ 18294 w 21595"/>
              <a:gd name="connsiteY3556" fmla="*/ 10787 h 21600"/>
              <a:gd name="connsiteX3557" fmla="*/ 18311 w 21595"/>
              <a:gd name="connsiteY3557" fmla="*/ 10886 h 21600"/>
              <a:gd name="connsiteX3558" fmla="*/ 18330 w 21595"/>
              <a:gd name="connsiteY3558" fmla="*/ 10897 h 21600"/>
              <a:gd name="connsiteX3559" fmla="*/ 18336 w 21595"/>
              <a:gd name="connsiteY3559" fmla="*/ 11008 h 21600"/>
              <a:gd name="connsiteX3560" fmla="*/ 18362 w 21595"/>
              <a:gd name="connsiteY3560" fmla="*/ 10970 h 21600"/>
              <a:gd name="connsiteX3561" fmla="*/ 18346 w 21595"/>
              <a:gd name="connsiteY3561" fmla="*/ 10871 h 21600"/>
              <a:gd name="connsiteX3562" fmla="*/ 18341 w 21595"/>
              <a:gd name="connsiteY3562" fmla="*/ 10810 h 21600"/>
              <a:gd name="connsiteX3563" fmla="*/ 18388 w 21595"/>
              <a:gd name="connsiteY3563" fmla="*/ 10859 h 21600"/>
              <a:gd name="connsiteX3564" fmla="*/ 18362 w 21595"/>
              <a:gd name="connsiteY3564" fmla="*/ 10676 h 21600"/>
              <a:gd name="connsiteX3565" fmla="*/ 18341 w 21595"/>
              <a:gd name="connsiteY3565" fmla="*/ 10615 h 21600"/>
              <a:gd name="connsiteX3566" fmla="*/ 18285 w 21595"/>
              <a:gd name="connsiteY3566" fmla="*/ 10615 h 21600"/>
              <a:gd name="connsiteX3567" fmla="*/ 18149 w 21595"/>
              <a:gd name="connsiteY3567" fmla="*/ 10725 h 21600"/>
              <a:gd name="connsiteX3568" fmla="*/ 18160 w 21595"/>
              <a:gd name="connsiteY3568" fmla="*/ 10798 h 21600"/>
              <a:gd name="connsiteX3569" fmla="*/ 18160 w 21595"/>
              <a:gd name="connsiteY3569" fmla="*/ 10886 h 21600"/>
              <a:gd name="connsiteX3570" fmla="*/ 18165 w 21595"/>
              <a:gd name="connsiteY3570" fmla="*/ 10959 h 21600"/>
              <a:gd name="connsiteX3571" fmla="*/ 18200 w 21595"/>
              <a:gd name="connsiteY3571" fmla="*/ 10909 h 21600"/>
              <a:gd name="connsiteX3572" fmla="*/ 18226 w 21595"/>
              <a:gd name="connsiteY3572" fmla="*/ 10836 h 21600"/>
              <a:gd name="connsiteX3573" fmla="*/ 18221 w 21595"/>
              <a:gd name="connsiteY3573" fmla="*/ 10775 h 21600"/>
              <a:gd name="connsiteX3574" fmla="*/ 18186 w 21595"/>
              <a:gd name="connsiteY3574" fmla="*/ 10775 h 21600"/>
              <a:gd name="connsiteX3575" fmla="*/ 18149 w 21595"/>
              <a:gd name="connsiteY3575" fmla="*/ 10725 h 21600"/>
              <a:gd name="connsiteX3576" fmla="*/ 18009 w 21595"/>
              <a:gd name="connsiteY3576" fmla="*/ 10810 h 21600"/>
              <a:gd name="connsiteX3577" fmla="*/ 17983 w 21595"/>
              <a:gd name="connsiteY3577" fmla="*/ 10970 h 21600"/>
              <a:gd name="connsiteX3578" fmla="*/ 17953 w 21595"/>
              <a:gd name="connsiteY3578" fmla="*/ 11081 h 21600"/>
              <a:gd name="connsiteX3579" fmla="*/ 17911 w 21595"/>
              <a:gd name="connsiteY3579" fmla="*/ 11176 h 21600"/>
              <a:gd name="connsiteX3580" fmla="*/ 17885 w 21595"/>
              <a:gd name="connsiteY3580" fmla="*/ 11287 h 21600"/>
              <a:gd name="connsiteX3581" fmla="*/ 17957 w 21595"/>
              <a:gd name="connsiteY3581" fmla="*/ 11142 h 21600"/>
              <a:gd name="connsiteX3582" fmla="*/ 17988 w 21595"/>
              <a:gd name="connsiteY3582" fmla="*/ 11031 h 21600"/>
              <a:gd name="connsiteX3583" fmla="*/ 18026 w 21595"/>
              <a:gd name="connsiteY3583" fmla="*/ 10932 h 21600"/>
              <a:gd name="connsiteX3584" fmla="*/ 18009 w 21595"/>
              <a:gd name="connsiteY3584" fmla="*/ 10810 h 21600"/>
              <a:gd name="connsiteX3585" fmla="*/ 18285 w 21595"/>
              <a:gd name="connsiteY3585" fmla="*/ 10825 h 21600"/>
              <a:gd name="connsiteX3586" fmla="*/ 18247 w 21595"/>
              <a:gd name="connsiteY3586" fmla="*/ 10982 h 21600"/>
              <a:gd name="connsiteX3587" fmla="*/ 18252 w 21595"/>
              <a:gd name="connsiteY3587" fmla="*/ 10871 h 21600"/>
              <a:gd name="connsiteX3588" fmla="*/ 18217 w 21595"/>
              <a:gd name="connsiteY3588" fmla="*/ 10886 h 21600"/>
              <a:gd name="connsiteX3589" fmla="*/ 18217 w 21595"/>
              <a:gd name="connsiteY3589" fmla="*/ 10982 h 21600"/>
              <a:gd name="connsiteX3590" fmla="*/ 18200 w 21595"/>
              <a:gd name="connsiteY3590" fmla="*/ 11031 h 21600"/>
              <a:gd name="connsiteX3591" fmla="*/ 18191 w 21595"/>
              <a:gd name="connsiteY3591" fmla="*/ 11081 h 21600"/>
              <a:gd name="connsiteX3592" fmla="*/ 18233 w 21595"/>
              <a:gd name="connsiteY3592" fmla="*/ 11192 h 21600"/>
              <a:gd name="connsiteX3593" fmla="*/ 18252 w 21595"/>
              <a:gd name="connsiteY3593" fmla="*/ 11142 h 21600"/>
              <a:gd name="connsiteX3594" fmla="*/ 18264 w 21595"/>
              <a:gd name="connsiteY3594" fmla="*/ 11031 h 21600"/>
              <a:gd name="connsiteX3595" fmla="*/ 18285 w 21595"/>
              <a:gd name="connsiteY3595" fmla="*/ 10982 h 21600"/>
              <a:gd name="connsiteX3596" fmla="*/ 18285 w 21595"/>
              <a:gd name="connsiteY3596" fmla="*/ 10825 h 21600"/>
              <a:gd name="connsiteX3597" fmla="*/ 7105 w 21595"/>
              <a:gd name="connsiteY3597" fmla="*/ 10886 h 21600"/>
              <a:gd name="connsiteX3598" fmla="*/ 7069 w 21595"/>
              <a:gd name="connsiteY3598" fmla="*/ 10909 h 21600"/>
              <a:gd name="connsiteX3599" fmla="*/ 7069 w 21595"/>
              <a:gd name="connsiteY3599" fmla="*/ 10970 h 21600"/>
              <a:gd name="connsiteX3600" fmla="*/ 7053 w 21595"/>
              <a:gd name="connsiteY3600" fmla="*/ 11020 h 21600"/>
              <a:gd name="connsiteX3601" fmla="*/ 7064 w 21595"/>
              <a:gd name="connsiteY3601" fmla="*/ 11031 h 21600"/>
              <a:gd name="connsiteX3602" fmla="*/ 7116 w 21595"/>
              <a:gd name="connsiteY3602" fmla="*/ 11008 h 21600"/>
              <a:gd name="connsiteX3603" fmla="*/ 7121 w 21595"/>
              <a:gd name="connsiteY3603" fmla="*/ 10886 h 21600"/>
              <a:gd name="connsiteX3604" fmla="*/ 7105 w 21595"/>
              <a:gd name="connsiteY3604" fmla="*/ 10886 h 21600"/>
              <a:gd name="connsiteX3605" fmla="*/ 15642 w 21595"/>
              <a:gd name="connsiteY3605" fmla="*/ 11054 h 21600"/>
              <a:gd name="connsiteX3606" fmla="*/ 15616 w 21595"/>
              <a:gd name="connsiteY3606" fmla="*/ 11326 h 21600"/>
              <a:gd name="connsiteX3607" fmla="*/ 15630 w 21595"/>
              <a:gd name="connsiteY3607" fmla="*/ 11559 h 21600"/>
              <a:gd name="connsiteX3608" fmla="*/ 15661 w 21595"/>
              <a:gd name="connsiteY3608" fmla="*/ 11681 h 21600"/>
              <a:gd name="connsiteX3609" fmla="*/ 15713 w 21595"/>
              <a:gd name="connsiteY3609" fmla="*/ 11643 h 21600"/>
              <a:gd name="connsiteX3610" fmla="*/ 15739 w 21595"/>
              <a:gd name="connsiteY3610" fmla="*/ 11593 h 21600"/>
              <a:gd name="connsiteX3611" fmla="*/ 15745 w 21595"/>
              <a:gd name="connsiteY3611" fmla="*/ 11436 h 21600"/>
              <a:gd name="connsiteX3612" fmla="*/ 15713 w 21595"/>
              <a:gd name="connsiteY3612" fmla="*/ 11264 h 21600"/>
              <a:gd name="connsiteX3613" fmla="*/ 15682 w 21595"/>
              <a:gd name="connsiteY3613" fmla="*/ 11142 h 21600"/>
              <a:gd name="connsiteX3614" fmla="*/ 15642 w 21595"/>
              <a:gd name="connsiteY3614" fmla="*/ 11054 h 21600"/>
              <a:gd name="connsiteX3615" fmla="*/ 18377 w 21595"/>
              <a:gd name="connsiteY3615" fmla="*/ 11069 h 21600"/>
              <a:gd name="connsiteX3616" fmla="*/ 18382 w 21595"/>
              <a:gd name="connsiteY3616" fmla="*/ 11192 h 21600"/>
              <a:gd name="connsiteX3617" fmla="*/ 18341 w 21595"/>
              <a:gd name="connsiteY3617" fmla="*/ 11203 h 21600"/>
              <a:gd name="connsiteX3618" fmla="*/ 18330 w 21595"/>
              <a:gd name="connsiteY3618" fmla="*/ 11264 h 21600"/>
              <a:gd name="connsiteX3619" fmla="*/ 18289 w 21595"/>
              <a:gd name="connsiteY3619" fmla="*/ 11314 h 21600"/>
              <a:gd name="connsiteX3620" fmla="*/ 18264 w 21595"/>
              <a:gd name="connsiteY3620" fmla="*/ 11238 h 21600"/>
              <a:gd name="connsiteX3621" fmla="*/ 18233 w 21595"/>
              <a:gd name="connsiteY3621" fmla="*/ 11299 h 21600"/>
              <a:gd name="connsiteX3622" fmla="*/ 18196 w 21595"/>
              <a:gd name="connsiteY3622" fmla="*/ 11349 h 21600"/>
              <a:gd name="connsiteX3623" fmla="*/ 18175 w 21595"/>
              <a:gd name="connsiteY3623" fmla="*/ 11482 h 21600"/>
              <a:gd name="connsiteX3624" fmla="*/ 18191 w 21595"/>
              <a:gd name="connsiteY3624" fmla="*/ 11532 h 21600"/>
              <a:gd name="connsiteX3625" fmla="*/ 18233 w 21595"/>
              <a:gd name="connsiteY3625" fmla="*/ 11436 h 21600"/>
              <a:gd name="connsiteX3626" fmla="*/ 18259 w 21595"/>
              <a:gd name="connsiteY3626" fmla="*/ 11448 h 21600"/>
              <a:gd name="connsiteX3627" fmla="*/ 18278 w 21595"/>
              <a:gd name="connsiteY3627" fmla="*/ 11387 h 21600"/>
              <a:gd name="connsiteX3628" fmla="*/ 18315 w 21595"/>
              <a:gd name="connsiteY3628" fmla="*/ 11459 h 21600"/>
              <a:gd name="connsiteX3629" fmla="*/ 18299 w 21595"/>
              <a:gd name="connsiteY3629" fmla="*/ 11532 h 21600"/>
              <a:gd name="connsiteX3630" fmla="*/ 18320 w 21595"/>
              <a:gd name="connsiteY3630" fmla="*/ 11654 h 21600"/>
              <a:gd name="connsiteX3631" fmla="*/ 18393 w 21595"/>
              <a:gd name="connsiteY3631" fmla="*/ 11742 h 21600"/>
              <a:gd name="connsiteX3632" fmla="*/ 18408 w 21595"/>
              <a:gd name="connsiteY3632" fmla="*/ 11666 h 21600"/>
              <a:gd name="connsiteX3633" fmla="*/ 18388 w 21595"/>
              <a:gd name="connsiteY3633" fmla="*/ 11543 h 21600"/>
              <a:gd name="connsiteX3634" fmla="*/ 18414 w 21595"/>
              <a:gd name="connsiteY3634" fmla="*/ 11471 h 21600"/>
              <a:gd name="connsiteX3635" fmla="*/ 18440 w 21595"/>
              <a:gd name="connsiteY3635" fmla="*/ 11631 h 21600"/>
              <a:gd name="connsiteX3636" fmla="*/ 18455 w 21595"/>
              <a:gd name="connsiteY3636" fmla="*/ 11482 h 21600"/>
              <a:gd name="connsiteX3637" fmla="*/ 18450 w 21595"/>
              <a:gd name="connsiteY3637" fmla="*/ 11398 h 21600"/>
              <a:gd name="connsiteX3638" fmla="*/ 18440 w 21595"/>
              <a:gd name="connsiteY3638" fmla="*/ 11287 h 21600"/>
              <a:gd name="connsiteX3639" fmla="*/ 18434 w 21595"/>
              <a:gd name="connsiteY3639" fmla="*/ 11226 h 21600"/>
              <a:gd name="connsiteX3640" fmla="*/ 18429 w 21595"/>
              <a:gd name="connsiteY3640" fmla="*/ 11142 h 21600"/>
              <a:gd name="connsiteX3641" fmla="*/ 18377 w 21595"/>
              <a:gd name="connsiteY3641" fmla="*/ 11069 h 21600"/>
              <a:gd name="connsiteX3642" fmla="*/ 17864 w 21595"/>
              <a:gd name="connsiteY3642" fmla="*/ 11532 h 21600"/>
              <a:gd name="connsiteX3643" fmla="*/ 17838 w 21595"/>
              <a:gd name="connsiteY3643" fmla="*/ 11654 h 21600"/>
              <a:gd name="connsiteX3644" fmla="*/ 17792 w 21595"/>
              <a:gd name="connsiteY3644" fmla="*/ 11765 h 21600"/>
              <a:gd name="connsiteX3645" fmla="*/ 17745 w 21595"/>
              <a:gd name="connsiteY3645" fmla="*/ 11849 h 21600"/>
              <a:gd name="connsiteX3646" fmla="*/ 17719 w 21595"/>
              <a:gd name="connsiteY3646" fmla="*/ 11910 h 21600"/>
              <a:gd name="connsiteX3647" fmla="*/ 17693 w 21595"/>
              <a:gd name="connsiteY3647" fmla="*/ 12021 h 21600"/>
              <a:gd name="connsiteX3648" fmla="*/ 17651 w 21595"/>
              <a:gd name="connsiteY3648" fmla="*/ 12144 h 21600"/>
              <a:gd name="connsiteX3649" fmla="*/ 17579 w 21595"/>
              <a:gd name="connsiteY3649" fmla="*/ 12182 h 21600"/>
              <a:gd name="connsiteX3650" fmla="*/ 17553 w 21595"/>
              <a:gd name="connsiteY3650" fmla="*/ 12216 h 21600"/>
              <a:gd name="connsiteX3651" fmla="*/ 17543 w 21595"/>
              <a:gd name="connsiteY3651" fmla="*/ 12354 h 21600"/>
              <a:gd name="connsiteX3652" fmla="*/ 17496 w 21595"/>
              <a:gd name="connsiteY3652" fmla="*/ 12377 h 21600"/>
              <a:gd name="connsiteX3653" fmla="*/ 17449 w 21595"/>
              <a:gd name="connsiteY3653" fmla="*/ 12327 h 21600"/>
              <a:gd name="connsiteX3654" fmla="*/ 17413 w 21595"/>
              <a:gd name="connsiteY3654" fmla="*/ 12438 h 21600"/>
              <a:gd name="connsiteX3655" fmla="*/ 17408 w 21595"/>
              <a:gd name="connsiteY3655" fmla="*/ 12583 h 21600"/>
              <a:gd name="connsiteX3656" fmla="*/ 17418 w 21595"/>
              <a:gd name="connsiteY3656" fmla="*/ 12721 h 21600"/>
              <a:gd name="connsiteX3657" fmla="*/ 17444 w 21595"/>
              <a:gd name="connsiteY3657" fmla="*/ 12866 h 21600"/>
              <a:gd name="connsiteX3658" fmla="*/ 17475 w 21595"/>
              <a:gd name="connsiteY3658" fmla="*/ 12916 h 21600"/>
              <a:gd name="connsiteX3659" fmla="*/ 17481 w 21595"/>
              <a:gd name="connsiteY3659" fmla="*/ 13122 h 21600"/>
              <a:gd name="connsiteX3660" fmla="*/ 17533 w 21595"/>
              <a:gd name="connsiteY3660" fmla="*/ 13149 h 21600"/>
              <a:gd name="connsiteX3661" fmla="*/ 17574 w 21595"/>
              <a:gd name="connsiteY3661" fmla="*/ 13134 h 21600"/>
              <a:gd name="connsiteX3662" fmla="*/ 17595 w 21595"/>
              <a:gd name="connsiteY3662" fmla="*/ 13221 h 21600"/>
              <a:gd name="connsiteX3663" fmla="*/ 17668 w 21595"/>
              <a:gd name="connsiteY3663" fmla="*/ 13160 h 21600"/>
              <a:gd name="connsiteX3664" fmla="*/ 17698 w 21595"/>
              <a:gd name="connsiteY3664" fmla="*/ 13210 h 21600"/>
              <a:gd name="connsiteX3665" fmla="*/ 17740 w 21595"/>
              <a:gd name="connsiteY3665" fmla="*/ 13221 h 21600"/>
              <a:gd name="connsiteX3666" fmla="*/ 17760 w 21595"/>
              <a:gd name="connsiteY3666" fmla="*/ 13317 h 21600"/>
              <a:gd name="connsiteX3667" fmla="*/ 17833 w 21595"/>
              <a:gd name="connsiteY3667" fmla="*/ 13244 h 21600"/>
              <a:gd name="connsiteX3668" fmla="*/ 17838 w 21595"/>
              <a:gd name="connsiteY3668" fmla="*/ 13306 h 21600"/>
              <a:gd name="connsiteX3669" fmla="*/ 17870 w 21595"/>
              <a:gd name="connsiteY3669" fmla="*/ 13049 h 21600"/>
              <a:gd name="connsiteX3670" fmla="*/ 17870 w 21595"/>
              <a:gd name="connsiteY3670" fmla="*/ 12889 h 21600"/>
              <a:gd name="connsiteX3671" fmla="*/ 17932 w 21595"/>
              <a:gd name="connsiteY3671" fmla="*/ 12782 h 21600"/>
              <a:gd name="connsiteX3672" fmla="*/ 17927 w 21595"/>
              <a:gd name="connsiteY3672" fmla="*/ 12633 h 21600"/>
              <a:gd name="connsiteX3673" fmla="*/ 17948 w 21595"/>
              <a:gd name="connsiteY3673" fmla="*/ 12522 h 21600"/>
              <a:gd name="connsiteX3674" fmla="*/ 18019 w 21595"/>
              <a:gd name="connsiteY3674" fmla="*/ 12499 h 21600"/>
              <a:gd name="connsiteX3675" fmla="*/ 17948 w 21595"/>
              <a:gd name="connsiteY3675" fmla="*/ 12354 h 21600"/>
              <a:gd name="connsiteX3676" fmla="*/ 17957 w 21595"/>
              <a:gd name="connsiteY3676" fmla="*/ 12277 h 21600"/>
              <a:gd name="connsiteX3677" fmla="*/ 17911 w 21595"/>
              <a:gd name="connsiteY3677" fmla="*/ 12121 h 21600"/>
              <a:gd name="connsiteX3678" fmla="*/ 17941 w 21595"/>
              <a:gd name="connsiteY3678" fmla="*/ 11987 h 21600"/>
              <a:gd name="connsiteX3679" fmla="*/ 17988 w 21595"/>
              <a:gd name="connsiteY3679" fmla="*/ 11926 h 21600"/>
              <a:gd name="connsiteX3680" fmla="*/ 17974 w 21595"/>
              <a:gd name="connsiteY3680" fmla="*/ 11849 h 21600"/>
              <a:gd name="connsiteX3681" fmla="*/ 18014 w 21595"/>
              <a:gd name="connsiteY3681" fmla="*/ 11838 h 21600"/>
              <a:gd name="connsiteX3682" fmla="*/ 18019 w 21595"/>
              <a:gd name="connsiteY3682" fmla="*/ 11777 h 21600"/>
              <a:gd name="connsiteX3683" fmla="*/ 17967 w 21595"/>
              <a:gd name="connsiteY3683" fmla="*/ 11727 h 21600"/>
              <a:gd name="connsiteX3684" fmla="*/ 17927 w 21595"/>
              <a:gd name="connsiteY3684" fmla="*/ 11681 h 21600"/>
              <a:gd name="connsiteX3685" fmla="*/ 17922 w 21595"/>
              <a:gd name="connsiteY3685" fmla="*/ 11605 h 21600"/>
              <a:gd name="connsiteX3686" fmla="*/ 17889 w 21595"/>
              <a:gd name="connsiteY3686" fmla="*/ 11532 h 21600"/>
              <a:gd name="connsiteX3687" fmla="*/ 17864 w 21595"/>
              <a:gd name="connsiteY3687" fmla="*/ 11532 h 21600"/>
              <a:gd name="connsiteX3688" fmla="*/ 16568 w 21595"/>
              <a:gd name="connsiteY3688" fmla="*/ 11765 h 21600"/>
              <a:gd name="connsiteX3689" fmla="*/ 16579 w 21595"/>
              <a:gd name="connsiteY3689" fmla="*/ 11838 h 21600"/>
              <a:gd name="connsiteX3690" fmla="*/ 16641 w 21595"/>
              <a:gd name="connsiteY3690" fmla="*/ 12021 h 21600"/>
              <a:gd name="connsiteX3691" fmla="*/ 16693 w 21595"/>
              <a:gd name="connsiteY3691" fmla="*/ 12121 h 21600"/>
              <a:gd name="connsiteX3692" fmla="*/ 16723 w 21595"/>
              <a:gd name="connsiteY3692" fmla="*/ 12254 h 21600"/>
              <a:gd name="connsiteX3693" fmla="*/ 16782 w 21595"/>
              <a:gd name="connsiteY3693" fmla="*/ 12354 h 21600"/>
              <a:gd name="connsiteX3694" fmla="*/ 16801 w 21595"/>
              <a:gd name="connsiteY3694" fmla="*/ 12488 h 21600"/>
              <a:gd name="connsiteX3695" fmla="*/ 16822 w 21595"/>
              <a:gd name="connsiteY3695" fmla="*/ 12621 h 21600"/>
              <a:gd name="connsiteX3696" fmla="*/ 16874 w 21595"/>
              <a:gd name="connsiteY3696" fmla="*/ 12755 h 21600"/>
              <a:gd name="connsiteX3697" fmla="*/ 16921 w 21595"/>
              <a:gd name="connsiteY3697" fmla="*/ 12988 h 21600"/>
              <a:gd name="connsiteX3698" fmla="*/ 16947 w 21595"/>
              <a:gd name="connsiteY3698" fmla="*/ 13111 h 21600"/>
              <a:gd name="connsiteX3699" fmla="*/ 16994 w 21595"/>
              <a:gd name="connsiteY3699" fmla="*/ 13233 h 21600"/>
              <a:gd name="connsiteX3700" fmla="*/ 17015 w 21595"/>
              <a:gd name="connsiteY3700" fmla="*/ 13332 h 21600"/>
              <a:gd name="connsiteX3701" fmla="*/ 17093 w 21595"/>
              <a:gd name="connsiteY3701" fmla="*/ 13466 h 21600"/>
              <a:gd name="connsiteX3702" fmla="*/ 17138 w 21595"/>
              <a:gd name="connsiteY3702" fmla="*/ 13600 h 21600"/>
              <a:gd name="connsiteX3703" fmla="*/ 17206 w 21595"/>
              <a:gd name="connsiteY3703" fmla="*/ 13600 h 21600"/>
              <a:gd name="connsiteX3704" fmla="*/ 17216 w 21595"/>
              <a:gd name="connsiteY3704" fmla="*/ 13344 h 21600"/>
              <a:gd name="connsiteX3705" fmla="*/ 17232 w 21595"/>
              <a:gd name="connsiteY3705" fmla="*/ 13149 h 21600"/>
              <a:gd name="connsiteX3706" fmla="*/ 17206 w 21595"/>
              <a:gd name="connsiteY3706" fmla="*/ 13049 h 21600"/>
              <a:gd name="connsiteX3707" fmla="*/ 17159 w 21595"/>
              <a:gd name="connsiteY3707" fmla="*/ 13027 h 21600"/>
              <a:gd name="connsiteX3708" fmla="*/ 17138 w 21595"/>
              <a:gd name="connsiteY3708" fmla="*/ 12939 h 21600"/>
              <a:gd name="connsiteX3709" fmla="*/ 17128 w 21595"/>
              <a:gd name="connsiteY3709" fmla="*/ 12828 h 21600"/>
              <a:gd name="connsiteX3710" fmla="*/ 17107 w 21595"/>
              <a:gd name="connsiteY3710" fmla="*/ 12816 h 21600"/>
              <a:gd name="connsiteX3711" fmla="*/ 17076 w 21595"/>
              <a:gd name="connsiteY3711" fmla="*/ 12767 h 21600"/>
              <a:gd name="connsiteX3712" fmla="*/ 17097 w 21595"/>
              <a:gd name="connsiteY3712" fmla="*/ 12633 h 21600"/>
              <a:gd name="connsiteX3713" fmla="*/ 17051 w 21595"/>
              <a:gd name="connsiteY3713" fmla="*/ 12560 h 21600"/>
              <a:gd name="connsiteX3714" fmla="*/ 17015 w 21595"/>
              <a:gd name="connsiteY3714" fmla="*/ 12426 h 21600"/>
              <a:gd name="connsiteX3715" fmla="*/ 16963 w 21595"/>
              <a:gd name="connsiteY3715" fmla="*/ 12316 h 21600"/>
              <a:gd name="connsiteX3716" fmla="*/ 16905 w 21595"/>
              <a:gd name="connsiteY3716" fmla="*/ 12316 h 21600"/>
              <a:gd name="connsiteX3717" fmla="*/ 16843 w 21595"/>
              <a:gd name="connsiteY3717" fmla="*/ 12132 h 21600"/>
              <a:gd name="connsiteX3718" fmla="*/ 16808 w 21595"/>
              <a:gd name="connsiteY3718" fmla="*/ 12071 h 21600"/>
              <a:gd name="connsiteX3719" fmla="*/ 16761 w 21595"/>
              <a:gd name="connsiteY3719" fmla="*/ 11960 h 21600"/>
              <a:gd name="connsiteX3720" fmla="*/ 16704 w 21595"/>
              <a:gd name="connsiteY3720" fmla="*/ 11803 h 21600"/>
              <a:gd name="connsiteX3721" fmla="*/ 16610 w 21595"/>
              <a:gd name="connsiteY3721" fmla="*/ 11765 h 21600"/>
              <a:gd name="connsiteX3722" fmla="*/ 16568 w 21595"/>
              <a:gd name="connsiteY3722" fmla="*/ 11765 h 21600"/>
              <a:gd name="connsiteX3723" fmla="*/ 18558 w 21595"/>
              <a:gd name="connsiteY3723" fmla="*/ 12304 h 21600"/>
              <a:gd name="connsiteX3724" fmla="*/ 18537 w 21595"/>
              <a:gd name="connsiteY3724" fmla="*/ 12354 h 21600"/>
              <a:gd name="connsiteX3725" fmla="*/ 18528 w 21595"/>
              <a:gd name="connsiteY3725" fmla="*/ 12488 h 21600"/>
              <a:gd name="connsiteX3726" fmla="*/ 18549 w 21595"/>
              <a:gd name="connsiteY3726" fmla="*/ 12694 h 21600"/>
              <a:gd name="connsiteX3727" fmla="*/ 18570 w 21595"/>
              <a:gd name="connsiteY3727" fmla="*/ 12793 h 21600"/>
              <a:gd name="connsiteX3728" fmla="*/ 18589 w 21595"/>
              <a:gd name="connsiteY3728" fmla="*/ 12782 h 21600"/>
              <a:gd name="connsiteX3729" fmla="*/ 18563 w 21595"/>
              <a:gd name="connsiteY3729" fmla="*/ 12694 h 21600"/>
              <a:gd name="connsiteX3730" fmla="*/ 18575 w 21595"/>
              <a:gd name="connsiteY3730" fmla="*/ 12598 h 21600"/>
              <a:gd name="connsiteX3731" fmla="*/ 18605 w 21595"/>
              <a:gd name="connsiteY3731" fmla="*/ 12610 h 21600"/>
              <a:gd name="connsiteX3732" fmla="*/ 18605 w 21595"/>
              <a:gd name="connsiteY3732" fmla="*/ 12461 h 21600"/>
              <a:gd name="connsiteX3733" fmla="*/ 18600 w 21595"/>
              <a:gd name="connsiteY3733" fmla="*/ 12400 h 21600"/>
              <a:gd name="connsiteX3734" fmla="*/ 18563 w 21595"/>
              <a:gd name="connsiteY3734" fmla="*/ 12388 h 21600"/>
              <a:gd name="connsiteX3735" fmla="*/ 18558 w 21595"/>
              <a:gd name="connsiteY3735" fmla="*/ 12304 h 21600"/>
              <a:gd name="connsiteX3736" fmla="*/ 18388 w 21595"/>
              <a:gd name="connsiteY3736" fmla="*/ 12388 h 21600"/>
              <a:gd name="connsiteX3737" fmla="*/ 18325 w 21595"/>
              <a:gd name="connsiteY3737" fmla="*/ 12499 h 21600"/>
              <a:gd name="connsiteX3738" fmla="*/ 18259 w 21595"/>
              <a:gd name="connsiteY3738" fmla="*/ 12510 h 21600"/>
              <a:gd name="connsiteX3739" fmla="*/ 18181 w 21595"/>
              <a:gd name="connsiteY3739" fmla="*/ 12488 h 21600"/>
              <a:gd name="connsiteX3740" fmla="*/ 18134 w 21595"/>
              <a:gd name="connsiteY3740" fmla="*/ 12438 h 21600"/>
              <a:gd name="connsiteX3741" fmla="*/ 18082 w 21595"/>
              <a:gd name="connsiteY3741" fmla="*/ 12560 h 21600"/>
              <a:gd name="connsiteX3742" fmla="*/ 18071 w 21595"/>
              <a:gd name="connsiteY3742" fmla="*/ 12621 h 21600"/>
              <a:gd name="connsiteX3743" fmla="*/ 18040 w 21595"/>
              <a:gd name="connsiteY3743" fmla="*/ 12866 h 21600"/>
              <a:gd name="connsiteX3744" fmla="*/ 18030 w 21595"/>
              <a:gd name="connsiteY3744" fmla="*/ 13000 h 21600"/>
              <a:gd name="connsiteX3745" fmla="*/ 18004 w 21595"/>
              <a:gd name="connsiteY3745" fmla="*/ 13111 h 21600"/>
              <a:gd name="connsiteX3746" fmla="*/ 18019 w 21595"/>
              <a:gd name="connsiteY3746" fmla="*/ 13221 h 21600"/>
              <a:gd name="connsiteX3747" fmla="*/ 18045 w 21595"/>
              <a:gd name="connsiteY3747" fmla="*/ 13221 h 21600"/>
              <a:gd name="connsiteX3748" fmla="*/ 18051 w 21595"/>
              <a:gd name="connsiteY3748" fmla="*/ 13378 h 21600"/>
              <a:gd name="connsiteX3749" fmla="*/ 18030 w 21595"/>
              <a:gd name="connsiteY3749" fmla="*/ 13527 h 21600"/>
              <a:gd name="connsiteX3750" fmla="*/ 18056 w 21595"/>
              <a:gd name="connsiteY3750" fmla="*/ 13577 h 21600"/>
              <a:gd name="connsiteX3751" fmla="*/ 18092 w 21595"/>
              <a:gd name="connsiteY3751" fmla="*/ 13550 h 21600"/>
              <a:gd name="connsiteX3752" fmla="*/ 18097 w 21595"/>
              <a:gd name="connsiteY3752" fmla="*/ 13317 h 21600"/>
              <a:gd name="connsiteX3753" fmla="*/ 18092 w 21595"/>
              <a:gd name="connsiteY3753" fmla="*/ 13122 h 21600"/>
              <a:gd name="connsiteX3754" fmla="*/ 18134 w 21595"/>
              <a:gd name="connsiteY3754" fmla="*/ 13072 h 21600"/>
              <a:gd name="connsiteX3755" fmla="*/ 18129 w 21595"/>
              <a:gd name="connsiteY3755" fmla="*/ 13233 h 21600"/>
              <a:gd name="connsiteX3756" fmla="*/ 18170 w 21595"/>
              <a:gd name="connsiteY3756" fmla="*/ 13332 h 21600"/>
              <a:gd name="connsiteX3757" fmla="*/ 18160 w 21595"/>
              <a:gd name="connsiteY3757" fmla="*/ 13393 h 21600"/>
              <a:gd name="connsiteX3758" fmla="*/ 18175 w 21595"/>
              <a:gd name="connsiteY3758" fmla="*/ 13439 h 21600"/>
              <a:gd name="connsiteX3759" fmla="*/ 18238 w 21595"/>
              <a:gd name="connsiteY3759" fmla="*/ 13378 h 21600"/>
              <a:gd name="connsiteX3760" fmla="*/ 18207 w 21595"/>
              <a:gd name="connsiteY3760" fmla="*/ 13500 h 21600"/>
              <a:gd name="connsiteX3761" fmla="*/ 18226 w 21595"/>
              <a:gd name="connsiteY3761" fmla="*/ 13562 h 21600"/>
              <a:gd name="connsiteX3762" fmla="*/ 18259 w 21595"/>
              <a:gd name="connsiteY3762" fmla="*/ 13516 h 21600"/>
              <a:gd name="connsiteX3763" fmla="*/ 18264 w 21595"/>
              <a:gd name="connsiteY3763" fmla="*/ 13405 h 21600"/>
              <a:gd name="connsiteX3764" fmla="*/ 18212 w 21595"/>
              <a:gd name="connsiteY3764" fmla="*/ 13221 h 21600"/>
              <a:gd name="connsiteX3765" fmla="*/ 18226 w 21595"/>
              <a:gd name="connsiteY3765" fmla="*/ 13172 h 21600"/>
              <a:gd name="connsiteX3766" fmla="*/ 18170 w 21595"/>
              <a:gd name="connsiteY3766" fmla="*/ 12965 h 21600"/>
              <a:gd name="connsiteX3767" fmla="*/ 18221 w 21595"/>
              <a:gd name="connsiteY3767" fmla="*/ 12889 h 21600"/>
              <a:gd name="connsiteX3768" fmla="*/ 18252 w 21595"/>
              <a:gd name="connsiteY3768" fmla="*/ 12805 h 21600"/>
              <a:gd name="connsiteX3769" fmla="*/ 18278 w 21595"/>
              <a:gd name="connsiteY3769" fmla="*/ 12828 h 21600"/>
              <a:gd name="connsiteX3770" fmla="*/ 18285 w 21595"/>
              <a:gd name="connsiteY3770" fmla="*/ 12755 h 21600"/>
              <a:gd name="connsiteX3771" fmla="*/ 18170 w 21595"/>
              <a:gd name="connsiteY3771" fmla="*/ 12805 h 21600"/>
              <a:gd name="connsiteX3772" fmla="*/ 18134 w 21595"/>
              <a:gd name="connsiteY3772" fmla="*/ 12877 h 21600"/>
              <a:gd name="connsiteX3773" fmla="*/ 18082 w 21595"/>
              <a:gd name="connsiteY3773" fmla="*/ 12732 h 21600"/>
              <a:gd name="connsiteX3774" fmla="*/ 18092 w 21595"/>
              <a:gd name="connsiteY3774" fmla="*/ 12610 h 21600"/>
              <a:gd name="connsiteX3775" fmla="*/ 18144 w 21595"/>
              <a:gd name="connsiteY3775" fmla="*/ 12583 h 21600"/>
              <a:gd name="connsiteX3776" fmla="*/ 18243 w 21595"/>
              <a:gd name="connsiteY3776" fmla="*/ 12583 h 21600"/>
              <a:gd name="connsiteX3777" fmla="*/ 18304 w 21595"/>
              <a:gd name="connsiteY3777" fmla="*/ 12610 h 21600"/>
              <a:gd name="connsiteX3778" fmla="*/ 18351 w 21595"/>
              <a:gd name="connsiteY3778" fmla="*/ 12583 h 21600"/>
              <a:gd name="connsiteX3779" fmla="*/ 18398 w 21595"/>
              <a:gd name="connsiteY3779" fmla="*/ 12426 h 21600"/>
              <a:gd name="connsiteX3780" fmla="*/ 18388 w 21595"/>
              <a:gd name="connsiteY3780" fmla="*/ 12388 h 21600"/>
              <a:gd name="connsiteX3781" fmla="*/ 18834 w 21595"/>
              <a:gd name="connsiteY3781" fmla="*/ 12705 h 21600"/>
              <a:gd name="connsiteX3782" fmla="*/ 18803 w 21595"/>
              <a:gd name="connsiteY3782" fmla="*/ 12767 h 21600"/>
              <a:gd name="connsiteX3783" fmla="*/ 18719 w 21595"/>
              <a:gd name="connsiteY3783" fmla="*/ 12805 h 21600"/>
              <a:gd name="connsiteX3784" fmla="*/ 18745 w 21595"/>
              <a:gd name="connsiteY3784" fmla="*/ 12877 h 21600"/>
              <a:gd name="connsiteX3785" fmla="*/ 18796 w 21595"/>
              <a:gd name="connsiteY3785" fmla="*/ 12916 h 21600"/>
              <a:gd name="connsiteX3786" fmla="*/ 18817 w 21595"/>
              <a:gd name="connsiteY3786" fmla="*/ 13011 h 21600"/>
              <a:gd name="connsiteX3787" fmla="*/ 18911 w 21595"/>
              <a:gd name="connsiteY3787" fmla="*/ 13011 h 21600"/>
              <a:gd name="connsiteX3788" fmla="*/ 18911 w 21595"/>
              <a:gd name="connsiteY3788" fmla="*/ 13049 h 21600"/>
              <a:gd name="connsiteX3789" fmla="*/ 18869 w 21595"/>
              <a:gd name="connsiteY3789" fmla="*/ 13049 h 21600"/>
              <a:gd name="connsiteX3790" fmla="*/ 18803 w 21595"/>
              <a:gd name="connsiteY3790" fmla="*/ 13111 h 21600"/>
              <a:gd name="connsiteX3791" fmla="*/ 18848 w 21595"/>
              <a:gd name="connsiteY3791" fmla="*/ 13183 h 21600"/>
              <a:gd name="connsiteX3792" fmla="*/ 18848 w 21595"/>
              <a:gd name="connsiteY3792" fmla="*/ 13256 h 21600"/>
              <a:gd name="connsiteX3793" fmla="*/ 18860 w 21595"/>
              <a:gd name="connsiteY3793" fmla="*/ 13317 h 21600"/>
              <a:gd name="connsiteX3794" fmla="*/ 18885 w 21595"/>
              <a:gd name="connsiteY3794" fmla="*/ 13306 h 21600"/>
              <a:gd name="connsiteX3795" fmla="*/ 18907 w 21595"/>
              <a:gd name="connsiteY3795" fmla="*/ 13221 h 21600"/>
              <a:gd name="connsiteX3796" fmla="*/ 18989 w 21595"/>
              <a:gd name="connsiteY3796" fmla="*/ 13378 h 21600"/>
              <a:gd name="connsiteX3797" fmla="*/ 19041 w 21595"/>
              <a:gd name="connsiteY3797" fmla="*/ 13393 h 21600"/>
              <a:gd name="connsiteX3798" fmla="*/ 19154 w 21595"/>
              <a:gd name="connsiteY3798" fmla="*/ 13527 h 21600"/>
              <a:gd name="connsiteX3799" fmla="*/ 19180 w 21595"/>
              <a:gd name="connsiteY3799" fmla="*/ 13661 h 21600"/>
              <a:gd name="connsiteX3800" fmla="*/ 19192 w 21595"/>
              <a:gd name="connsiteY3800" fmla="*/ 13833 h 21600"/>
              <a:gd name="connsiteX3801" fmla="*/ 19149 w 21595"/>
              <a:gd name="connsiteY3801" fmla="*/ 13883 h 21600"/>
              <a:gd name="connsiteX3802" fmla="*/ 19119 w 21595"/>
              <a:gd name="connsiteY3802" fmla="*/ 14016 h 21600"/>
              <a:gd name="connsiteX3803" fmla="*/ 19196 w 21595"/>
              <a:gd name="connsiteY3803" fmla="*/ 14016 h 21600"/>
              <a:gd name="connsiteX3804" fmla="*/ 19211 w 21595"/>
              <a:gd name="connsiteY3804" fmla="*/ 13967 h 21600"/>
              <a:gd name="connsiteX3805" fmla="*/ 19274 w 21595"/>
              <a:gd name="connsiteY3805" fmla="*/ 13990 h 21600"/>
              <a:gd name="connsiteX3806" fmla="*/ 19326 w 21595"/>
              <a:gd name="connsiteY3806" fmla="*/ 14127 h 21600"/>
              <a:gd name="connsiteX3807" fmla="*/ 19388 w 21595"/>
              <a:gd name="connsiteY3807" fmla="*/ 14139 h 21600"/>
              <a:gd name="connsiteX3808" fmla="*/ 19418 w 21595"/>
              <a:gd name="connsiteY3808" fmla="*/ 14162 h 21600"/>
              <a:gd name="connsiteX3809" fmla="*/ 19465 w 21595"/>
              <a:gd name="connsiteY3809" fmla="*/ 14112 h 21600"/>
              <a:gd name="connsiteX3810" fmla="*/ 19465 w 21595"/>
              <a:gd name="connsiteY3810" fmla="*/ 13990 h 21600"/>
              <a:gd name="connsiteX3811" fmla="*/ 19503 w 21595"/>
              <a:gd name="connsiteY3811" fmla="*/ 13929 h 21600"/>
              <a:gd name="connsiteX3812" fmla="*/ 19559 w 21595"/>
              <a:gd name="connsiteY3812" fmla="*/ 13894 h 21600"/>
              <a:gd name="connsiteX3813" fmla="*/ 19632 w 21595"/>
              <a:gd name="connsiteY3813" fmla="*/ 13955 h 21600"/>
              <a:gd name="connsiteX3814" fmla="*/ 19658 w 21595"/>
              <a:gd name="connsiteY3814" fmla="*/ 14101 h 21600"/>
              <a:gd name="connsiteX3815" fmla="*/ 19689 w 21595"/>
              <a:gd name="connsiteY3815" fmla="*/ 14188 h 21600"/>
              <a:gd name="connsiteX3816" fmla="*/ 19729 w 21595"/>
              <a:gd name="connsiteY3816" fmla="*/ 14296 h 21600"/>
              <a:gd name="connsiteX3817" fmla="*/ 19792 w 21595"/>
              <a:gd name="connsiteY3817" fmla="*/ 14322 h 21600"/>
              <a:gd name="connsiteX3818" fmla="*/ 19844 w 21595"/>
              <a:gd name="connsiteY3818" fmla="*/ 14334 h 21600"/>
              <a:gd name="connsiteX3819" fmla="*/ 19854 w 21595"/>
              <a:gd name="connsiteY3819" fmla="*/ 14383 h 21600"/>
              <a:gd name="connsiteX3820" fmla="*/ 19896 w 21595"/>
              <a:gd name="connsiteY3820" fmla="*/ 14372 h 21600"/>
              <a:gd name="connsiteX3821" fmla="*/ 19906 w 21595"/>
              <a:gd name="connsiteY3821" fmla="*/ 14322 h 21600"/>
              <a:gd name="connsiteX3822" fmla="*/ 19844 w 21595"/>
              <a:gd name="connsiteY3822" fmla="*/ 14250 h 21600"/>
              <a:gd name="connsiteX3823" fmla="*/ 19865 w 21595"/>
              <a:gd name="connsiteY3823" fmla="*/ 14223 h 21600"/>
              <a:gd name="connsiteX3824" fmla="*/ 19818 w 21595"/>
              <a:gd name="connsiteY3824" fmla="*/ 14200 h 21600"/>
              <a:gd name="connsiteX3825" fmla="*/ 19823 w 21595"/>
              <a:gd name="connsiteY3825" fmla="*/ 14127 h 21600"/>
              <a:gd name="connsiteX3826" fmla="*/ 19788 w 21595"/>
              <a:gd name="connsiteY3826" fmla="*/ 14127 h 21600"/>
              <a:gd name="connsiteX3827" fmla="*/ 19755 w 21595"/>
              <a:gd name="connsiteY3827" fmla="*/ 13955 h 21600"/>
              <a:gd name="connsiteX3828" fmla="*/ 19703 w 21595"/>
              <a:gd name="connsiteY3828" fmla="*/ 13844 h 21600"/>
              <a:gd name="connsiteX3829" fmla="*/ 19699 w 21595"/>
              <a:gd name="connsiteY3829" fmla="*/ 13745 h 21600"/>
              <a:gd name="connsiteX3830" fmla="*/ 19750 w 21595"/>
              <a:gd name="connsiteY3830" fmla="*/ 13722 h 21600"/>
              <a:gd name="connsiteX3831" fmla="*/ 19741 w 21595"/>
              <a:gd name="connsiteY3831" fmla="*/ 13638 h 21600"/>
              <a:gd name="connsiteX3832" fmla="*/ 19642 w 21595"/>
              <a:gd name="connsiteY3832" fmla="*/ 13539 h 21600"/>
              <a:gd name="connsiteX3833" fmla="*/ 19637 w 21595"/>
              <a:gd name="connsiteY3833" fmla="*/ 13439 h 21600"/>
              <a:gd name="connsiteX3834" fmla="*/ 19606 w 21595"/>
              <a:gd name="connsiteY3834" fmla="*/ 13355 h 21600"/>
              <a:gd name="connsiteX3835" fmla="*/ 19564 w 21595"/>
              <a:gd name="connsiteY3835" fmla="*/ 13283 h 21600"/>
              <a:gd name="connsiteX3836" fmla="*/ 19456 w 21595"/>
              <a:gd name="connsiteY3836" fmla="*/ 13183 h 21600"/>
              <a:gd name="connsiteX3837" fmla="*/ 19352 w 21595"/>
              <a:gd name="connsiteY3837" fmla="*/ 13072 h 21600"/>
              <a:gd name="connsiteX3838" fmla="*/ 19284 w 21595"/>
              <a:gd name="connsiteY3838" fmla="*/ 13038 h 21600"/>
              <a:gd name="connsiteX3839" fmla="*/ 19243 w 21595"/>
              <a:gd name="connsiteY3839" fmla="*/ 12988 h 21600"/>
              <a:gd name="connsiteX3840" fmla="*/ 19192 w 21595"/>
              <a:gd name="connsiteY3840" fmla="*/ 12927 h 21600"/>
              <a:gd name="connsiteX3841" fmla="*/ 19140 w 21595"/>
              <a:gd name="connsiteY3841" fmla="*/ 12927 h 21600"/>
              <a:gd name="connsiteX3842" fmla="*/ 19067 w 21595"/>
              <a:gd name="connsiteY3842" fmla="*/ 13027 h 21600"/>
              <a:gd name="connsiteX3843" fmla="*/ 19015 w 21595"/>
              <a:gd name="connsiteY3843" fmla="*/ 13195 h 21600"/>
              <a:gd name="connsiteX3844" fmla="*/ 18952 w 21595"/>
              <a:gd name="connsiteY3844" fmla="*/ 13099 h 21600"/>
              <a:gd name="connsiteX3845" fmla="*/ 18937 w 21595"/>
              <a:gd name="connsiteY3845" fmla="*/ 12843 h 21600"/>
              <a:gd name="connsiteX3846" fmla="*/ 18926 w 21595"/>
              <a:gd name="connsiteY3846" fmla="*/ 12782 h 21600"/>
              <a:gd name="connsiteX3847" fmla="*/ 18834 w 21595"/>
              <a:gd name="connsiteY3847" fmla="*/ 12705 h 21600"/>
              <a:gd name="connsiteX3848" fmla="*/ 19953 w 21595"/>
              <a:gd name="connsiteY3848" fmla="*/ 13061 h 21600"/>
              <a:gd name="connsiteX3849" fmla="*/ 19937 w 21595"/>
              <a:gd name="connsiteY3849" fmla="*/ 13099 h 21600"/>
              <a:gd name="connsiteX3850" fmla="*/ 19979 w 21595"/>
              <a:gd name="connsiteY3850" fmla="*/ 13149 h 21600"/>
              <a:gd name="connsiteX3851" fmla="*/ 20014 w 21595"/>
              <a:gd name="connsiteY3851" fmla="*/ 13210 h 21600"/>
              <a:gd name="connsiteX3852" fmla="*/ 20040 w 21595"/>
              <a:gd name="connsiteY3852" fmla="*/ 13271 h 21600"/>
              <a:gd name="connsiteX3853" fmla="*/ 20052 w 21595"/>
              <a:gd name="connsiteY3853" fmla="*/ 13332 h 21600"/>
              <a:gd name="connsiteX3854" fmla="*/ 20061 w 21595"/>
              <a:gd name="connsiteY3854" fmla="*/ 13428 h 21600"/>
              <a:gd name="connsiteX3855" fmla="*/ 20082 w 21595"/>
              <a:gd name="connsiteY3855" fmla="*/ 13378 h 21600"/>
              <a:gd name="connsiteX3856" fmla="*/ 20077 w 21595"/>
              <a:gd name="connsiteY3856" fmla="*/ 13294 h 21600"/>
              <a:gd name="connsiteX3857" fmla="*/ 20056 w 21595"/>
              <a:gd name="connsiteY3857" fmla="*/ 13244 h 21600"/>
              <a:gd name="connsiteX3858" fmla="*/ 20031 w 21595"/>
              <a:gd name="connsiteY3858" fmla="*/ 13172 h 21600"/>
              <a:gd name="connsiteX3859" fmla="*/ 20005 w 21595"/>
              <a:gd name="connsiteY3859" fmla="*/ 13134 h 21600"/>
              <a:gd name="connsiteX3860" fmla="*/ 19988 w 21595"/>
              <a:gd name="connsiteY3860" fmla="*/ 13099 h 21600"/>
              <a:gd name="connsiteX3861" fmla="*/ 19953 w 21595"/>
              <a:gd name="connsiteY3861" fmla="*/ 13061 h 21600"/>
              <a:gd name="connsiteX3862" fmla="*/ 18570 w 21595"/>
              <a:gd name="connsiteY3862" fmla="*/ 13111 h 21600"/>
              <a:gd name="connsiteX3863" fmla="*/ 18553 w 21595"/>
              <a:gd name="connsiteY3863" fmla="*/ 13195 h 21600"/>
              <a:gd name="connsiteX3864" fmla="*/ 18596 w 21595"/>
              <a:gd name="connsiteY3864" fmla="*/ 13210 h 21600"/>
              <a:gd name="connsiteX3865" fmla="*/ 18631 w 21595"/>
              <a:gd name="connsiteY3865" fmla="*/ 13195 h 21600"/>
              <a:gd name="connsiteX3866" fmla="*/ 18683 w 21595"/>
              <a:gd name="connsiteY3866" fmla="*/ 13210 h 21600"/>
              <a:gd name="connsiteX3867" fmla="*/ 18730 w 21595"/>
              <a:gd name="connsiteY3867" fmla="*/ 13283 h 21600"/>
              <a:gd name="connsiteX3868" fmla="*/ 18709 w 21595"/>
              <a:gd name="connsiteY3868" fmla="*/ 13149 h 21600"/>
              <a:gd name="connsiteX3869" fmla="*/ 18647 w 21595"/>
              <a:gd name="connsiteY3869" fmla="*/ 13111 h 21600"/>
              <a:gd name="connsiteX3870" fmla="*/ 18570 w 21595"/>
              <a:gd name="connsiteY3870" fmla="*/ 13111 h 21600"/>
              <a:gd name="connsiteX3871" fmla="*/ 18502 w 21595"/>
              <a:gd name="connsiteY3871" fmla="*/ 13160 h 21600"/>
              <a:gd name="connsiteX3872" fmla="*/ 18440 w 21595"/>
              <a:gd name="connsiteY3872" fmla="*/ 13172 h 21600"/>
              <a:gd name="connsiteX3873" fmla="*/ 18450 w 21595"/>
              <a:gd name="connsiteY3873" fmla="*/ 13233 h 21600"/>
              <a:gd name="connsiteX3874" fmla="*/ 18492 w 21595"/>
              <a:gd name="connsiteY3874" fmla="*/ 13271 h 21600"/>
              <a:gd name="connsiteX3875" fmla="*/ 18518 w 21595"/>
              <a:gd name="connsiteY3875" fmla="*/ 13210 h 21600"/>
              <a:gd name="connsiteX3876" fmla="*/ 18502 w 21595"/>
              <a:gd name="connsiteY3876" fmla="*/ 13160 h 21600"/>
              <a:gd name="connsiteX3877" fmla="*/ 20021 w 21595"/>
              <a:gd name="connsiteY3877" fmla="*/ 13317 h 21600"/>
              <a:gd name="connsiteX3878" fmla="*/ 19984 w 21595"/>
              <a:gd name="connsiteY3878" fmla="*/ 13332 h 21600"/>
              <a:gd name="connsiteX3879" fmla="*/ 19988 w 21595"/>
              <a:gd name="connsiteY3879" fmla="*/ 13416 h 21600"/>
              <a:gd name="connsiteX3880" fmla="*/ 19953 w 21595"/>
              <a:gd name="connsiteY3880" fmla="*/ 13478 h 21600"/>
              <a:gd name="connsiteX3881" fmla="*/ 19937 w 21595"/>
              <a:gd name="connsiteY3881" fmla="*/ 13539 h 21600"/>
              <a:gd name="connsiteX3882" fmla="*/ 19901 w 21595"/>
              <a:gd name="connsiteY3882" fmla="*/ 13550 h 21600"/>
              <a:gd name="connsiteX3883" fmla="*/ 19896 w 21595"/>
              <a:gd name="connsiteY3883" fmla="*/ 13466 h 21600"/>
              <a:gd name="connsiteX3884" fmla="*/ 19885 w 21595"/>
              <a:gd name="connsiteY3884" fmla="*/ 13466 h 21600"/>
              <a:gd name="connsiteX3885" fmla="*/ 19875 w 21595"/>
              <a:gd name="connsiteY3885" fmla="*/ 13539 h 21600"/>
              <a:gd name="connsiteX3886" fmla="*/ 19844 w 21595"/>
              <a:gd name="connsiteY3886" fmla="*/ 13550 h 21600"/>
              <a:gd name="connsiteX3887" fmla="*/ 19788 w 21595"/>
              <a:gd name="connsiteY3887" fmla="*/ 13527 h 21600"/>
              <a:gd name="connsiteX3888" fmla="*/ 19781 w 21595"/>
              <a:gd name="connsiteY3888" fmla="*/ 13588 h 21600"/>
              <a:gd name="connsiteX3889" fmla="*/ 19818 w 21595"/>
              <a:gd name="connsiteY3889" fmla="*/ 13623 h 21600"/>
              <a:gd name="connsiteX3890" fmla="*/ 19865 w 21595"/>
              <a:gd name="connsiteY3890" fmla="*/ 13672 h 21600"/>
              <a:gd name="connsiteX3891" fmla="*/ 19896 w 21595"/>
              <a:gd name="connsiteY3891" fmla="*/ 13672 h 21600"/>
              <a:gd name="connsiteX3892" fmla="*/ 19927 w 21595"/>
              <a:gd name="connsiteY3892" fmla="*/ 13638 h 21600"/>
              <a:gd name="connsiteX3893" fmla="*/ 19962 w 21595"/>
              <a:gd name="connsiteY3893" fmla="*/ 13600 h 21600"/>
              <a:gd name="connsiteX3894" fmla="*/ 19974 w 21595"/>
              <a:gd name="connsiteY3894" fmla="*/ 13550 h 21600"/>
              <a:gd name="connsiteX3895" fmla="*/ 20005 w 21595"/>
              <a:gd name="connsiteY3895" fmla="*/ 13539 h 21600"/>
              <a:gd name="connsiteX3896" fmla="*/ 20031 w 21595"/>
              <a:gd name="connsiteY3896" fmla="*/ 13439 h 21600"/>
              <a:gd name="connsiteX3897" fmla="*/ 20035 w 21595"/>
              <a:gd name="connsiteY3897" fmla="*/ 13355 h 21600"/>
              <a:gd name="connsiteX3898" fmla="*/ 20021 w 21595"/>
              <a:gd name="connsiteY3898" fmla="*/ 13317 h 21600"/>
              <a:gd name="connsiteX3899" fmla="*/ 20170 w 21595"/>
              <a:gd name="connsiteY3899" fmla="*/ 13466 h 21600"/>
              <a:gd name="connsiteX3900" fmla="*/ 20160 w 21595"/>
              <a:gd name="connsiteY3900" fmla="*/ 13489 h 21600"/>
              <a:gd name="connsiteX3901" fmla="*/ 20170 w 21595"/>
              <a:gd name="connsiteY3901" fmla="*/ 13611 h 21600"/>
              <a:gd name="connsiteX3902" fmla="*/ 20196 w 21595"/>
              <a:gd name="connsiteY3902" fmla="*/ 13711 h 21600"/>
              <a:gd name="connsiteX3903" fmla="*/ 20217 w 21595"/>
              <a:gd name="connsiteY3903" fmla="*/ 13772 h 21600"/>
              <a:gd name="connsiteX3904" fmla="*/ 20238 w 21595"/>
              <a:gd name="connsiteY3904" fmla="*/ 13760 h 21600"/>
              <a:gd name="connsiteX3905" fmla="*/ 20243 w 21595"/>
              <a:gd name="connsiteY3905" fmla="*/ 13711 h 21600"/>
              <a:gd name="connsiteX3906" fmla="*/ 20217 w 21595"/>
              <a:gd name="connsiteY3906" fmla="*/ 13661 h 21600"/>
              <a:gd name="connsiteX3907" fmla="*/ 20191 w 21595"/>
              <a:gd name="connsiteY3907" fmla="*/ 13550 h 21600"/>
              <a:gd name="connsiteX3908" fmla="*/ 20176 w 21595"/>
              <a:gd name="connsiteY3908" fmla="*/ 13516 h 21600"/>
              <a:gd name="connsiteX3909" fmla="*/ 20170 w 21595"/>
              <a:gd name="connsiteY3909" fmla="*/ 13466 h 21600"/>
              <a:gd name="connsiteX3910" fmla="*/ 18947 w 21595"/>
              <a:gd name="connsiteY3910" fmla="*/ 13539 h 21600"/>
              <a:gd name="connsiteX3911" fmla="*/ 18932 w 21595"/>
              <a:gd name="connsiteY3911" fmla="*/ 13588 h 21600"/>
              <a:gd name="connsiteX3912" fmla="*/ 18921 w 21595"/>
              <a:gd name="connsiteY3912" fmla="*/ 13650 h 21600"/>
              <a:gd name="connsiteX3913" fmla="*/ 18921 w 21595"/>
              <a:gd name="connsiteY3913" fmla="*/ 13772 h 21600"/>
              <a:gd name="connsiteX3914" fmla="*/ 18958 w 21595"/>
              <a:gd name="connsiteY3914" fmla="*/ 13661 h 21600"/>
              <a:gd name="connsiteX3915" fmla="*/ 18958 w 21595"/>
              <a:gd name="connsiteY3915" fmla="*/ 13577 h 21600"/>
              <a:gd name="connsiteX3916" fmla="*/ 18947 w 21595"/>
              <a:gd name="connsiteY3916" fmla="*/ 13539 h 21600"/>
              <a:gd name="connsiteX3917" fmla="*/ 17222 w 21595"/>
              <a:gd name="connsiteY3917" fmla="*/ 13611 h 21600"/>
              <a:gd name="connsiteX3918" fmla="*/ 17175 w 21595"/>
              <a:gd name="connsiteY3918" fmla="*/ 13760 h 21600"/>
              <a:gd name="connsiteX3919" fmla="*/ 17232 w 21595"/>
              <a:gd name="connsiteY3919" fmla="*/ 13772 h 21600"/>
              <a:gd name="connsiteX3920" fmla="*/ 17242 w 21595"/>
              <a:gd name="connsiteY3920" fmla="*/ 13844 h 21600"/>
              <a:gd name="connsiteX3921" fmla="*/ 17352 w 21595"/>
              <a:gd name="connsiteY3921" fmla="*/ 13906 h 21600"/>
              <a:gd name="connsiteX3922" fmla="*/ 17378 w 21595"/>
              <a:gd name="connsiteY3922" fmla="*/ 13894 h 21600"/>
              <a:gd name="connsiteX3923" fmla="*/ 17418 w 21595"/>
              <a:gd name="connsiteY3923" fmla="*/ 13906 h 21600"/>
              <a:gd name="connsiteX3924" fmla="*/ 17486 w 21595"/>
              <a:gd name="connsiteY3924" fmla="*/ 13967 h 21600"/>
              <a:gd name="connsiteX3925" fmla="*/ 17543 w 21595"/>
              <a:gd name="connsiteY3925" fmla="*/ 13990 h 21600"/>
              <a:gd name="connsiteX3926" fmla="*/ 17604 w 21595"/>
              <a:gd name="connsiteY3926" fmla="*/ 14005 h 21600"/>
              <a:gd name="connsiteX3927" fmla="*/ 17663 w 21595"/>
              <a:gd name="connsiteY3927" fmla="*/ 14005 h 21600"/>
              <a:gd name="connsiteX3928" fmla="*/ 17724 w 21595"/>
              <a:gd name="connsiteY3928" fmla="*/ 14066 h 21600"/>
              <a:gd name="connsiteX3929" fmla="*/ 17797 w 21595"/>
              <a:gd name="connsiteY3929" fmla="*/ 14005 h 21600"/>
              <a:gd name="connsiteX3930" fmla="*/ 17724 w 21595"/>
              <a:gd name="connsiteY3930" fmla="*/ 13917 h 21600"/>
              <a:gd name="connsiteX3931" fmla="*/ 17637 w 21595"/>
              <a:gd name="connsiteY3931" fmla="*/ 13883 h 21600"/>
              <a:gd name="connsiteX3932" fmla="*/ 17616 w 21595"/>
              <a:gd name="connsiteY3932" fmla="*/ 13772 h 21600"/>
              <a:gd name="connsiteX3933" fmla="*/ 17507 w 21595"/>
              <a:gd name="connsiteY3933" fmla="*/ 13699 h 21600"/>
              <a:gd name="connsiteX3934" fmla="*/ 17491 w 21595"/>
              <a:gd name="connsiteY3934" fmla="*/ 13772 h 21600"/>
              <a:gd name="connsiteX3935" fmla="*/ 17371 w 21595"/>
              <a:gd name="connsiteY3935" fmla="*/ 13745 h 21600"/>
              <a:gd name="connsiteX3936" fmla="*/ 17366 w 21595"/>
              <a:gd name="connsiteY3936" fmla="*/ 13699 h 21600"/>
              <a:gd name="connsiteX3937" fmla="*/ 17340 w 21595"/>
              <a:gd name="connsiteY3937" fmla="*/ 13684 h 21600"/>
              <a:gd name="connsiteX3938" fmla="*/ 17293 w 21595"/>
              <a:gd name="connsiteY3938" fmla="*/ 13611 h 21600"/>
              <a:gd name="connsiteX3939" fmla="*/ 17222 w 21595"/>
              <a:gd name="connsiteY3939" fmla="*/ 13611 h 21600"/>
              <a:gd name="connsiteX3940" fmla="*/ 20280 w 21595"/>
              <a:gd name="connsiteY3940" fmla="*/ 13722 h 21600"/>
              <a:gd name="connsiteX3941" fmla="*/ 20273 w 21595"/>
              <a:gd name="connsiteY3941" fmla="*/ 13745 h 21600"/>
              <a:gd name="connsiteX3942" fmla="*/ 20294 w 21595"/>
              <a:gd name="connsiteY3942" fmla="*/ 13822 h 21600"/>
              <a:gd name="connsiteX3943" fmla="*/ 20320 w 21595"/>
              <a:gd name="connsiteY3943" fmla="*/ 13856 h 21600"/>
              <a:gd name="connsiteX3944" fmla="*/ 20332 w 21595"/>
              <a:gd name="connsiteY3944" fmla="*/ 13844 h 21600"/>
              <a:gd name="connsiteX3945" fmla="*/ 20311 w 21595"/>
              <a:gd name="connsiteY3945" fmla="*/ 13783 h 21600"/>
              <a:gd name="connsiteX3946" fmla="*/ 20280 w 21595"/>
              <a:gd name="connsiteY3946" fmla="*/ 13722 h 21600"/>
              <a:gd name="connsiteX3947" fmla="*/ 20384 w 21595"/>
              <a:gd name="connsiteY3947" fmla="*/ 13833 h 21600"/>
              <a:gd name="connsiteX3948" fmla="*/ 20372 w 21595"/>
              <a:gd name="connsiteY3948" fmla="*/ 13856 h 21600"/>
              <a:gd name="connsiteX3949" fmla="*/ 20393 w 21595"/>
              <a:gd name="connsiteY3949" fmla="*/ 13906 h 21600"/>
              <a:gd name="connsiteX3950" fmla="*/ 20424 w 21595"/>
              <a:gd name="connsiteY3950" fmla="*/ 13967 h 21600"/>
              <a:gd name="connsiteX3951" fmla="*/ 20471 w 21595"/>
              <a:gd name="connsiteY3951" fmla="*/ 14039 h 21600"/>
              <a:gd name="connsiteX3952" fmla="*/ 20466 w 21595"/>
              <a:gd name="connsiteY3952" fmla="*/ 14005 h 21600"/>
              <a:gd name="connsiteX3953" fmla="*/ 20455 w 21595"/>
              <a:gd name="connsiteY3953" fmla="*/ 13955 h 21600"/>
              <a:gd name="connsiteX3954" fmla="*/ 20409 w 21595"/>
              <a:gd name="connsiteY3954" fmla="*/ 13883 h 21600"/>
              <a:gd name="connsiteX3955" fmla="*/ 20384 w 21595"/>
              <a:gd name="connsiteY3955" fmla="*/ 13833 h 21600"/>
              <a:gd name="connsiteX3956" fmla="*/ 17932 w 21595"/>
              <a:gd name="connsiteY3956" fmla="*/ 13967 h 21600"/>
              <a:gd name="connsiteX3957" fmla="*/ 17911 w 21595"/>
              <a:gd name="connsiteY3957" fmla="*/ 14016 h 21600"/>
              <a:gd name="connsiteX3958" fmla="*/ 17880 w 21595"/>
              <a:gd name="connsiteY3958" fmla="*/ 14028 h 21600"/>
              <a:gd name="connsiteX3959" fmla="*/ 17854 w 21595"/>
              <a:gd name="connsiteY3959" fmla="*/ 14112 h 21600"/>
              <a:gd name="connsiteX3960" fmla="*/ 17885 w 21595"/>
              <a:gd name="connsiteY3960" fmla="*/ 14112 h 21600"/>
              <a:gd name="connsiteX3961" fmla="*/ 17932 w 21595"/>
              <a:gd name="connsiteY3961" fmla="*/ 14089 h 21600"/>
              <a:gd name="connsiteX3962" fmla="*/ 18000 w 21595"/>
              <a:gd name="connsiteY3962" fmla="*/ 14066 h 21600"/>
              <a:gd name="connsiteX3963" fmla="*/ 17988 w 21595"/>
              <a:gd name="connsiteY3963" fmla="*/ 13990 h 21600"/>
              <a:gd name="connsiteX3964" fmla="*/ 17953 w 21595"/>
              <a:gd name="connsiteY3964" fmla="*/ 14005 h 21600"/>
              <a:gd name="connsiteX3965" fmla="*/ 17932 w 21595"/>
              <a:gd name="connsiteY3965" fmla="*/ 13967 h 21600"/>
              <a:gd name="connsiteX3966" fmla="*/ 18233 w 21595"/>
              <a:gd name="connsiteY3966" fmla="*/ 13967 h 21600"/>
              <a:gd name="connsiteX3967" fmla="*/ 18175 w 21595"/>
              <a:gd name="connsiteY3967" fmla="*/ 14028 h 21600"/>
              <a:gd name="connsiteX3968" fmla="*/ 18134 w 21595"/>
              <a:gd name="connsiteY3968" fmla="*/ 14039 h 21600"/>
              <a:gd name="connsiteX3969" fmla="*/ 18097 w 21595"/>
              <a:gd name="connsiteY3969" fmla="*/ 13990 h 21600"/>
              <a:gd name="connsiteX3970" fmla="*/ 18051 w 21595"/>
              <a:gd name="connsiteY3970" fmla="*/ 14016 h 21600"/>
              <a:gd name="connsiteX3971" fmla="*/ 18051 w 21595"/>
              <a:gd name="connsiteY3971" fmla="*/ 14078 h 21600"/>
              <a:gd name="connsiteX3972" fmla="*/ 18129 w 21595"/>
              <a:gd name="connsiteY3972" fmla="*/ 14101 h 21600"/>
              <a:gd name="connsiteX3973" fmla="*/ 18221 w 21595"/>
              <a:gd name="connsiteY3973" fmla="*/ 14051 h 21600"/>
              <a:gd name="connsiteX3974" fmla="*/ 18233 w 21595"/>
              <a:gd name="connsiteY3974" fmla="*/ 13967 h 21600"/>
              <a:gd name="connsiteX3975" fmla="*/ 18476 w 21595"/>
              <a:gd name="connsiteY3975" fmla="*/ 13990 h 21600"/>
              <a:gd name="connsiteX3976" fmla="*/ 18455 w 21595"/>
              <a:gd name="connsiteY3976" fmla="*/ 14016 h 21600"/>
              <a:gd name="connsiteX3977" fmla="*/ 18414 w 21595"/>
              <a:gd name="connsiteY3977" fmla="*/ 14016 h 21600"/>
              <a:gd name="connsiteX3978" fmla="*/ 18362 w 21595"/>
              <a:gd name="connsiteY3978" fmla="*/ 14051 h 21600"/>
              <a:gd name="connsiteX3979" fmla="*/ 18351 w 21595"/>
              <a:gd name="connsiteY3979" fmla="*/ 14089 h 21600"/>
              <a:gd name="connsiteX3980" fmla="*/ 18289 w 21595"/>
              <a:gd name="connsiteY3980" fmla="*/ 14162 h 21600"/>
              <a:gd name="connsiteX3981" fmla="*/ 18264 w 21595"/>
              <a:gd name="connsiteY3981" fmla="*/ 14261 h 21600"/>
              <a:gd name="connsiteX3982" fmla="*/ 18252 w 21595"/>
              <a:gd name="connsiteY3982" fmla="*/ 14311 h 21600"/>
              <a:gd name="connsiteX3983" fmla="*/ 18259 w 21595"/>
              <a:gd name="connsiteY3983" fmla="*/ 14334 h 21600"/>
              <a:gd name="connsiteX3984" fmla="*/ 18315 w 21595"/>
              <a:gd name="connsiteY3984" fmla="*/ 14296 h 21600"/>
              <a:gd name="connsiteX3985" fmla="*/ 18356 w 21595"/>
              <a:gd name="connsiteY3985" fmla="*/ 14173 h 21600"/>
              <a:gd name="connsiteX3986" fmla="*/ 18408 w 21595"/>
              <a:gd name="connsiteY3986" fmla="*/ 14127 h 21600"/>
              <a:gd name="connsiteX3987" fmla="*/ 18476 w 21595"/>
              <a:gd name="connsiteY3987" fmla="*/ 14051 h 21600"/>
              <a:gd name="connsiteX3988" fmla="*/ 18497 w 21595"/>
              <a:gd name="connsiteY3988" fmla="*/ 14016 h 21600"/>
              <a:gd name="connsiteX3989" fmla="*/ 18476 w 21595"/>
              <a:gd name="connsiteY3989" fmla="*/ 13990 h 21600"/>
              <a:gd name="connsiteX3990" fmla="*/ 20513 w 21595"/>
              <a:gd name="connsiteY3990" fmla="*/ 14005 h 21600"/>
              <a:gd name="connsiteX3991" fmla="*/ 20518 w 21595"/>
              <a:gd name="connsiteY3991" fmla="*/ 14101 h 21600"/>
              <a:gd name="connsiteX3992" fmla="*/ 20558 w 21595"/>
              <a:gd name="connsiteY3992" fmla="*/ 14234 h 21600"/>
              <a:gd name="connsiteX3993" fmla="*/ 20570 w 21595"/>
              <a:gd name="connsiteY3993" fmla="*/ 14211 h 21600"/>
              <a:gd name="connsiteX3994" fmla="*/ 20549 w 21595"/>
              <a:gd name="connsiteY3994" fmla="*/ 14127 h 21600"/>
              <a:gd name="connsiteX3995" fmla="*/ 20533 w 21595"/>
              <a:gd name="connsiteY3995" fmla="*/ 14005 h 21600"/>
              <a:gd name="connsiteX3996" fmla="*/ 20513 w 21595"/>
              <a:gd name="connsiteY3996" fmla="*/ 14005 h 21600"/>
              <a:gd name="connsiteX3997" fmla="*/ 20450 w 21595"/>
              <a:gd name="connsiteY3997" fmla="*/ 14150 h 21600"/>
              <a:gd name="connsiteX3998" fmla="*/ 20445 w 21595"/>
              <a:gd name="connsiteY3998" fmla="*/ 14211 h 21600"/>
              <a:gd name="connsiteX3999" fmla="*/ 20455 w 21595"/>
              <a:gd name="connsiteY3999" fmla="*/ 14234 h 21600"/>
              <a:gd name="connsiteX4000" fmla="*/ 20492 w 21595"/>
              <a:gd name="connsiteY4000" fmla="*/ 14261 h 21600"/>
              <a:gd name="connsiteX4001" fmla="*/ 20518 w 21595"/>
              <a:gd name="connsiteY4001" fmla="*/ 14250 h 21600"/>
              <a:gd name="connsiteX4002" fmla="*/ 20507 w 21595"/>
              <a:gd name="connsiteY4002" fmla="*/ 14211 h 21600"/>
              <a:gd name="connsiteX4003" fmla="*/ 20492 w 21595"/>
              <a:gd name="connsiteY4003" fmla="*/ 14173 h 21600"/>
              <a:gd name="connsiteX4004" fmla="*/ 20450 w 21595"/>
              <a:gd name="connsiteY4004" fmla="*/ 14150 h 21600"/>
              <a:gd name="connsiteX4005" fmla="*/ 18045 w 21595"/>
              <a:gd name="connsiteY4005" fmla="*/ 14173 h 21600"/>
              <a:gd name="connsiteX4006" fmla="*/ 17988 w 21595"/>
              <a:gd name="connsiteY4006" fmla="*/ 14200 h 21600"/>
              <a:gd name="connsiteX4007" fmla="*/ 18061 w 21595"/>
              <a:gd name="connsiteY4007" fmla="*/ 14311 h 21600"/>
              <a:gd name="connsiteX4008" fmla="*/ 18087 w 21595"/>
              <a:gd name="connsiteY4008" fmla="*/ 14311 h 21600"/>
              <a:gd name="connsiteX4009" fmla="*/ 18092 w 21595"/>
              <a:gd name="connsiteY4009" fmla="*/ 14273 h 21600"/>
              <a:gd name="connsiteX4010" fmla="*/ 18071 w 21595"/>
              <a:gd name="connsiteY4010" fmla="*/ 14223 h 21600"/>
              <a:gd name="connsiteX4011" fmla="*/ 18045 w 21595"/>
              <a:gd name="connsiteY4011" fmla="*/ 14173 h 21600"/>
              <a:gd name="connsiteX4012" fmla="*/ 20544 w 21595"/>
              <a:gd name="connsiteY4012" fmla="*/ 14311 h 21600"/>
              <a:gd name="connsiteX4013" fmla="*/ 20558 w 21595"/>
              <a:gd name="connsiteY4013" fmla="*/ 14406 h 21600"/>
              <a:gd name="connsiteX4014" fmla="*/ 20601 w 21595"/>
              <a:gd name="connsiteY4014" fmla="*/ 14406 h 21600"/>
              <a:gd name="connsiteX4015" fmla="*/ 20584 w 21595"/>
              <a:gd name="connsiteY4015" fmla="*/ 14345 h 21600"/>
              <a:gd name="connsiteX4016" fmla="*/ 20575 w 21595"/>
              <a:gd name="connsiteY4016" fmla="*/ 14345 h 21600"/>
              <a:gd name="connsiteX4017" fmla="*/ 20544 w 21595"/>
              <a:gd name="connsiteY4017" fmla="*/ 14311 h 21600"/>
              <a:gd name="connsiteX4018" fmla="*/ 19404 w 21595"/>
              <a:gd name="connsiteY4018" fmla="*/ 14383 h 21600"/>
              <a:gd name="connsiteX4019" fmla="*/ 19378 w 21595"/>
              <a:gd name="connsiteY4019" fmla="*/ 14445 h 21600"/>
              <a:gd name="connsiteX4020" fmla="*/ 19373 w 21595"/>
              <a:gd name="connsiteY4020" fmla="*/ 14494 h 21600"/>
              <a:gd name="connsiteX4021" fmla="*/ 19357 w 21595"/>
              <a:gd name="connsiteY4021" fmla="*/ 14578 h 21600"/>
              <a:gd name="connsiteX4022" fmla="*/ 19336 w 21595"/>
              <a:gd name="connsiteY4022" fmla="*/ 14662 h 21600"/>
              <a:gd name="connsiteX4023" fmla="*/ 19341 w 21595"/>
              <a:gd name="connsiteY4023" fmla="*/ 14712 h 21600"/>
              <a:gd name="connsiteX4024" fmla="*/ 19331 w 21595"/>
              <a:gd name="connsiteY4024" fmla="*/ 14750 h 21600"/>
              <a:gd name="connsiteX4025" fmla="*/ 19315 w 21595"/>
              <a:gd name="connsiteY4025" fmla="*/ 14873 h 21600"/>
              <a:gd name="connsiteX4026" fmla="*/ 19315 w 21595"/>
              <a:gd name="connsiteY4026" fmla="*/ 14968 h 21600"/>
              <a:gd name="connsiteX4027" fmla="*/ 19310 w 21595"/>
              <a:gd name="connsiteY4027" fmla="*/ 15006 h 21600"/>
              <a:gd name="connsiteX4028" fmla="*/ 19310 w 21595"/>
              <a:gd name="connsiteY4028" fmla="*/ 15091 h 21600"/>
              <a:gd name="connsiteX4029" fmla="*/ 19284 w 21595"/>
              <a:gd name="connsiteY4029" fmla="*/ 15213 h 21600"/>
              <a:gd name="connsiteX4030" fmla="*/ 19269 w 21595"/>
              <a:gd name="connsiteY4030" fmla="*/ 15312 h 21600"/>
              <a:gd name="connsiteX4031" fmla="*/ 19253 w 21595"/>
              <a:gd name="connsiteY4031" fmla="*/ 15385 h 21600"/>
              <a:gd name="connsiteX4032" fmla="*/ 19232 w 21595"/>
              <a:gd name="connsiteY4032" fmla="*/ 15473 h 21600"/>
              <a:gd name="connsiteX4033" fmla="*/ 19185 w 21595"/>
              <a:gd name="connsiteY4033" fmla="*/ 15519 h 21600"/>
              <a:gd name="connsiteX4034" fmla="*/ 19133 w 21595"/>
              <a:gd name="connsiteY4034" fmla="*/ 15473 h 21600"/>
              <a:gd name="connsiteX4035" fmla="*/ 19128 w 21595"/>
              <a:gd name="connsiteY4035" fmla="*/ 15423 h 21600"/>
              <a:gd name="connsiteX4036" fmla="*/ 19103 w 21595"/>
              <a:gd name="connsiteY4036" fmla="*/ 15373 h 21600"/>
              <a:gd name="connsiteX4037" fmla="*/ 19088 w 21595"/>
              <a:gd name="connsiteY4037" fmla="*/ 15373 h 21600"/>
              <a:gd name="connsiteX4038" fmla="*/ 19051 w 21595"/>
              <a:gd name="connsiteY4038" fmla="*/ 15274 h 21600"/>
              <a:gd name="connsiteX4039" fmla="*/ 19025 w 21595"/>
              <a:gd name="connsiteY4039" fmla="*/ 15228 h 21600"/>
              <a:gd name="connsiteX4040" fmla="*/ 18978 w 21595"/>
              <a:gd name="connsiteY4040" fmla="*/ 15178 h 21600"/>
              <a:gd name="connsiteX4041" fmla="*/ 18937 w 21595"/>
              <a:gd name="connsiteY4041" fmla="*/ 15079 h 21600"/>
              <a:gd name="connsiteX4042" fmla="*/ 18937 w 21595"/>
              <a:gd name="connsiteY4042" fmla="*/ 15045 h 21600"/>
              <a:gd name="connsiteX4043" fmla="*/ 18963 w 21595"/>
              <a:gd name="connsiteY4043" fmla="*/ 14957 h 21600"/>
              <a:gd name="connsiteX4044" fmla="*/ 18989 w 21595"/>
              <a:gd name="connsiteY4044" fmla="*/ 14873 h 21600"/>
              <a:gd name="connsiteX4045" fmla="*/ 18984 w 21595"/>
              <a:gd name="connsiteY4045" fmla="*/ 14812 h 21600"/>
              <a:gd name="connsiteX4046" fmla="*/ 19004 w 21595"/>
              <a:gd name="connsiteY4046" fmla="*/ 14812 h 21600"/>
              <a:gd name="connsiteX4047" fmla="*/ 19030 w 21595"/>
              <a:gd name="connsiteY4047" fmla="*/ 14739 h 21600"/>
              <a:gd name="connsiteX4048" fmla="*/ 19051 w 21595"/>
              <a:gd name="connsiteY4048" fmla="*/ 14651 h 21600"/>
              <a:gd name="connsiteX4049" fmla="*/ 19030 w 21595"/>
              <a:gd name="connsiteY4049" fmla="*/ 14578 h 21600"/>
              <a:gd name="connsiteX4050" fmla="*/ 19015 w 21595"/>
              <a:gd name="connsiteY4050" fmla="*/ 14601 h 21600"/>
              <a:gd name="connsiteX4051" fmla="*/ 18989 w 21595"/>
              <a:gd name="connsiteY4051" fmla="*/ 14590 h 21600"/>
              <a:gd name="connsiteX4052" fmla="*/ 18952 w 21595"/>
              <a:gd name="connsiteY4052" fmla="*/ 14640 h 21600"/>
              <a:gd name="connsiteX4053" fmla="*/ 18916 w 21595"/>
              <a:gd name="connsiteY4053" fmla="*/ 14590 h 21600"/>
              <a:gd name="connsiteX4054" fmla="*/ 18900 w 21595"/>
              <a:gd name="connsiteY4054" fmla="*/ 14601 h 21600"/>
              <a:gd name="connsiteX4055" fmla="*/ 18848 w 21595"/>
              <a:gd name="connsiteY4055" fmla="*/ 14567 h 21600"/>
              <a:gd name="connsiteX4056" fmla="*/ 18822 w 21595"/>
              <a:gd name="connsiteY4056" fmla="*/ 14494 h 21600"/>
              <a:gd name="connsiteX4057" fmla="*/ 18787 w 21595"/>
              <a:gd name="connsiteY4057" fmla="*/ 14456 h 21600"/>
              <a:gd name="connsiteX4058" fmla="*/ 18751 w 21595"/>
              <a:gd name="connsiteY4058" fmla="*/ 14479 h 21600"/>
              <a:gd name="connsiteX4059" fmla="*/ 18792 w 21595"/>
              <a:gd name="connsiteY4059" fmla="*/ 14529 h 21600"/>
              <a:gd name="connsiteX4060" fmla="*/ 18792 w 21595"/>
              <a:gd name="connsiteY4060" fmla="*/ 14617 h 21600"/>
              <a:gd name="connsiteX4061" fmla="*/ 18740 w 21595"/>
              <a:gd name="connsiteY4061" fmla="*/ 14651 h 21600"/>
              <a:gd name="connsiteX4062" fmla="*/ 18709 w 21595"/>
              <a:gd name="connsiteY4062" fmla="*/ 14628 h 21600"/>
              <a:gd name="connsiteX4063" fmla="*/ 18667 w 21595"/>
              <a:gd name="connsiteY4063" fmla="*/ 14689 h 21600"/>
              <a:gd name="connsiteX4064" fmla="*/ 18636 w 21595"/>
              <a:gd name="connsiteY4064" fmla="*/ 14773 h 21600"/>
              <a:gd name="connsiteX4065" fmla="*/ 18647 w 21595"/>
              <a:gd name="connsiteY4065" fmla="*/ 14823 h 21600"/>
              <a:gd name="connsiteX4066" fmla="*/ 18615 w 21595"/>
              <a:gd name="connsiteY4066" fmla="*/ 14861 h 21600"/>
              <a:gd name="connsiteX4067" fmla="*/ 18579 w 21595"/>
              <a:gd name="connsiteY4067" fmla="*/ 14995 h 21600"/>
              <a:gd name="connsiteX4068" fmla="*/ 18584 w 21595"/>
              <a:gd name="connsiteY4068" fmla="*/ 15079 h 21600"/>
              <a:gd name="connsiteX4069" fmla="*/ 18549 w 21595"/>
              <a:gd name="connsiteY4069" fmla="*/ 15068 h 21600"/>
              <a:gd name="connsiteX4070" fmla="*/ 18511 w 21595"/>
              <a:gd name="connsiteY4070" fmla="*/ 15068 h 21600"/>
              <a:gd name="connsiteX4071" fmla="*/ 18481 w 21595"/>
              <a:gd name="connsiteY4071" fmla="*/ 14968 h 21600"/>
              <a:gd name="connsiteX4072" fmla="*/ 18445 w 21595"/>
              <a:gd name="connsiteY4072" fmla="*/ 14896 h 21600"/>
              <a:gd name="connsiteX4073" fmla="*/ 18414 w 21595"/>
              <a:gd name="connsiteY4073" fmla="*/ 14907 h 21600"/>
              <a:gd name="connsiteX4074" fmla="*/ 18382 w 21595"/>
              <a:gd name="connsiteY4074" fmla="*/ 14934 h 21600"/>
              <a:gd name="connsiteX4075" fmla="*/ 18382 w 21595"/>
              <a:gd name="connsiteY4075" fmla="*/ 14984 h 21600"/>
              <a:gd name="connsiteX4076" fmla="*/ 18356 w 21595"/>
              <a:gd name="connsiteY4076" fmla="*/ 14957 h 21600"/>
              <a:gd name="connsiteX4077" fmla="*/ 18351 w 21595"/>
              <a:gd name="connsiteY4077" fmla="*/ 15006 h 21600"/>
              <a:gd name="connsiteX4078" fmla="*/ 18320 w 21595"/>
              <a:gd name="connsiteY4078" fmla="*/ 15029 h 21600"/>
              <a:gd name="connsiteX4079" fmla="*/ 18304 w 21595"/>
              <a:gd name="connsiteY4079" fmla="*/ 15091 h 21600"/>
              <a:gd name="connsiteX4080" fmla="*/ 18264 w 21595"/>
              <a:gd name="connsiteY4080" fmla="*/ 15178 h 21600"/>
              <a:gd name="connsiteX4081" fmla="*/ 18247 w 21595"/>
              <a:gd name="connsiteY4081" fmla="*/ 15301 h 21600"/>
              <a:gd name="connsiteX4082" fmla="*/ 18226 w 21595"/>
              <a:gd name="connsiteY4082" fmla="*/ 15263 h 21600"/>
              <a:gd name="connsiteX4083" fmla="*/ 18200 w 21595"/>
              <a:gd name="connsiteY4083" fmla="*/ 15335 h 21600"/>
              <a:gd name="connsiteX4084" fmla="*/ 18217 w 21595"/>
              <a:gd name="connsiteY4084" fmla="*/ 15423 h 21600"/>
              <a:gd name="connsiteX4085" fmla="*/ 18191 w 21595"/>
              <a:gd name="connsiteY4085" fmla="*/ 15446 h 21600"/>
              <a:gd name="connsiteX4086" fmla="*/ 18175 w 21595"/>
              <a:gd name="connsiteY4086" fmla="*/ 15312 h 21600"/>
              <a:gd name="connsiteX4087" fmla="*/ 18123 w 21595"/>
              <a:gd name="connsiteY4087" fmla="*/ 15446 h 21600"/>
              <a:gd name="connsiteX4088" fmla="*/ 18113 w 21595"/>
              <a:gd name="connsiteY4088" fmla="*/ 15534 h 21600"/>
              <a:gd name="connsiteX4089" fmla="*/ 18108 w 21595"/>
              <a:gd name="connsiteY4089" fmla="*/ 15607 h 21600"/>
              <a:gd name="connsiteX4090" fmla="*/ 18066 w 21595"/>
              <a:gd name="connsiteY4090" fmla="*/ 15679 h 21600"/>
              <a:gd name="connsiteX4091" fmla="*/ 18045 w 21595"/>
              <a:gd name="connsiteY4091" fmla="*/ 15779 h 21600"/>
              <a:gd name="connsiteX4092" fmla="*/ 18004 w 21595"/>
              <a:gd name="connsiteY4092" fmla="*/ 15840 h 21600"/>
              <a:gd name="connsiteX4093" fmla="*/ 17936 w 21595"/>
              <a:gd name="connsiteY4093" fmla="*/ 15886 h 21600"/>
              <a:gd name="connsiteX4094" fmla="*/ 17906 w 21595"/>
              <a:gd name="connsiteY4094" fmla="*/ 15886 h 21600"/>
              <a:gd name="connsiteX4095" fmla="*/ 17889 w 21595"/>
              <a:gd name="connsiteY4095" fmla="*/ 15901 h 21600"/>
              <a:gd name="connsiteX4096" fmla="*/ 17880 w 21595"/>
              <a:gd name="connsiteY4096" fmla="*/ 15935 h 21600"/>
              <a:gd name="connsiteX4097" fmla="*/ 17838 w 21595"/>
              <a:gd name="connsiteY4097" fmla="*/ 15962 h 21600"/>
              <a:gd name="connsiteX4098" fmla="*/ 17786 w 21595"/>
              <a:gd name="connsiteY4098" fmla="*/ 16008 h 21600"/>
              <a:gd name="connsiteX4099" fmla="*/ 17776 w 21595"/>
              <a:gd name="connsiteY4099" fmla="*/ 15996 h 21600"/>
              <a:gd name="connsiteX4100" fmla="*/ 17745 w 21595"/>
              <a:gd name="connsiteY4100" fmla="*/ 16008 h 21600"/>
              <a:gd name="connsiteX4101" fmla="*/ 17693 w 21595"/>
              <a:gd name="connsiteY4101" fmla="*/ 16069 h 21600"/>
              <a:gd name="connsiteX4102" fmla="*/ 17663 w 21595"/>
              <a:gd name="connsiteY4102" fmla="*/ 16130 h 21600"/>
              <a:gd name="connsiteX4103" fmla="*/ 17611 w 21595"/>
              <a:gd name="connsiteY4103" fmla="*/ 16191 h 21600"/>
              <a:gd name="connsiteX4104" fmla="*/ 17574 w 21595"/>
              <a:gd name="connsiteY4104" fmla="*/ 16302 h 21600"/>
              <a:gd name="connsiteX4105" fmla="*/ 17579 w 21595"/>
              <a:gd name="connsiteY4105" fmla="*/ 16180 h 21600"/>
              <a:gd name="connsiteX4106" fmla="*/ 17548 w 21595"/>
              <a:gd name="connsiteY4106" fmla="*/ 16291 h 21600"/>
              <a:gd name="connsiteX4107" fmla="*/ 17543 w 21595"/>
              <a:gd name="connsiteY4107" fmla="*/ 16390 h 21600"/>
              <a:gd name="connsiteX4108" fmla="*/ 17533 w 21595"/>
              <a:gd name="connsiteY4108" fmla="*/ 16474 h 21600"/>
              <a:gd name="connsiteX4109" fmla="*/ 17517 w 21595"/>
              <a:gd name="connsiteY4109" fmla="*/ 16512 h 21600"/>
              <a:gd name="connsiteX4110" fmla="*/ 17501 w 21595"/>
              <a:gd name="connsiteY4110" fmla="*/ 16608 h 21600"/>
              <a:gd name="connsiteX4111" fmla="*/ 17512 w 21595"/>
              <a:gd name="connsiteY4111" fmla="*/ 16658 h 21600"/>
              <a:gd name="connsiteX4112" fmla="*/ 17512 w 21595"/>
              <a:gd name="connsiteY4112" fmla="*/ 16707 h 21600"/>
              <a:gd name="connsiteX4113" fmla="*/ 17527 w 21595"/>
              <a:gd name="connsiteY4113" fmla="*/ 16830 h 21600"/>
              <a:gd name="connsiteX4114" fmla="*/ 17522 w 21595"/>
              <a:gd name="connsiteY4114" fmla="*/ 16914 h 21600"/>
              <a:gd name="connsiteX4115" fmla="*/ 17512 w 21595"/>
              <a:gd name="connsiteY4115" fmla="*/ 16853 h 21600"/>
              <a:gd name="connsiteX4116" fmla="*/ 17486 w 21595"/>
              <a:gd name="connsiteY4116" fmla="*/ 16803 h 21600"/>
              <a:gd name="connsiteX4117" fmla="*/ 17491 w 21595"/>
              <a:gd name="connsiteY4117" fmla="*/ 16952 h 21600"/>
              <a:gd name="connsiteX4118" fmla="*/ 17470 w 21595"/>
              <a:gd name="connsiteY4118" fmla="*/ 16891 h 21600"/>
              <a:gd name="connsiteX4119" fmla="*/ 17475 w 21595"/>
              <a:gd name="connsiteY4119" fmla="*/ 16952 h 21600"/>
              <a:gd name="connsiteX4120" fmla="*/ 17491 w 21595"/>
              <a:gd name="connsiteY4120" fmla="*/ 17086 h 21600"/>
              <a:gd name="connsiteX4121" fmla="*/ 17486 w 21595"/>
              <a:gd name="connsiteY4121" fmla="*/ 17208 h 21600"/>
              <a:gd name="connsiteX4122" fmla="*/ 17507 w 21595"/>
              <a:gd name="connsiteY4122" fmla="*/ 17281 h 21600"/>
              <a:gd name="connsiteX4123" fmla="*/ 17501 w 21595"/>
              <a:gd name="connsiteY4123" fmla="*/ 17319 h 21600"/>
              <a:gd name="connsiteX4124" fmla="*/ 17512 w 21595"/>
              <a:gd name="connsiteY4124" fmla="*/ 17430 h 21600"/>
              <a:gd name="connsiteX4125" fmla="*/ 17496 w 21595"/>
              <a:gd name="connsiteY4125" fmla="*/ 17525 h 21600"/>
              <a:gd name="connsiteX4126" fmla="*/ 17491 w 21595"/>
              <a:gd name="connsiteY4126" fmla="*/ 17613 h 21600"/>
              <a:gd name="connsiteX4127" fmla="*/ 17501 w 21595"/>
              <a:gd name="connsiteY4127" fmla="*/ 17781 h 21600"/>
              <a:gd name="connsiteX4128" fmla="*/ 17496 w 21595"/>
              <a:gd name="connsiteY4128" fmla="*/ 17869 h 21600"/>
              <a:gd name="connsiteX4129" fmla="*/ 17470 w 21595"/>
              <a:gd name="connsiteY4129" fmla="*/ 17992 h 21600"/>
              <a:gd name="connsiteX4130" fmla="*/ 17465 w 21595"/>
              <a:gd name="connsiteY4130" fmla="*/ 18041 h 21600"/>
              <a:gd name="connsiteX4131" fmla="*/ 17449 w 21595"/>
              <a:gd name="connsiteY4131" fmla="*/ 18076 h 21600"/>
              <a:gd name="connsiteX4132" fmla="*/ 17413 w 21595"/>
              <a:gd name="connsiteY4132" fmla="*/ 18103 h 21600"/>
              <a:gd name="connsiteX4133" fmla="*/ 17397 w 21595"/>
              <a:gd name="connsiteY4133" fmla="*/ 18198 h 21600"/>
              <a:gd name="connsiteX4134" fmla="*/ 17423 w 21595"/>
              <a:gd name="connsiteY4134" fmla="*/ 18225 h 21600"/>
              <a:gd name="connsiteX4135" fmla="*/ 17470 w 21595"/>
              <a:gd name="connsiteY4135" fmla="*/ 18332 h 21600"/>
              <a:gd name="connsiteX4136" fmla="*/ 17507 w 21595"/>
              <a:gd name="connsiteY4136" fmla="*/ 18332 h 21600"/>
              <a:gd name="connsiteX4137" fmla="*/ 17548 w 21595"/>
              <a:gd name="connsiteY4137" fmla="*/ 18332 h 21600"/>
              <a:gd name="connsiteX4138" fmla="*/ 17585 w 21595"/>
              <a:gd name="connsiteY4138" fmla="*/ 18286 h 21600"/>
              <a:gd name="connsiteX4139" fmla="*/ 17621 w 21595"/>
              <a:gd name="connsiteY4139" fmla="*/ 18236 h 21600"/>
              <a:gd name="connsiteX4140" fmla="*/ 17637 w 21595"/>
              <a:gd name="connsiteY4140" fmla="*/ 18248 h 21600"/>
              <a:gd name="connsiteX4141" fmla="*/ 17682 w 21595"/>
              <a:gd name="connsiteY4141" fmla="*/ 18164 h 21600"/>
              <a:gd name="connsiteX4142" fmla="*/ 17724 w 21595"/>
              <a:gd name="connsiteY4142" fmla="*/ 18148 h 21600"/>
              <a:gd name="connsiteX4143" fmla="*/ 17771 w 21595"/>
              <a:gd name="connsiteY4143" fmla="*/ 18137 h 21600"/>
              <a:gd name="connsiteX4144" fmla="*/ 17818 w 21595"/>
              <a:gd name="connsiteY4144" fmla="*/ 18164 h 21600"/>
              <a:gd name="connsiteX4145" fmla="*/ 17854 w 21595"/>
              <a:gd name="connsiteY4145" fmla="*/ 18148 h 21600"/>
              <a:gd name="connsiteX4146" fmla="*/ 17906 w 21595"/>
              <a:gd name="connsiteY4146" fmla="*/ 18148 h 21600"/>
              <a:gd name="connsiteX4147" fmla="*/ 17936 w 21595"/>
              <a:gd name="connsiteY4147" fmla="*/ 18076 h 21600"/>
              <a:gd name="connsiteX4148" fmla="*/ 17962 w 21595"/>
              <a:gd name="connsiteY4148" fmla="*/ 17992 h 21600"/>
              <a:gd name="connsiteX4149" fmla="*/ 18019 w 21595"/>
              <a:gd name="connsiteY4149" fmla="*/ 17953 h 21600"/>
              <a:gd name="connsiteX4150" fmla="*/ 18092 w 21595"/>
              <a:gd name="connsiteY4150" fmla="*/ 17881 h 21600"/>
              <a:gd name="connsiteX4151" fmla="*/ 18144 w 21595"/>
              <a:gd name="connsiteY4151" fmla="*/ 17881 h 21600"/>
              <a:gd name="connsiteX4152" fmla="*/ 18221 w 21595"/>
              <a:gd name="connsiteY4152" fmla="*/ 17831 h 21600"/>
              <a:gd name="connsiteX4153" fmla="*/ 18304 w 21595"/>
              <a:gd name="connsiteY4153" fmla="*/ 17770 h 21600"/>
              <a:gd name="connsiteX4154" fmla="*/ 18408 w 21595"/>
              <a:gd name="connsiteY4154" fmla="*/ 17759 h 21600"/>
              <a:gd name="connsiteX4155" fmla="*/ 18455 w 21595"/>
              <a:gd name="connsiteY4155" fmla="*/ 17831 h 21600"/>
              <a:gd name="connsiteX4156" fmla="*/ 18492 w 21595"/>
              <a:gd name="connsiteY4156" fmla="*/ 17843 h 21600"/>
              <a:gd name="connsiteX4157" fmla="*/ 18549 w 21595"/>
              <a:gd name="connsiteY4157" fmla="*/ 17942 h 21600"/>
              <a:gd name="connsiteX4158" fmla="*/ 18532 w 21595"/>
              <a:gd name="connsiteY4158" fmla="*/ 17980 h 21600"/>
              <a:gd name="connsiteX4159" fmla="*/ 18553 w 21595"/>
              <a:gd name="connsiteY4159" fmla="*/ 18041 h 21600"/>
              <a:gd name="connsiteX4160" fmla="*/ 18570 w 21595"/>
              <a:gd name="connsiteY4160" fmla="*/ 18164 h 21600"/>
              <a:gd name="connsiteX4161" fmla="*/ 18549 w 21595"/>
              <a:gd name="connsiteY4161" fmla="*/ 18248 h 21600"/>
              <a:gd name="connsiteX4162" fmla="*/ 18579 w 21595"/>
              <a:gd name="connsiteY4162" fmla="*/ 18309 h 21600"/>
              <a:gd name="connsiteX4163" fmla="*/ 18626 w 21595"/>
              <a:gd name="connsiteY4163" fmla="*/ 18175 h 21600"/>
              <a:gd name="connsiteX4164" fmla="*/ 18673 w 21595"/>
              <a:gd name="connsiteY4164" fmla="*/ 18125 h 21600"/>
              <a:gd name="connsiteX4165" fmla="*/ 18745 w 21595"/>
              <a:gd name="connsiteY4165" fmla="*/ 17992 h 21600"/>
              <a:gd name="connsiteX4166" fmla="*/ 18730 w 21595"/>
              <a:gd name="connsiteY4166" fmla="*/ 18103 h 21600"/>
              <a:gd name="connsiteX4167" fmla="*/ 18693 w 21595"/>
              <a:gd name="connsiteY4167" fmla="*/ 18187 h 21600"/>
              <a:gd name="connsiteX4168" fmla="*/ 18662 w 21595"/>
              <a:gd name="connsiteY4168" fmla="*/ 18286 h 21600"/>
              <a:gd name="connsiteX4169" fmla="*/ 18615 w 21595"/>
              <a:gd name="connsiteY4169" fmla="*/ 18370 h 21600"/>
              <a:gd name="connsiteX4170" fmla="*/ 18673 w 21595"/>
              <a:gd name="connsiteY4170" fmla="*/ 18347 h 21600"/>
              <a:gd name="connsiteX4171" fmla="*/ 18725 w 21595"/>
              <a:gd name="connsiteY4171" fmla="*/ 18225 h 21600"/>
              <a:gd name="connsiteX4172" fmla="*/ 18714 w 21595"/>
              <a:gd name="connsiteY4172" fmla="*/ 18347 h 21600"/>
              <a:gd name="connsiteX4173" fmla="*/ 18678 w 21595"/>
              <a:gd name="connsiteY4173" fmla="*/ 18431 h 21600"/>
              <a:gd name="connsiteX4174" fmla="*/ 18730 w 21595"/>
              <a:gd name="connsiteY4174" fmla="*/ 18443 h 21600"/>
              <a:gd name="connsiteX4175" fmla="*/ 18745 w 21595"/>
              <a:gd name="connsiteY4175" fmla="*/ 18515 h 21600"/>
              <a:gd name="connsiteX4176" fmla="*/ 18740 w 21595"/>
              <a:gd name="connsiteY4176" fmla="*/ 18592 h 21600"/>
              <a:gd name="connsiteX4177" fmla="*/ 18725 w 21595"/>
              <a:gd name="connsiteY4177" fmla="*/ 18714 h 21600"/>
              <a:gd name="connsiteX4178" fmla="*/ 18740 w 21595"/>
              <a:gd name="connsiteY4178" fmla="*/ 18810 h 21600"/>
              <a:gd name="connsiteX4179" fmla="*/ 18782 w 21595"/>
              <a:gd name="connsiteY4179" fmla="*/ 18859 h 21600"/>
              <a:gd name="connsiteX4180" fmla="*/ 18813 w 21595"/>
              <a:gd name="connsiteY4180" fmla="*/ 18871 h 21600"/>
              <a:gd name="connsiteX4181" fmla="*/ 18839 w 21595"/>
              <a:gd name="connsiteY4181" fmla="*/ 18898 h 21600"/>
              <a:gd name="connsiteX4182" fmla="*/ 18874 w 21595"/>
              <a:gd name="connsiteY4182" fmla="*/ 18943 h 21600"/>
              <a:gd name="connsiteX4183" fmla="*/ 18952 w 21595"/>
              <a:gd name="connsiteY4183" fmla="*/ 18821 h 21600"/>
              <a:gd name="connsiteX4184" fmla="*/ 18989 w 21595"/>
              <a:gd name="connsiteY4184" fmla="*/ 18798 h 21600"/>
              <a:gd name="connsiteX4185" fmla="*/ 18963 w 21595"/>
              <a:gd name="connsiteY4185" fmla="*/ 18882 h 21600"/>
              <a:gd name="connsiteX4186" fmla="*/ 18989 w 21595"/>
              <a:gd name="connsiteY4186" fmla="*/ 18909 h 21600"/>
              <a:gd name="connsiteX4187" fmla="*/ 19020 w 21595"/>
              <a:gd name="connsiteY4187" fmla="*/ 18982 h 21600"/>
              <a:gd name="connsiteX4188" fmla="*/ 19072 w 21595"/>
              <a:gd name="connsiteY4188" fmla="*/ 18909 h 21600"/>
              <a:gd name="connsiteX4189" fmla="*/ 19114 w 21595"/>
              <a:gd name="connsiteY4189" fmla="*/ 18848 h 21600"/>
              <a:gd name="connsiteX4190" fmla="*/ 19180 w 21595"/>
              <a:gd name="connsiteY4190" fmla="*/ 18787 h 21600"/>
              <a:gd name="connsiteX4191" fmla="*/ 19243 w 21595"/>
              <a:gd name="connsiteY4191" fmla="*/ 18775 h 21600"/>
              <a:gd name="connsiteX4192" fmla="*/ 19289 w 21595"/>
              <a:gd name="connsiteY4192" fmla="*/ 18726 h 21600"/>
              <a:gd name="connsiteX4193" fmla="*/ 19300 w 21595"/>
              <a:gd name="connsiteY4193" fmla="*/ 18664 h 21600"/>
              <a:gd name="connsiteX4194" fmla="*/ 19331 w 21595"/>
              <a:gd name="connsiteY4194" fmla="*/ 18554 h 21600"/>
              <a:gd name="connsiteX4195" fmla="*/ 19373 w 21595"/>
              <a:gd name="connsiteY4195" fmla="*/ 18431 h 21600"/>
              <a:gd name="connsiteX4196" fmla="*/ 19413 w 21595"/>
              <a:gd name="connsiteY4196" fmla="*/ 18359 h 21600"/>
              <a:gd name="connsiteX4197" fmla="*/ 19460 w 21595"/>
              <a:gd name="connsiteY4197" fmla="*/ 18210 h 21600"/>
              <a:gd name="connsiteX4198" fmla="*/ 19496 w 21595"/>
              <a:gd name="connsiteY4198" fmla="*/ 18137 h 21600"/>
              <a:gd name="connsiteX4199" fmla="*/ 19543 w 21595"/>
              <a:gd name="connsiteY4199" fmla="*/ 18015 h 21600"/>
              <a:gd name="connsiteX4200" fmla="*/ 19600 w 21595"/>
              <a:gd name="connsiteY4200" fmla="*/ 17931 h 21600"/>
              <a:gd name="connsiteX4201" fmla="*/ 19658 w 21595"/>
              <a:gd name="connsiteY4201" fmla="*/ 17781 h 21600"/>
              <a:gd name="connsiteX4202" fmla="*/ 19689 w 21595"/>
              <a:gd name="connsiteY4202" fmla="*/ 17659 h 21600"/>
              <a:gd name="connsiteX4203" fmla="*/ 19703 w 21595"/>
              <a:gd name="connsiteY4203" fmla="*/ 17575 h 21600"/>
              <a:gd name="connsiteX4204" fmla="*/ 19745 w 21595"/>
              <a:gd name="connsiteY4204" fmla="*/ 17430 h 21600"/>
              <a:gd name="connsiteX4205" fmla="*/ 19767 w 21595"/>
              <a:gd name="connsiteY4205" fmla="*/ 17353 h 21600"/>
              <a:gd name="connsiteX4206" fmla="*/ 19792 w 21595"/>
              <a:gd name="connsiteY4206" fmla="*/ 17208 h 21600"/>
              <a:gd name="connsiteX4207" fmla="*/ 19788 w 21595"/>
              <a:gd name="connsiteY4207" fmla="*/ 17074 h 21600"/>
              <a:gd name="connsiteX4208" fmla="*/ 19807 w 21595"/>
              <a:gd name="connsiteY4208" fmla="*/ 16975 h 21600"/>
              <a:gd name="connsiteX4209" fmla="*/ 19818 w 21595"/>
              <a:gd name="connsiteY4209" fmla="*/ 16879 h 21600"/>
              <a:gd name="connsiteX4210" fmla="*/ 19818 w 21595"/>
              <a:gd name="connsiteY4210" fmla="*/ 16742 h 21600"/>
              <a:gd name="connsiteX4211" fmla="*/ 19788 w 21595"/>
              <a:gd name="connsiteY4211" fmla="*/ 16620 h 21600"/>
              <a:gd name="connsiteX4212" fmla="*/ 19767 w 21595"/>
              <a:gd name="connsiteY4212" fmla="*/ 16558 h 21600"/>
              <a:gd name="connsiteX4213" fmla="*/ 19736 w 21595"/>
              <a:gd name="connsiteY4213" fmla="*/ 16451 h 21600"/>
              <a:gd name="connsiteX4214" fmla="*/ 19745 w 21595"/>
              <a:gd name="connsiteY4214" fmla="*/ 16279 h 21600"/>
              <a:gd name="connsiteX4215" fmla="*/ 19724 w 21595"/>
              <a:gd name="connsiteY4215" fmla="*/ 16302 h 21600"/>
              <a:gd name="connsiteX4216" fmla="*/ 19710 w 21595"/>
              <a:gd name="connsiteY4216" fmla="*/ 16241 h 21600"/>
              <a:gd name="connsiteX4217" fmla="*/ 19684 w 21595"/>
              <a:gd name="connsiteY4217" fmla="*/ 16279 h 21600"/>
              <a:gd name="connsiteX4218" fmla="*/ 19677 w 21595"/>
              <a:gd name="connsiteY4218" fmla="*/ 16096 h 21600"/>
              <a:gd name="connsiteX4219" fmla="*/ 19652 w 21595"/>
              <a:gd name="connsiteY4219" fmla="*/ 15996 h 21600"/>
              <a:gd name="connsiteX4220" fmla="*/ 19663 w 21595"/>
              <a:gd name="connsiteY4220" fmla="*/ 15962 h 21600"/>
              <a:gd name="connsiteX4221" fmla="*/ 19632 w 21595"/>
              <a:gd name="connsiteY4221" fmla="*/ 15886 h 21600"/>
              <a:gd name="connsiteX4222" fmla="*/ 19595 w 21595"/>
              <a:gd name="connsiteY4222" fmla="*/ 15813 h 21600"/>
              <a:gd name="connsiteX4223" fmla="*/ 19538 w 21595"/>
              <a:gd name="connsiteY4223" fmla="*/ 15729 h 21600"/>
              <a:gd name="connsiteX4224" fmla="*/ 19528 w 21595"/>
              <a:gd name="connsiteY4224" fmla="*/ 15618 h 21600"/>
              <a:gd name="connsiteX4225" fmla="*/ 19543 w 21595"/>
              <a:gd name="connsiteY4225" fmla="*/ 15534 h 21600"/>
              <a:gd name="connsiteX4226" fmla="*/ 19538 w 21595"/>
              <a:gd name="connsiteY4226" fmla="*/ 15396 h 21600"/>
              <a:gd name="connsiteX4227" fmla="*/ 19528 w 21595"/>
              <a:gd name="connsiteY4227" fmla="*/ 15373 h 21600"/>
              <a:gd name="connsiteX4228" fmla="*/ 19522 w 21595"/>
              <a:gd name="connsiteY4228" fmla="*/ 15289 h 21600"/>
              <a:gd name="connsiteX4229" fmla="*/ 19522 w 21595"/>
              <a:gd name="connsiteY4229" fmla="*/ 15152 h 21600"/>
              <a:gd name="connsiteX4230" fmla="*/ 19533 w 21595"/>
              <a:gd name="connsiteY4230" fmla="*/ 15079 h 21600"/>
              <a:gd name="connsiteX4231" fmla="*/ 19507 w 21595"/>
              <a:gd name="connsiteY4231" fmla="*/ 15018 h 21600"/>
              <a:gd name="connsiteX4232" fmla="*/ 19491 w 21595"/>
              <a:gd name="connsiteY4232" fmla="*/ 14945 h 21600"/>
              <a:gd name="connsiteX4233" fmla="*/ 19451 w 21595"/>
              <a:gd name="connsiteY4233" fmla="*/ 15006 h 21600"/>
              <a:gd name="connsiteX4234" fmla="*/ 19435 w 21595"/>
              <a:gd name="connsiteY4234" fmla="*/ 14884 h 21600"/>
              <a:gd name="connsiteX4235" fmla="*/ 19439 w 21595"/>
              <a:gd name="connsiteY4235" fmla="*/ 14823 h 21600"/>
              <a:gd name="connsiteX4236" fmla="*/ 19444 w 21595"/>
              <a:gd name="connsiteY4236" fmla="*/ 14739 h 21600"/>
              <a:gd name="connsiteX4237" fmla="*/ 19425 w 21595"/>
              <a:gd name="connsiteY4237" fmla="*/ 14651 h 21600"/>
              <a:gd name="connsiteX4238" fmla="*/ 19430 w 21595"/>
              <a:gd name="connsiteY4238" fmla="*/ 14578 h 21600"/>
              <a:gd name="connsiteX4239" fmla="*/ 19413 w 21595"/>
              <a:gd name="connsiteY4239" fmla="*/ 14567 h 21600"/>
              <a:gd name="connsiteX4240" fmla="*/ 19413 w 21595"/>
              <a:gd name="connsiteY4240" fmla="*/ 14456 h 21600"/>
              <a:gd name="connsiteX4241" fmla="*/ 19404 w 21595"/>
              <a:gd name="connsiteY4241" fmla="*/ 14383 h 21600"/>
              <a:gd name="connsiteX4242" fmla="*/ 13760 w 21595"/>
              <a:gd name="connsiteY4242" fmla="*/ 14601 h 21600"/>
              <a:gd name="connsiteX4243" fmla="*/ 13739 w 21595"/>
              <a:gd name="connsiteY4243" fmla="*/ 14678 h 21600"/>
              <a:gd name="connsiteX4244" fmla="*/ 13739 w 21595"/>
              <a:gd name="connsiteY4244" fmla="*/ 14773 h 21600"/>
              <a:gd name="connsiteX4245" fmla="*/ 13703 w 21595"/>
              <a:gd name="connsiteY4245" fmla="*/ 14884 h 21600"/>
              <a:gd name="connsiteX4246" fmla="*/ 13677 w 21595"/>
              <a:gd name="connsiteY4246" fmla="*/ 14873 h 21600"/>
              <a:gd name="connsiteX4247" fmla="*/ 13682 w 21595"/>
              <a:gd name="connsiteY4247" fmla="*/ 14934 h 21600"/>
              <a:gd name="connsiteX4248" fmla="*/ 13661 w 21595"/>
              <a:gd name="connsiteY4248" fmla="*/ 15018 h 21600"/>
              <a:gd name="connsiteX4249" fmla="*/ 13614 w 21595"/>
              <a:gd name="connsiteY4249" fmla="*/ 15117 h 21600"/>
              <a:gd name="connsiteX4250" fmla="*/ 13573 w 21595"/>
              <a:gd name="connsiteY4250" fmla="*/ 15213 h 21600"/>
              <a:gd name="connsiteX4251" fmla="*/ 13547 w 21595"/>
              <a:gd name="connsiteY4251" fmla="*/ 15213 h 21600"/>
              <a:gd name="connsiteX4252" fmla="*/ 13526 w 21595"/>
              <a:gd name="connsiteY4252" fmla="*/ 15240 h 21600"/>
              <a:gd name="connsiteX4253" fmla="*/ 13491 w 21595"/>
              <a:gd name="connsiteY4253" fmla="*/ 15274 h 21600"/>
              <a:gd name="connsiteX4254" fmla="*/ 13465 w 21595"/>
              <a:gd name="connsiteY4254" fmla="*/ 15274 h 21600"/>
              <a:gd name="connsiteX4255" fmla="*/ 13453 w 21595"/>
              <a:gd name="connsiteY4255" fmla="*/ 15385 h 21600"/>
              <a:gd name="connsiteX4256" fmla="*/ 13428 w 21595"/>
              <a:gd name="connsiteY4256" fmla="*/ 15473 h 21600"/>
              <a:gd name="connsiteX4257" fmla="*/ 13428 w 21595"/>
              <a:gd name="connsiteY4257" fmla="*/ 15618 h 21600"/>
              <a:gd name="connsiteX4258" fmla="*/ 13439 w 21595"/>
              <a:gd name="connsiteY4258" fmla="*/ 15729 h 21600"/>
              <a:gd name="connsiteX4259" fmla="*/ 13449 w 21595"/>
              <a:gd name="connsiteY4259" fmla="*/ 15802 h 21600"/>
              <a:gd name="connsiteX4260" fmla="*/ 13439 w 21595"/>
              <a:gd name="connsiteY4260" fmla="*/ 15912 h 21600"/>
              <a:gd name="connsiteX4261" fmla="*/ 13407 w 21595"/>
              <a:gd name="connsiteY4261" fmla="*/ 16035 h 21600"/>
              <a:gd name="connsiteX4262" fmla="*/ 13407 w 21595"/>
              <a:gd name="connsiteY4262" fmla="*/ 16084 h 21600"/>
              <a:gd name="connsiteX4263" fmla="*/ 13381 w 21595"/>
              <a:gd name="connsiteY4263" fmla="*/ 16107 h 21600"/>
              <a:gd name="connsiteX4264" fmla="*/ 13366 w 21595"/>
              <a:gd name="connsiteY4264" fmla="*/ 16230 h 21600"/>
              <a:gd name="connsiteX4265" fmla="*/ 13366 w 21595"/>
              <a:gd name="connsiteY4265" fmla="*/ 16340 h 21600"/>
              <a:gd name="connsiteX4266" fmla="*/ 13381 w 21595"/>
              <a:gd name="connsiteY4266" fmla="*/ 16474 h 21600"/>
              <a:gd name="connsiteX4267" fmla="*/ 13381 w 21595"/>
              <a:gd name="connsiteY4267" fmla="*/ 16620 h 21600"/>
              <a:gd name="connsiteX4268" fmla="*/ 13397 w 21595"/>
              <a:gd name="connsiteY4268" fmla="*/ 16707 h 21600"/>
              <a:gd name="connsiteX4269" fmla="*/ 13444 w 21595"/>
              <a:gd name="connsiteY4269" fmla="*/ 16757 h 21600"/>
              <a:gd name="connsiteX4270" fmla="*/ 13475 w 21595"/>
              <a:gd name="connsiteY4270" fmla="*/ 16803 h 21600"/>
              <a:gd name="connsiteX4271" fmla="*/ 13526 w 21595"/>
              <a:gd name="connsiteY4271" fmla="*/ 16730 h 21600"/>
              <a:gd name="connsiteX4272" fmla="*/ 13578 w 21595"/>
              <a:gd name="connsiteY4272" fmla="*/ 16696 h 21600"/>
              <a:gd name="connsiteX4273" fmla="*/ 13609 w 21595"/>
              <a:gd name="connsiteY4273" fmla="*/ 16512 h 21600"/>
              <a:gd name="connsiteX4274" fmla="*/ 13640 w 21595"/>
              <a:gd name="connsiteY4274" fmla="*/ 16279 h 21600"/>
              <a:gd name="connsiteX4275" fmla="*/ 13687 w 21595"/>
              <a:gd name="connsiteY4275" fmla="*/ 15974 h 21600"/>
              <a:gd name="connsiteX4276" fmla="*/ 13724 w 21595"/>
              <a:gd name="connsiteY4276" fmla="*/ 15752 h 21600"/>
              <a:gd name="connsiteX4277" fmla="*/ 13755 w 21595"/>
              <a:gd name="connsiteY4277" fmla="*/ 15557 h 21600"/>
              <a:gd name="connsiteX4278" fmla="*/ 13760 w 21595"/>
              <a:gd name="connsiteY4278" fmla="*/ 15423 h 21600"/>
              <a:gd name="connsiteX4279" fmla="*/ 13781 w 21595"/>
              <a:gd name="connsiteY4279" fmla="*/ 15385 h 21600"/>
              <a:gd name="connsiteX4280" fmla="*/ 13786 w 21595"/>
              <a:gd name="connsiteY4280" fmla="*/ 15324 h 21600"/>
              <a:gd name="connsiteX4281" fmla="*/ 13776 w 21595"/>
              <a:gd name="connsiteY4281" fmla="*/ 15201 h 21600"/>
              <a:gd name="connsiteX4282" fmla="*/ 13790 w 21595"/>
              <a:gd name="connsiteY4282" fmla="*/ 15152 h 21600"/>
              <a:gd name="connsiteX4283" fmla="*/ 13807 w 21595"/>
              <a:gd name="connsiteY4283" fmla="*/ 15251 h 21600"/>
              <a:gd name="connsiteX4284" fmla="*/ 13821 w 21595"/>
              <a:gd name="connsiteY4284" fmla="*/ 15201 h 21600"/>
              <a:gd name="connsiteX4285" fmla="*/ 13828 w 21595"/>
              <a:gd name="connsiteY4285" fmla="*/ 15117 h 21600"/>
              <a:gd name="connsiteX4286" fmla="*/ 13816 w 21595"/>
              <a:gd name="connsiteY4286" fmla="*/ 15045 h 21600"/>
              <a:gd name="connsiteX4287" fmla="*/ 13811 w 21595"/>
              <a:gd name="connsiteY4287" fmla="*/ 14846 h 21600"/>
              <a:gd name="connsiteX4288" fmla="*/ 13795 w 21595"/>
              <a:gd name="connsiteY4288" fmla="*/ 14739 h 21600"/>
              <a:gd name="connsiteX4289" fmla="*/ 13781 w 21595"/>
              <a:gd name="connsiteY4289" fmla="*/ 14678 h 21600"/>
              <a:gd name="connsiteX4290" fmla="*/ 13760 w 21595"/>
              <a:gd name="connsiteY4290" fmla="*/ 14601 h 21600"/>
              <a:gd name="connsiteX4291" fmla="*/ 20813 w 21595"/>
              <a:gd name="connsiteY4291" fmla="*/ 15018 h 21600"/>
              <a:gd name="connsiteX4292" fmla="*/ 20803 w 21595"/>
              <a:gd name="connsiteY4292" fmla="*/ 15140 h 21600"/>
              <a:gd name="connsiteX4293" fmla="*/ 20808 w 21595"/>
              <a:gd name="connsiteY4293" fmla="*/ 15190 h 21600"/>
              <a:gd name="connsiteX4294" fmla="*/ 20824 w 21595"/>
              <a:gd name="connsiteY4294" fmla="*/ 15178 h 21600"/>
              <a:gd name="connsiteX4295" fmla="*/ 20839 w 21595"/>
              <a:gd name="connsiteY4295" fmla="*/ 15201 h 21600"/>
              <a:gd name="connsiteX4296" fmla="*/ 20839 w 21595"/>
              <a:gd name="connsiteY4296" fmla="*/ 15068 h 21600"/>
              <a:gd name="connsiteX4297" fmla="*/ 20813 w 21595"/>
              <a:gd name="connsiteY4297" fmla="*/ 15018 h 21600"/>
              <a:gd name="connsiteX4298" fmla="*/ 20834 w 21595"/>
              <a:gd name="connsiteY4298" fmla="*/ 15228 h 21600"/>
              <a:gd name="connsiteX4299" fmla="*/ 20829 w 21595"/>
              <a:gd name="connsiteY4299" fmla="*/ 15274 h 21600"/>
              <a:gd name="connsiteX4300" fmla="*/ 20839 w 21595"/>
              <a:gd name="connsiteY4300" fmla="*/ 15335 h 21600"/>
              <a:gd name="connsiteX4301" fmla="*/ 20860 w 21595"/>
              <a:gd name="connsiteY4301" fmla="*/ 15324 h 21600"/>
              <a:gd name="connsiteX4302" fmla="*/ 20834 w 21595"/>
              <a:gd name="connsiteY4302" fmla="*/ 15228 h 21600"/>
              <a:gd name="connsiteX4303" fmla="*/ 5 w 21595"/>
              <a:gd name="connsiteY4303" fmla="*/ 15251 h 21600"/>
              <a:gd name="connsiteX4304" fmla="*/ 0 w 21595"/>
              <a:gd name="connsiteY4304" fmla="*/ 15335 h 21600"/>
              <a:gd name="connsiteX4305" fmla="*/ 5 w 21595"/>
              <a:gd name="connsiteY4305" fmla="*/ 15324 h 21600"/>
              <a:gd name="connsiteX4306" fmla="*/ 5 w 21595"/>
              <a:gd name="connsiteY4306" fmla="*/ 15251 h 21600"/>
              <a:gd name="connsiteX4307" fmla="*/ 21595 w 21595"/>
              <a:gd name="connsiteY4307" fmla="*/ 15251 h 21600"/>
              <a:gd name="connsiteX4308" fmla="*/ 21555 w 21595"/>
              <a:gd name="connsiteY4308" fmla="*/ 15312 h 21600"/>
              <a:gd name="connsiteX4309" fmla="*/ 21538 w 21595"/>
              <a:gd name="connsiteY4309" fmla="*/ 15312 h 21600"/>
              <a:gd name="connsiteX4310" fmla="*/ 21503 w 21595"/>
              <a:gd name="connsiteY4310" fmla="*/ 15350 h 21600"/>
              <a:gd name="connsiteX4311" fmla="*/ 21508 w 21595"/>
              <a:gd name="connsiteY4311" fmla="*/ 15412 h 21600"/>
              <a:gd name="connsiteX4312" fmla="*/ 21550 w 21595"/>
              <a:gd name="connsiteY4312" fmla="*/ 15373 h 21600"/>
              <a:gd name="connsiteX4313" fmla="*/ 21590 w 21595"/>
              <a:gd name="connsiteY4313" fmla="*/ 15335 h 21600"/>
              <a:gd name="connsiteX4314" fmla="*/ 21595 w 21595"/>
              <a:gd name="connsiteY4314" fmla="*/ 15251 h 21600"/>
              <a:gd name="connsiteX4315" fmla="*/ 21477 w 21595"/>
              <a:gd name="connsiteY4315" fmla="*/ 15458 h 21600"/>
              <a:gd name="connsiteX4316" fmla="*/ 21461 w 21595"/>
              <a:gd name="connsiteY4316" fmla="*/ 15496 h 21600"/>
              <a:gd name="connsiteX4317" fmla="*/ 21435 w 21595"/>
              <a:gd name="connsiteY4317" fmla="*/ 15473 h 21600"/>
              <a:gd name="connsiteX4318" fmla="*/ 21409 w 21595"/>
              <a:gd name="connsiteY4318" fmla="*/ 15519 h 21600"/>
              <a:gd name="connsiteX4319" fmla="*/ 21404 w 21595"/>
              <a:gd name="connsiteY4319" fmla="*/ 15595 h 21600"/>
              <a:gd name="connsiteX4320" fmla="*/ 21435 w 21595"/>
              <a:gd name="connsiteY4320" fmla="*/ 15618 h 21600"/>
              <a:gd name="connsiteX4321" fmla="*/ 21477 w 21595"/>
              <a:gd name="connsiteY4321" fmla="*/ 15595 h 21600"/>
              <a:gd name="connsiteX4322" fmla="*/ 21491 w 21595"/>
              <a:gd name="connsiteY4322" fmla="*/ 15507 h 21600"/>
              <a:gd name="connsiteX4323" fmla="*/ 21477 w 21595"/>
              <a:gd name="connsiteY4323" fmla="*/ 15458 h 21600"/>
              <a:gd name="connsiteX4324" fmla="*/ 20575 w 21595"/>
              <a:gd name="connsiteY4324" fmla="*/ 15912 h 21600"/>
              <a:gd name="connsiteX4325" fmla="*/ 20575 w 21595"/>
              <a:gd name="connsiteY4325" fmla="*/ 15962 h 21600"/>
              <a:gd name="connsiteX4326" fmla="*/ 20601 w 21595"/>
              <a:gd name="connsiteY4326" fmla="*/ 16084 h 21600"/>
              <a:gd name="connsiteX4327" fmla="*/ 20631 w 21595"/>
              <a:gd name="connsiteY4327" fmla="*/ 16168 h 21600"/>
              <a:gd name="connsiteX4328" fmla="*/ 20669 w 21595"/>
              <a:gd name="connsiteY4328" fmla="*/ 16241 h 21600"/>
              <a:gd name="connsiteX4329" fmla="*/ 20695 w 21595"/>
              <a:gd name="connsiteY4329" fmla="*/ 16279 h 21600"/>
              <a:gd name="connsiteX4330" fmla="*/ 20720 w 21595"/>
              <a:gd name="connsiteY4330" fmla="*/ 16241 h 21600"/>
              <a:gd name="connsiteX4331" fmla="*/ 20699 w 21595"/>
              <a:gd name="connsiteY4331" fmla="*/ 16168 h 21600"/>
              <a:gd name="connsiteX4332" fmla="*/ 20662 w 21595"/>
              <a:gd name="connsiteY4332" fmla="*/ 16069 h 21600"/>
              <a:gd name="connsiteX4333" fmla="*/ 20648 w 21595"/>
              <a:gd name="connsiteY4333" fmla="*/ 16023 h 21600"/>
              <a:gd name="connsiteX4334" fmla="*/ 20627 w 21595"/>
              <a:gd name="connsiteY4334" fmla="*/ 15974 h 21600"/>
              <a:gd name="connsiteX4335" fmla="*/ 20601 w 21595"/>
              <a:gd name="connsiteY4335" fmla="*/ 15912 h 21600"/>
              <a:gd name="connsiteX4336" fmla="*/ 20575 w 21595"/>
              <a:gd name="connsiteY4336" fmla="*/ 15912 h 21600"/>
              <a:gd name="connsiteX4337" fmla="*/ 20720 w 21595"/>
              <a:gd name="connsiteY4337" fmla="*/ 18236 h 21600"/>
              <a:gd name="connsiteX4338" fmla="*/ 20695 w 21595"/>
              <a:gd name="connsiteY4338" fmla="*/ 18248 h 21600"/>
              <a:gd name="connsiteX4339" fmla="*/ 20688 w 21595"/>
              <a:gd name="connsiteY4339" fmla="*/ 18370 h 21600"/>
              <a:gd name="connsiteX4340" fmla="*/ 20699 w 21595"/>
              <a:gd name="connsiteY4340" fmla="*/ 18504 h 21600"/>
              <a:gd name="connsiteX4341" fmla="*/ 20704 w 21595"/>
              <a:gd name="connsiteY4341" fmla="*/ 18577 h 21600"/>
              <a:gd name="connsiteX4342" fmla="*/ 20699 w 21595"/>
              <a:gd name="connsiteY4342" fmla="*/ 18603 h 21600"/>
              <a:gd name="connsiteX4343" fmla="*/ 20688 w 21595"/>
              <a:gd name="connsiteY4343" fmla="*/ 18714 h 21600"/>
              <a:gd name="connsiteX4344" fmla="*/ 20662 w 21595"/>
              <a:gd name="connsiteY4344" fmla="*/ 18821 h 21600"/>
              <a:gd name="connsiteX4345" fmla="*/ 20622 w 21595"/>
              <a:gd name="connsiteY4345" fmla="*/ 18943 h 21600"/>
              <a:gd name="connsiteX4346" fmla="*/ 20565 w 21595"/>
              <a:gd name="connsiteY4346" fmla="*/ 18993 h 21600"/>
              <a:gd name="connsiteX4347" fmla="*/ 20544 w 21595"/>
              <a:gd name="connsiteY4347" fmla="*/ 19054 h 21600"/>
              <a:gd name="connsiteX4348" fmla="*/ 20584 w 21595"/>
              <a:gd name="connsiteY4348" fmla="*/ 19115 h 21600"/>
              <a:gd name="connsiteX4349" fmla="*/ 20575 w 21595"/>
              <a:gd name="connsiteY4349" fmla="*/ 19215 h 21600"/>
              <a:gd name="connsiteX4350" fmla="*/ 20502 w 21595"/>
              <a:gd name="connsiteY4350" fmla="*/ 19337 h 21600"/>
              <a:gd name="connsiteX4351" fmla="*/ 20518 w 21595"/>
              <a:gd name="connsiteY4351" fmla="*/ 19360 h 21600"/>
              <a:gd name="connsiteX4352" fmla="*/ 20513 w 21595"/>
              <a:gd name="connsiteY4352" fmla="*/ 19410 h 21600"/>
              <a:gd name="connsiteX4353" fmla="*/ 20575 w 21595"/>
              <a:gd name="connsiteY4353" fmla="*/ 19349 h 21600"/>
              <a:gd name="connsiteX4354" fmla="*/ 20643 w 21595"/>
              <a:gd name="connsiteY4354" fmla="*/ 19238 h 21600"/>
              <a:gd name="connsiteX4355" fmla="*/ 20688 w 21595"/>
              <a:gd name="connsiteY4355" fmla="*/ 19142 h 21600"/>
              <a:gd name="connsiteX4356" fmla="*/ 20704 w 21595"/>
              <a:gd name="connsiteY4356" fmla="*/ 19115 h 21600"/>
              <a:gd name="connsiteX4357" fmla="*/ 20720 w 21595"/>
              <a:gd name="connsiteY4357" fmla="*/ 19043 h 21600"/>
              <a:gd name="connsiteX4358" fmla="*/ 20751 w 21595"/>
              <a:gd name="connsiteY4358" fmla="*/ 18993 h 21600"/>
              <a:gd name="connsiteX4359" fmla="*/ 20792 w 21595"/>
              <a:gd name="connsiteY4359" fmla="*/ 19005 h 21600"/>
              <a:gd name="connsiteX4360" fmla="*/ 20839 w 21595"/>
              <a:gd name="connsiteY4360" fmla="*/ 18909 h 21600"/>
              <a:gd name="connsiteX4361" fmla="*/ 20890 w 21595"/>
              <a:gd name="connsiteY4361" fmla="*/ 18760 h 21600"/>
              <a:gd name="connsiteX4362" fmla="*/ 20869 w 21595"/>
              <a:gd name="connsiteY4362" fmla="*/ 18749 h 21600"/>
              <a:gd name="connsiteX4363" fmla="*/ 20818 w 21595"/>
              <a:gd name="connsiteY4363" fmla="*/ 18810 h 21600"/>
              <a:gd name="connsiteX4364" fmla="*/ 20787 w 21595"/>
              <a:gd name="connsiteY4364" fmla="*/ 18798 h 21600"/>
              <a:gd name="connsiteX4365" fmla="*/ 20756 w 21595"/>
              <a:gd name="connsiteY4365" fmla="*/ 18737 h 21600"/>
              <a:gd name="connsiteX4366" fmla="*/ 20782 w 21595"/>
              <a:gd name="connsiteY4366" fmla="*/ 18615 h 21600"/>
              <a:gd name="connsiteX4367" fmla="*/ 20766 w 21595"/>
              <a:gd name="connsiteY4367" fmla="*/ 18577 h 21600"/>
              <a:gd name="connsiteX4368" fmla="*/ 20735 w 21595"/>
              <a:gd name="connsiteY4368" fmla="*/ 18687 h 21600"/>
              <a:gd name="connsiteX4369" fmla="*/ 20740 w 21595"/>
              <a:gd name="connsiteY4369" fmla="*/ 18515 h 21600"/>
              <a:gd name="connsiteX4370" fmla="*/ 20761 w 21595"/>
              <a:gd name="connsiteY4370" fmla="*/ 18370 h 21600"/>
              <a:gd name="connsiteX4371" fmla="*/ 20725 w 21595"/>
              <a:gd name="connsiteY4371" fmla="*/ 18332 h 21600"/>
              <a:gd name="connsiteX4372" fmla="*/ 20720 w 21595"/>
              <a:gd name="connsiteY4372" fmla="*/ 18236 h 21600"/>
              <a:gd name="connsiteX4373" fmla="*/ 20440 w 21595"/>
              <a:gd name="connsiteY4373" fmla="*/ 19215 h 21600"/>
              <a:gd name="connsiteX4374" fmla="*/ 20377 w 21595"/>
              <a:gd name="connsiteY4374" fmla="*/ 19287 h 21600"/>
              <a:gd name="connsiteX4375" fmla="*/ 20341 w 21595"/>
              <a:gd name="connsiteY4375" fmla="*/ 19372 h 21600"/>
              <a:gd name="connsiteX4376" fmla="*/ 20306 w 21595"/>
              <a:gd name="connsiteY4376" fmla="*/ 19421 h 21600"/>
              <a:gd name="connsiteX4377" fmla="*/ 20243 w 21595"/>
              <a:gd name="connsiteY4377" fmla="*/ 19544 h 21600"/>
              <a:gd name="connsiteX4378" fmla="*/ 20181 w 21595"/>
              <a:gd name="connsiteY4378" fmla="*/ 19616 h 21600"/>
              <a:gd name="connsiteX4379" fmla="*/ 20108 w 21595"/>
              <a:gd name="connsiteY4379" fmla="*/ 19704 h 21600"/>
              <a:gd name="connsiteX4380" fmla="*/ 20047 w 21595"/>
              <a:gd name="connsiteY4380" fmla="*/ 19765 h 21600"/>
              <a:gd name="connsiteX4381" fmla="*/ 20000 w 21595"/>
              <a:gd name="connsiteY4381" fmla="*/ 19800 h 21600"/>
              <a:gd name="connsiteX4382" fmla="*/ 19875 w 21595"/>
              <a:gd name="connsiteY4382" fmla="*/ 19960 h 21600"/>
              <a:gd name="connsiteX4383" fmla="*/ 19807 w 21595"/>
              <a:gd name="connsiteY4383" fmla="*/ 20071 h 21600"/>
              <a:gd name="connsiteX4384" fmla="*/ 19797 w 21595"/>
              <a:gd name="connsiteY4384" fmla="*/ 20132 h 21600"/>
              <a:gd name="connsiteX4385" fmla="*/ 19849 w 21595"/>
              <a:gd name="connsiteY4385" fmla="*/ 20144 h 21600"/>
              <a:gd name="connsiteX4386" fmla="*/ 19865 w 21595"/>
              <a:gd name="connsiteY4386" fmla="*/ 20193 h 21600"/>
              <a:gd name="connsiteX4387" fmla="*/ 19917 w 21595"/>
              <a:gd name="connsiteY4387" fmla="*/ 20193 h 21600"/>
              <a:gd name="connsiteX4388" fmla="*/ 19958 w 21595"/>
              <a:gd name="connsiteY4388" fmla="*/ 20155 h 21600"/>
              <a:gd name="connsiteX4389" fmla="*/ 20026 w 21595"/>
              <a:gd name="connsiteY4389" fmla="*/ 20083 h 21600"/>
              <a:gd name="connsiteX4390" fmla="*/ 20113 w 21595"/>
              <a:gd name="connsiteY4390" fmla="*/ 19922 h 21600"/>
              <a:gd name="connsiteX4391" fmla="*/ 20165 w 21595"/>
              <a:gd name="connsiteY4391" fmla="*/ 19815 h 21600"/>
              <a:gd name="connsiteX4392" fmla="*/ 20233 w 21595"/>
              <a:gd name="connsiteY4392" fmla="*/ 19754 h 21600"/>
              <a:gd name="connsiteX4393" fmla="*/ 20273 w 21595"/>
              <a:gd name="connsiteY4393" fmla="*/ 19754 h 21600"/>
              <a:gd name="connsiteX4394" fmla="*/ 20285 w 21595"/>
              <a:gd name="connsiteY4394" fmla="*/ 19677 h 21600"/>
              <a:gd name="connsiteX4395" fmla="*/ 20332 w 21595"/>
              <a:gd name="connsiteY4395" fmla="*/ 19616 h 21600"/>
              <a:gd name="connsiteX4396" fmla="*/ 20409 w 21595"/>
              <a:gd name="connsiteY4396" fmla="*/ 19494 h 21600"/>
              <a:gd name="connsiteX4397" fmla="*/ 20455 w 21595"/>
              <a:gd name="connsiteY4397" fmla="*/ 19421 h 21600"/>
              <a:gd name="connsiteX4398" fmla="*/ 20476 w 21595"/>
              <a:gd name="connsiteY4398" fmla="*/ 19349 h 21600"/>
              <a:gd name="connsiteX4399" fmla="*/ 20481 w 21595"/>
              <a:gd name="connsiteY4399" fmla="*/ 19287 h 21600"/>
              <a:gd name="connsiteX4400" fmla="*/ 20419 w 21595"/>
              <a:gd name="connsiteY4400" fmla="*/ 19349 h 21600"/>
              <a:gd name="connsiteX4401" fmla="*/ 20429 w 21595"/>
              <a:gd name="connsiteY4401" fmla="*/ 19287 h 21600"/>
              <a:gd name="connsiteX4402" fmla="*/ 20440 w 21595"/>
              <a:gd name="connsiteY4402" fmla="*/ 19215 h 21600"/>
              <a:gd name="connsiteX4403" fmla="*/ 18864 w 21595"/>
              <a:gd name="connsiteY4403" fmla="*/ 19249 h 21600"/>
              <a:gd name="connsiteX4404" fmla="*/ 18843 w 21595"/>
              <a:gd name="connsiteY4404" fmla="*/ 19326 h 21600"/>
              <a:gd name="connsiteX4405" fmla="*/ 18839 w 21595"/>
              <a:gd name="connsiteY4405" fmla="*/ 19459 h 21600"/>
              <a:gd name="connsiteX4406" fmla="*/ 18817 w 21595"/>
              <a:gd name="connsiteY4406" fmla="*/ 19570 h 21600"/>
              <a:gd name="connsiteX4407" fmla="*/ 18808 w 21595"/>
              <a:gd name="connsiteY4407" fmla="*/ 19704 h 21600"/>
              <a:gd name="connsiteX4408" fmla="*/ 18843 w 21595"/>
              <a:gd name="connsiteY4408" fmla="*/ 19716 h 21600"/>
              <a:gd name="connsiteX4409" fmla="*/ 18848 w 21595"/>
              <a:gd name="connsiteY4409" fmla="*/ 19716 h 21600"/>
              <a:gd name="connsiteX4410" fmla="*/ 18921 w 21595"/>
              <a:gd name="connsiteY4410" fmla="*/ 19605 h 21600"/>
              <a:gd name="connsiteX4411" fmla="*/ 18926 w 21595"/>
              <a:gd name="connsiteY4411" fmla="*/ 19654 h 21600"/>
              <a:gd name="connsiteX4412" fmla="*/ 18973 w 21595"/>
              <a:gd name="connsiteY4412" fmla="*/ 19521 h 21600"/>
              <a:gd name="connsiteX4413" fmla="*/ 19004 w 21595"/>
              <a:gd name="connsiteY4413" fmla="*/ 19471 h 21600"/>
              <a:gd name="connsiteX4414" fmla="*/ 19056 w 21595"/>
              <a:gd name="connsiteY4414" fmla="*/ 19276 h 21600"/>
              <a:gd name="connsiteX4415" fmla="*/ 19025 w 21595"/>
              <a:gd name="connsiteY4415" fmla="*/ 19265 h 21600"/>
              <a:gd name="connsiteX4416" fmla="*/ 18973 w 21595"/>
              <a:gd name="connsiteY4416" fmla="*/ 19299 h 21600"/>
              <a:gd name="connsiteX4417" fmla="*/ 18937 w 21595"/>
              <a:gd name="connsiteY4417" fmla="*/ 19326 h 21600"/>
              <a:gd name="connsiteX4418" fmla="*/ 18895 w 21595"/>
              <a:gd name="connsiteY4418" fmla="*/ 19265 h 21600"/>
              <a:gd name="connsiteX4419" fmla="*/ 18864 w 21595"/>
              <a:gd name="connsiteY4419" fmla="*/ 19249 h 21600"/>
              <a:gd name="connsiteX4420" fmla="*/ 14459 w 21595"/>
              <a:gd name="connsiteY4420" fmla="*/ 20511 h 21600"/>
              <a:gd name="connsiteX4421" fmla="*/ 14454 w 21595"/>
              <a:gd name="connsiteY4421" fmla="*/ 20549 h 21600"/>
              <a:gd name="connsiteX4422" fmla="*/ 14433 w 21595"/>
              <a:gd name="connsiteY4422" fmla="*/ 20610 h 21600"/>
              <a:gd name="connsiteX4423" fmla="*/ 14424 w 21595"/>
              <a:gd name="connsiteY4423" fmla="*/ 20694 h 21600"/>
              <a:gd name="connsiteX4424" fmla="*/ 14506 w 21595"/>
              <a:gd name="connsiteY4424" fmla="*/ 20683 h 21600"/>
              <a:gd name="connsiteX4425" fmla="*/ 14532 w 21595"/>
              <a:gd name="connsiteY4425" fmla="*/ 20610 h 21600"/>
              <a:gd name="connsiteX4426" fmla="*/ 14537 w 21595"/>
              <a:gd name="connsiteY4426" fmla="*/ 20583 h 21600"/>
              <a:gd name="connsiteX4427" fmla="*/ 14485 w 21595"/>
              <a:gd name="connsiteY4427" fmla="*/ 20560 h 21600"/>
              <a:gd name="connsiteX4428" fmla="*/ 14459 w 21595"/>
              <a:gd name="connsiteY4428" fmla="*/ 20511 h 21600"/>
              <a:gd name="connsiteX4429" fmla="*/ 7732 w 21595"/>
              <a:gd name="connsiteY4429" fmla="*/ 20901 h 21600"/>
              <a:gd name="connsiteX4430" fmla="*/ 7712 w 21595"/>
              <a:gd name="connsiteY4430" fmla="*/ 20962 h 21600"/>
              <a:gd name="connsiteX4431" fmla="*/ 7665 w 21595"/>
              <a:gd name="connsiteY4431" fmla="*/ 20927 h 21600"/>
              <a:gd name="connsiteX4432" fmla="*/ 7613 w 21595"/>
              <a:gd name="connsiteY4432" fmla="*/ 21011 h 21600"/>
              <a:gd name="connsiteX4433" fmla="*/ 7649 w 21595"/>
              <a:gd name="connsiteY4433" fmla="*/ 21084 h 21600"/>
              <a:gd name="connsiteX4434" fmla="*/ 7686 w 21595"/>
              <a:gd name="connsiteY4434" fmla="*/ 21011 h 21600"/>
              <a:gd name="connsiteX4435" fmla="*/ 7717 w 21595"/>
              <a:gd name="connsiteY4435" fmla="*/ 21073 h 21600"/>
              <a:gd name="connsiteX4436" fmla="*/ 7779 w 21595"/>
              <a:gd name="connsiteY4436" fmla="*/ 21023 h 21600"/>
              <a:gd name="connsiteX4437" fmla="*/ 7783 w 21595"/>
              <a:gd name="connsiteY4437" fmla="*/ 20977 h 21600"/>
              <a:gd name="connsiteX4438" fmla="*/ 7732 w 21595"/>
              <a:gd name="connsiteY4438" fmla="*/ 20901 h 21600"/>
              <a:gd name="connsiteX4439" fmla="*/ 7208 w 21595"/>
              <a:gd name="connsiteY4439" fmla="*/ 21122 h 21600"/>
              <a:gd name="connsiteX4440" fmla="*/ 7173 w 21595"/>
              <a:gd name="connsiteY4440" fmla="*/ 21183 h 21600"/>
              <a:gd name="connsiteX4441" fmla="*/ 7178 w 21595"/>
              <a:gd name="connsiteY4441" fmla="*/ 21294 h 21600"/>
              <a:gd name="connsiteX4442" fmla="*/ 7162 w 21595"/>
              <a:gd name="connsiteY4442" fmla="*/ 21367 h 21600"/>
              <a:gd name="connsiteX4443" fmla="*/ 7084 w 21595"/>
              <a:gd name="connsiteY4443" fmla="*/ 21306 h 21600"/>
              <a:gd name="connsiteX4444" fmla="*/ 6991 w 21595"/>
              <a:gd name="connsiteY4444" fmla="*/ 21206 h 21600"/>
              <a:gd name="connsiteX4445" fmla="*/ 6945 w 21595"/>
              <a:gd name="connsiteY4445" fmla="*/ 21172 h 21600"/>
              <a:gd name="connsiteX4446" fmla="*/ 7048 w 21595"/>
              <a:gd name="connsiteY4446" fmla="*/ 21344 h 21600"/>
              <a:gd name="connsiteX4447" fmla="*/ 7116 w 21595"/>
              <a:gd name="connsiteY4447" fmla="*/ 21428 h 21600"/>
              <a:gd name="connsiteX4448" fmla="*/ 7199 w 21595"/>
              <a:gd name="connsiteY4448" fmla="*/ 21512 h 21600"/>
              <a:gd name="connsiteX4449" fmla="*/ 7255 w 21595"/>
              <a:gd name="connsiteY4449" fmla="*/ 21539 h 21600"/>
              <a:gd name="connsiteX4450" fmla="*/ 7302 w 21595"/>
              <a:gd name="connsiteY4450" fmla="*/ 21573 h 21600"/>
              <a:gd name="connsiteX4451" fmla="*/ 7359 w 21595"/>
              <a:gd name="connsiteY4451" fmla="*/ 21600 h 21600"/>
              <a:gd name="connsiteX4452" fmla="*/ 7395 w 21595"/>
              <a:gd name="connsiteY4452" fmla="*/ 21550 h 21600"/>
              <a:gd name="connsiteX4453" fmla="*/ 7401 w 21595"/>
              <a:gd name="connsiteY4453" fmla="*/ 21489 h 21600"/>
              <a:gd name="connsiteX4454" fmla="*/ 7432 w 21595"/>
              <a:gd name="connsiteY4454" fmla="*/ 21539 h 21600"/>
              <a:gd name="connsiteX4455" fmla="*/ 7479 w 21595"/>
              <a:gd name="connsiteY4455" fmla="*/ 21539 h 21600"/>
              <a:gd name="connsiteX4456" fmla="*/ 7489 w 21595"/>
              <a:gd name="connsiteY4456" fmla="*/ 21451 h 21600"/>
              <a:gd name="connsiteX4457" fmla="*/ 7411 w 21595"/>
              <a:gd name="connsiteY4457" fmla="*/ 21417 h 21600"/>
              <a:gd name="connsiteX4458" fmla="*/ 7328 w 21595"/>
              <a:gd name="connsiteY4458" fmla="*/ 21329 h 21600"/>
              <a:gd name="connsiteX4459" fmla="*/ 7281 w 21595"/>
              <a:gd name="connsiteY4459" fmla="*/ 21206 h 21600"/>
              <a:gd name="connsiteX4460" fmla="*/ 7251 w 21595"/>
              <a:gd name="connsiteY4460" fmla="*/ 21134 h 21600"/>
              <a:gd name="connsiteX4461" fmla="*/ 7208 w 21595"/>
              <a:gd name="connsiteY4461" fmla="*/ 21122 h 21600"/>
              <a:gd name="connsiteX0" fmla="*/ 9546 w 21595"/>
              <a:gd name="connsiteY0" fmla="*/ 0 h 21600"/>
              <a:gd name="connsiteX1" fmla="*/ 9422 w 21595"/>
              <a:gd name="connsiteY1" fmla="*/ 11 h 21600"/>
              <a:gd name="connsiteX2" fmla="*/ 9364 w 21595"/>
              <a:gd name="connsiteY2" fmla="*/ 46 h 21600"/>
              <a:gd name="connsiteX3" fmla="*/ 9241 w 21595"/>
              <a:gd name="connsiteY3" fmla="*/ 34 h 21600"/>
              <a:gd name="connsiteX4" fmla="*/ 9105 w 21595"/>
              <a:gd name="connsiteY4" fmla="*/ 96 h 21600"/>
              <a:gd name="connsiteX5" fmla="*/ 9090 w 21595"/>
              <a:gd name="connsiteY5" fmla="*/ 134 h 21600"/>
              <a:gd name="connsiteX6" fmla="*/ 9163 w 21595"/>
              <a:gd name="connsiteY6" fmla="*/ 195 h 21600"/>
              <a:gd name="connsiteX7" fmla="*/ 9095 w 21595"/>
              <a:gd name="connsiteY7" fmla="*/ 157 h 21600"/>
              <a:gd name="connsiteX8" fmla="*/ 9043 w 21595"/>
              <a:gd name="connsiteY8" fmla="*/ 145 h 21600"/>
              <a:gd name="connsiteX9" fmla="*/ 8971 w 21595"/>
              <a:gd name="connsiteY9" fmla="*/ 107 h 21600"/>
              <a:gd name="connsiteX10" fmla="*/ 8857 w 21595"/>
              <a:gd name="connsiteY10" fmla="*/ 168 h 21600"/>
              <a:gd name="connsiteX11" fmla="*/ 8826 w 21595"/>
              <a:gd name="connsiteY11" fmla="*/ 134 h 21600"/>
              <a:gd name="connsiteX12" fmla="*/ 8711 w 21595"/>
              <a:gd name="connsiteY12" fmla="*/ 134 h 21600"/>
              <a:gd name="connsiteX13" fmla="*/ 8598 w 21595"/>
              <a:gd name="connsiteY13" fmla="*/ 157 h 21600"/>
              <a:gd name="connsiteX14" fmla="*/ 8499 w 21595"/>
              <a:gd name="connsiteY14" fmla="*/ 183 h 21600"/>
              <a:gd name="connsiteX15" fmla="*/ 8499 w 21595"/>
              <a:gd name="connsiteY15" fmla="*/ 229 h 21600"/>
              <a:gd name="connsiteX16" fmla="*/ 8443 w 21595"/>
              <a:gd name="connsiteY16" fmla="*/ 229 h 21600"/>
              <a:gd name="connsiteX17" fmla="*/ 8282 w 21595"/>
              <a:gd name="connsiteY17" fmla="*/ 306 h 21600"/>
              <a:gd name="connsiteX18" fmla="*/ 8235 w 21595"/>
              <a:gd name="connsiteY18" fmla="*/ 352 h 21600"/>
              <a:gd name="connsiteX19" fmla="*/ 8323 w 21595"/>
              <a:gd name="connsiteY19" fmla="*/ 390 h 21600"/>
              <a:gd name="connsiteX20" fmla="*/ 8292 w 21595"/>
              <a:gd name="connsiteY20" fmla="*/ 440 h 21600"/>
              <a:gd name="connsiteX21" fmla="*/ 8132 w 21595"/>
              <a:gd name="connsiteY21" fmla="*/ 489 h 21600"/>
              <a:gd name="connsiteX22" fmla="*/ 7960 w 21595"/>
              <a:gd name="connsiteY22" fmla="*/ 550 h 21600"/>
              <a:gd name="connsiteX23" fmla="*/ 7934 w 21595"/>
              <a:gd name="connsiteY23" fmla="*/ 585 h 21600"/>
              <a:gd name="connsiteX24" fmla="*/ 8007 w 21595"/>
              <a:gd name="connsiteY24" fmla="*/ 635 h 21600"/>
              <a:gd name="connsiteX25" fmla="*/ 8162 w 21595"/>
              <a:gd name="connsiteY25" fmla="*/ 673 h 21600"/>
              <a:gd name="connsiteX26" fmla="*/ 8080 w 21595"/>
              <a:gd name="connsiteY26" fmla="*/ 673 h 21600"/>
              <a:gd name="connsiteX27" fmla="*/ 7965 w 21595"/>
              <a:gd name="connsiteY27" fmla="*/ 719 h 21600"/>
              <a:gd name="connsiteX28" fmla="*/ 8007 w 21595"/>
              <a:gd name="connsiteY28" fmla="*/ 795 h 21600"/>
              <a:gd name="connsiteX29" fmla="*/ 8038 w 21595"/>
              <a:gd name="connsiteY29" fmla="*/ 829 h 21600"/>
              <a:gd name="connsiteX30" fmla="*/ 8141 w 21595"/>
              <a:gd name="connsiteY30" fmla="*/ 818 h 21600"/>
              <a:gd name="connsiteX31" fmla="*/ 8250 w 21595"/>
              <a:gd name="connsiteY31" fmla="*/ 818 h 21600"/>
              <a:gd name="connsiteX32" fmla="*/ 8334 w 21595"/>
              <a:gd name="connsiteY32" fmla="*/ 829 h 21600"/>
              <a:gd name="connsiteX33" fmla="*/ 8422 w 21595"/>
              <a:gd name="connsiteY33" fmla="*/ 902 h 21600"/>
              <a:gd name="connsiteX34" fmla="*/ 8405 w 21595"/>
              <a:gd name="connsiteY34" fmla="*/ 952 h 21600"/>
              <a:gd name="connsiteX35" fmla="*/ 8443 w 21595"/>
              <a:gd name="connsiteY35" fmla="*/ 1001 h 21600"/>
              <a:gd name="connsiteX36" fmla="*/ 8457 w 21595"/>
              <a:gd name="connsiteY36" fmla="*/ 1135 h 21600"/>
              <a:gd name="connsiteX37" fmla="*/ 8469 w 21595"/>
              <a:gd name="connsiteY37" fmla="*/ 1223 h 21600"/>
              <a:gd name="connsiteX38" fmla="*/ 8483 w 21595"/>
              <a:gd name="connsiteY38" fmla="*/ 1269 h 21600"/>
              <a:gd name="connsiteX39" fmla="*/ 8412 w 21595"/>
              <a:gd name="connsiteY39" fmla="*/ 1391 h 21600"/>
              <a:gd name="connsiteX40" fmla="*/ 8438 w 21595"/>
              <a:gd name="connsiteY40" fmla="*/ 1430 h 21600"/>
              <a:gd name="connsiteX41" fmla="*/ 8483 w 21595"/>
              <a:gd name="connsiteY41" fmla="*/ 1407 h 21600"/>
              <a:gd name="connsiteX42" fmla="*/ 8515 w 21595"/>
              <a:gd name="connsiteY42" fmla="*/ 1452 h 21600"/>
              <a:gd name="connsiteX43" fmla="*/ 8567 w 21595"/>
              <a:gd name="connsiteY43" fmla="*/ 1540 h 21600"/>
              <a:gd name="connsiteX44" fmla="*/ 8490 w 21595"/>
              <a:gd name="connsiteY44" fmla="*/ 1502 h 21600"/>
              <a:gd name="connsiteX45" fmla="*/ 8447 w 21595"/>
              <a:gd name="connsiteY45" fmla="*/ 1502 h 21600"/>
              <a:gd name="connsiteX46" fmla="*/ 8417 w 21595"/>
              <a:gd name="connsiteY46" fmla="*/ 1575 h 21600"/>
              <a:gd name="connsiteX47" fmla="*/ 8400 w 21595"/>
              <a:gd name="connsiteY47" fmla="*/ 1674 h 21600"/>
              <a:gd name="connsiteX48" fmla="*/ 8443 w 21595"/>
              <a:gd name="connsiteY48" fmla="*/ 1712 h 21600"/>
              <a:gd name="connsiteX49" fmla="*/ 8490 w 21595"/>
              <a:gd name="connsiteY49" fmla="*/ 1697 h 21600"/>
              <a:gd name="connsiteX50" fmla="*/ 8515 w 21595"/>
              <a:gd name="connsiteY50" fmla="*/ 1674 h 21600"/>
              <a:gd name="connsiteX51" fmla="*/ 8572 w 21595"/>
              <a:gd name="connsiteY51" fmla="*/ 1624 h 21600"/>
              <a:gd name="connsiteX52" fmla="*/ 8546 w 21595"/>
              <a:gd name="connsiteY52" fmla="*/ 1735 h 21600"/>
              <a:gd name="connsiteX53" fmla="*/ 8515 w 21595"/>
              <a:gd name="connsiteY53" fmla="*/ 1796 h 21600"/>
              <a:gd name="connsiteX54" fmla="*/ 8443 w 21595"/>
              <a:gd name="connsiteY54" fmla="*/ 1846 h 21600"/>
              <a:gd name="connsiteX55" fmla="*/ 8365 w 21595"/>
              <a:gd name="connsiteY55" fmla="*/ 2003 h 21600"/>
              <a:gd name="connsiteX56" fmla="*/ 8386 w 21595"/>
              <a:gd name="connsiteY56" fmla="*/ 2053 h 21600"/>
              <a:gd name="connsiteX57" fmla="*/ 8349 w 21595"/>
              <a:gd name="connsiteY57" fmla="*/ 2163 h 21600"/>
              <a:gd name="connsiteX58" fmla="*/ 8391 w 21595"/>
              <a:gd name="connsiteY58" fmla="*/ 2286 h 21600"/>
              <a:gd name="connsiteX59" fmla="*/ 8375 w 21595"/>
              <a:gd name="connsiteY59" fmla="*/ 2420 h 21600"/>
              <a:gd name="connsiteX60" fmla="*/ 8379 w 21595"/>
              <a:gd name="connsiteY60" fmla="*/ 2507 h 21600"/>
              <a:gd name="connsiteX61" fmla="*/ 8431 w 21595"/>
              <a:gd name="connsiteY61" fmla="*/ 2691 h 21600"/>
              <a:gd name="connsiteX62" fmla="*/ 8443 w 21595"/>
              <a:gd name="connsiteY62" fmla="*/ 2836 h 21600"/>
              <a:gd name="connsiteX63" fmla="*/ 8473 w 21595"/>
              <a:gd name="connsiteY63" fmla="*/ 2909 h 21600"/>
              <a:gd name="connsiteX64" fmla="*/ 8572 w 21595"/>
              <a:gd name="connsiteY64" fmla="*/ 2920 h 21600"/>
              <a:gd name="connsiteX65" fmla="*/ 8624 w 21595"/>
              <a:gd name="connsiteY65" fmla="*/ 3031 h 21600"/>
              <a:gd name="connsiteX66" fmla="*/ 8697 w 21595"/>
              <a:gd name="connsiteY66" fmla="*/ 3031 h 21600"/>
              <a:gd name="connsiteX67" fmla="*/ 8737 w 21595"/>
              <a:gd name="connsiteY67" fmla="*/ 2886 h 21600"/>
              <a:gd name="connsiteX68" fmla="*/ 8775 w 21595"/>
              <a:gd name="connsiteY68" fmla="*/ 2764 h 21600"/>
              <a:gd name="connsiteX69" fmla="*/ 8775 w 21595"/>
              <a:gd name="connsiteY69" fmla="*/ 2653 h 21600"/>
              <a:gd name="connsiteX70" fmla="*/ 8867 w 21595"/>
              <a:gd name="connsiteY70" fmla="*/ 2530 h 21600"/>
              <a:gd name="connsiteX71" fmla="*/ 8904 w 21595"/>
              <a:gd name="connsiteY71" fmla="*/ 2431 h 21600"/>
              <a:gd name="connsiteX72" fmla="*/ 8914 w 21595"/>
              <a:gd name="connsiteY72" fmla="*/ 2335 h 21600"/>
              <a:gd name="connsiteX73" fmla="*/ 8966 w 21595"/>
              <a:gd name="connsiteY73" fmla="*/ 2248 h 21600"/>
              <a:gd name="connsiteX74" fmla="*/ 9039 w 21595"/>
              <a:gd name="connsiteY74" fmla="*/ 2213 h 21600"/>
              <a:gd name="connsiteX75" fmla="*/ 9105 w 21595"/>
              <a:gd name="connsiteY75" fmla="*/ 2175 h 21600"/>
              <a:gd name="connsiteX76" fmla="*/ 9137 w 21595"/>
              <a:gd name="connsiteY76" fmla="*/ 2175 h 21600"/>
              <a:gd name="connsiteX77" fmla="*/ 9246 w 21595"/>
              <a:gd name="connsiteY77" fmla="*/ 2079 h 21600"/>
              <a:gd name="connsiteX78" fmla="*/ 9328 w 21595"/>
              <a:gd name="connsiteY78" fmla="*/ 1930 h 21600"/>
              <a:gd name="connsiteX79" fmla="*/ 9380 w 21595"/>
              <a:gd name="connsiteY79" fmla="*/ 1869 h 21600"/>
              <a:gd name="connsiteX80" fmla="*/ 9427 w 21595"/>
              <a:gd name="connsiteY80" fmla="*/ 1869 h 21600"/>
              <a:gd name="connsiteX81" fmla="*/ 9562 w 21595"/>
              <a:gd name="connsiteY81" fmla="*/ 1819 h 21600"/>
              <a:gd name="connsiteX82" fmla="*/ 9696 w 21595"/>
              <a:gd name="connsiteY82" fmla="*/ 1724 h 21600"/>
              <a:gd name="connsiteX83" fmla="*/ 9821 w 21595"/>
              <a:gd name="connsiteY83" fmla="*/ 1602 h 21600"/>
              <a:gd name="connsiteX84" fmla="*/ 9764 w 21595"/>
              <a:gd name="connsiteY84" fmla="*/ 1590 h 21600"/>
              <a:gd name="connsiteX85" fmla="*/ 9649 w 21595"/>
              <a:gd name="connsiteY85" fmla="*/ 1590 h 21600"/>
              <a:gd name="connsiteX86" fmla="*/ 9707 w 21595"/>
              <a:gd name="connsiteY86" fmla="*/ 1514 h 21600"/>
              <a:gd name="connsiteX87" fmla="*/ 9701 w 21595"/>
              <a:gd name="connsiteY87" fmla="*/ 1430 h 21600"/>
              <a:gd name="connsiteX88" fmla="*/ 9748 w 21595"/>
              <a:gd name="connsiteY88" fmla="*/ 1502 h 21600"/>
              <a:gd name="connsiteX89" fmla="*/ 9774 w 21595"/>
              <a:gd name="connsiteY89" fmla="*/ 1552 h 21600"/>
              <a:gd name="connsiteX90" fmla="*/ 9852 w 21595"/>
              <a:gd name="connsiteY90" fmla="*/ 1529 h 21600"/>
              <a:gd name="connsiteX91" fmla="*/ 9847 w 21595"/>
              <a:gd name="connsiteY91" fmla="*/ 1418 h 21600"/>
              <a:gd name="connsiteX92" fmla="*/ 9800 w 21595"/>
              <a:gd name="connsiteY92" fmla="*/ 1345 h 21600"/>
              <a:gd name="connsiteX93" fmla="*/ 9743 w 21595"/>
              <a:gd name="connsiteY93" fmla="*/ 1307 h 21600"/>
              <a:gd name="connsiteX94" fmla="*/ 9769 w 21595"/>
              <a:gd name="connsiteY94" fmla="*/ 1269 h 21600"/>
              <a:gd name="connsiteX95" fmla="*/ 9847 w 21595"/>
              <a:gd name="connsiteY95" fmla="*/ 1330 h 21600"/>
              <a:gd name="connsiteX96" fmla="*/ 9852 w 21595"/>
              <a:gd name="connsiteY96" fmla="*/ 1269 h 21600"/>
              <a:gd name="connsiteX97" fmla="*/ 9811 w 21595"/>
              <a:gd name="connsiteY97" fmla="*/ 1185 h 21600"/>
              <a:gd name="connsiteX98" fmla="*/ 9868 w 21595"/>
              <a:gd name="connsiteY98" fmla="*/ 1185 h 21600"/>
              <a:gd name="connsiteX99" fmla="*/ 9929 w 21595"/>
              <a:gd name="connsiteY99" fmla="*/ 1162 h 21600"/>
              <a:gd name="connsiteX100" fmla="*/ 9946 w 21595"/>
              <a:gd name="connsiteY100" fmla="*/ 1112 h 21600"/>
              <a:gd name="connsiteX101" fmla="*/ 9903 w 21595"/>
              <a:gd name="connsiteY101" fmla="*/ 1063 h 21600"/>
              <a:gd name="connsiteX102" fmla="*/ 9997 w 21595"/>
              <a:gd name="connsiteY102" fmla="*/ 1051 h 21600"/>
              <a:gd name="connsiteX103" fmla="*/ 9950 w 21595"/>
              <a:gd name="connsiteY103" fmla="*/ 940 h 21600"/>
              <a:gd name="connsiteX104" fmla="*/ 9997 w 21595"/>
              <a:gd name="connsiteY104" fmla="*/ 929 h 21600"/>
              <a:gd name="connsiteX105" fmla="*/ 9997 w 21595"/>
              <a:gd name="connsiteY105" fmla="*/ 829 h 21600"/>
              <a:gd name="connsiteX106" fmla="*/ 9929 w 21595"/>
              <a:gd name="connsiteY106" fmla="*/ 757 h 21600"/>
              <a:gd name="connsiteX107" fmla="*/ 10002 w 21595"/>
              <a:gd name="connsiteY107" fmla="*/ 719 h 21600"/>
              <a:gd name="connsiteX108" fmla="*/ 10064 w 21595"/>
              <a:gd name="connsiteY108" fmla="*/ 719 h 21600"/>
              <a:gd name="connsiteX109" fmla="*/ 10023 w 21595"/>
              <a:gd name="connsiteY109" fmla="*/ 635 h 21600"/>
              <a:gd name="connsiteX110" fmla="*/ 10033 w 21595"/>
              <a:gd name="connsiteY110" fmla="*/ 512 h 21600"/>
              <a:gd name="connsiteX111" fmla="*/ 10075 w 21595"/>
              <a:gd name="connsiteY111" fmla="*/ 428 h 21600"/>
              <a:gd name="connsiteX112" fmla="*/ 10127 w 21595"/>
              <a:gd name="connsiteY112" fmla="*/ 352 h 21600"/>
              <a:gd name="connsiteX113" fmla="*/ 10044 w 21595"/>
              <a:gd name="connsiteY113" fmla="*/ 340 h 21600"/>
              <a:gd name="connsiteX114" fmla="*/ 10163 w 21595"/>
              <a:gd name="connsiteY114" fmla="*/ 329 h 21600"/>
              <a:gd name="connsiteX115" fmla="*/ 10188 w 21595"/>
              <a:gd name="connsiteY115" fmla="*/ 306 h 21600"/>
              <a:gd name="connsiteX116" fmla="*/ 10344 w 21595"/>
              <a:gd name="connsiteY116" fmla="*/ 229 h 21600"/>
              <a:gd name="connsiteX117" fmla="*/ 10329 w 21595"/>
              <a:gd name="connsiteY117" fmla="*/ 183 h 21600"/>
              <a:gd name="connsiteX118" fmla="*/ 10219 w 21595"/>
              <a:gd name="connsiteY118" fmla="*/ 168 h 21600"/>
              <a:gd name="connsiteX119" fmla="*/ 10038 w 21595"/>
              <a:gd name="connsiteY119" fmla="*/ 206 h 21600"/>
              <a:gd name="connsiteX120" fmla="*/ 9941 w 21595"/>
              <a:gd name="connsiteY120" fmla="*/ 245 h 21600"/>
              <a:gd name="connsiteX121" fmla="*/ 9986 w 21595"/>
              <a:gd name="connsiteY121" fmla="*/ 183 h 21600"/>
              <a:gd name="connsiteX122" fmla="*/ 9960 w 21595"/>
              <a:gd name="connsiteY122" fmla="*/ 145 h 21600"/>
              <a:gd name="connsiteX123" fmla="*/ 9882 w 21595"/>
              <a:gd name="connsiteY123" fmla="*/ 183 h 21600"/>
              <a:gd name="connsiteX124" fmla="*/ 9779 w 21595"/>
              <a:gd name="connsiteY124" fmla="*/ 145 h 21600"/>
              <a:gd name="connsiteX125" fmla="*/ 9649 w 21595"/>
              <a:gd name="connsiteY125" fmla="*/ 157 h 21600"/>
              <a:gd name="connsiteX126" fmla="*/ 9635 w 21595"/>
              <a:gd name="connsiteY126" fmla="*/ 134 h 21600"/>
              <a:gd name="connsiteX127" fmla="*/ 9831 w 21595"/>
              <a:gd name="connsiteY127" fmla="*/ 134 h 21600"/>
              <a:gd name="connsiteX128" fmla="*/ 9971 w 21595"/>
              <a:gd name="connsiteY128" fmla="*/ 122 h 21600"/>
              <a:gd name="connsiteX129" fmla="*/ 10044 w 21595"/>
              <a:gd name="connsiteY129" fmla="*/ 84 h 21600"/>
              <a:gd name="connsiteX130" fmla="*/ 9831 w 21595"/>
              <a:gd name="connsiteY130" fmla="*/ 11 h 21600"/>
              <a:gd name="connsiteX131" fmla="*/ 9546 w 21595"/>
              <a:gd name="connsiteY131" fmla="*/ 0 h 21600"/>
              <a:gd name="connsiteX132" fmla="*/ 8188 w 21595"/>
              <a:gd name="connsiteY132" fmla="*/ 34 h 21600"/>
              <a:gd name="connsiteX133" fmla="*/ 8080 w 21595"/>
              <a:gd name="connsiteY133" fmla="*/ 61 h 21600"/>
              <a:gd name="connsiteX134" fmla="*/ 8064 w 21595"/>
              <a:gd name="connsiteY134" fmla="*/ 46 h 21600"/>
              <a:gd name="connsiteX135" fmla="*/ 7955 w 21595"/>
              <a:gd name="connsiteY135" fmla="*/ 46 h 21600"/>
              <a:gd name="connsiteX136" fmla="*/ 7882 w 21595"/>
              <a:gd name="connsiteY136" fmla="*/ 61 h 21600"/>
              <a:gd name="connsiteX137" fmla="*/ 7830 w 21595"/>
              <a:gd name="connsiteY137" fmla="*/ 73 h 21600"/>
              <a:gd name="connsiteX138" fmla="*/ 7774 w 21595"/>
              <a:gd name="connsiteY138" fmla="*/ 122 h 21600"/>
              <a:gd name="connsiteX139" fmla="*/ 7748 w 21595"/>
              <a:gd name="connsiteY139" fmla="*/ 96 h 21600"/>
              <a:gd name="connsiteX140" fmla="*/ 7706 w 21595"/>
              <a:gd name="connsiteY140" fmla="*/ 96 h 21600"/>
              <a:gd name="connsiteX141" fmla="*/ 7634 w 21595"/>
              <a:gd name="connsiteY141" fmla="*/ 134 h 21600"/>
              <a:gd name="connsiteX142" fmla="*/ 7557 w 21595"/>
              <a:gd name="connsiteY142" fmla="*/ 145 h 21600"/>
              <a:gd name="connsiteX143" fmla="*/ 7510 w 21595"/>
              <a:gd name="connsiteY143" fmla="*/ 145 h 21600"/>
              <a:gd name="connsiteX144" fmla="*/ 7447 w 21595"/>
              <a:gd name="connsiteY144" fmla="*/ 168 h 21600"/>
              <a:gd name="connsiteX145" fmla="*/ 7437 w 21595"/>
              <a:gd name="connsiteY145" fmla="*/ 206 h 21600"/>
              <a:gd name="connsiteX146" fmla="*/ 7463 w 21595"/>
              <a:gd name="connsiteY146" fmla="*/ 229 h 21600"/>
              <a:gd name="connsiteX147" fmla="*/ 7472 w 21595"/>
              <a:gd name="connsiteY147" fmla="*/ 268 h 21600"/>
              <a:gd name="connsiteX148" fmla="*/ 7519 w 21595"/>
              <a:gd name="connsiteY148" fmla="*/ 306 h 21600"/>
              <a:gd name="connsiteX149" fmla="*/ 7654 w 21595"/>
              <a:gd name="connsiteY149" fmla="*/ 306 h 21600"/>
              <a:gd name="connsiteX150" fmla="*/ 7732 w 21595"/>
              <a:gd name="connsiteY150" fmla="*/ 317 h 21600"/>
              <a:gd name="connsiteX151" fmla="*/ 7654 w 21595"/>
              <a:gd name="connsiteY151" fmla="*/ 352 h 21600"/>
              <a:gd name="connsiteX152" fmla="*/ 7628 w 21595"/>
              <a:gd name="connsiteY152" fmla="*/ 340 h 21600"/>
              <a:gd name="connsiteX153" fmla="*/ 7531 w 21595"/>
              <a:gd name="connsiteY153" fmla="*/ 340 h 21600"/>
              <a:gd name="connsiteX154" fmla="*/ 7519 w 21595"/>
              <a:gd name="connsiteY154" fmla="*/ 390 h 21600"/>
              <a:gd name="connsiteX155" fmla="*/ 7550 w 21595"/>
              <a:gd name="connsiteY155" fmla="*/ 440 h 21600"/>
              <a:gd name="connsiteX156" fmla="*/ 7519 w 21595"/>
              <a:gd name="connsiteY156" fmla="*/ 474 h 21600"/>
              <a:gd name="connsiteX157" fmla="*/ 7437 w 21595"/>
              <a:gd name="connsiteY157" fmla="*/ 512 h 21600"/>
              <a:gd name="connsiteX158" fmla="*/ 7385 w 21595"/>
              <a:gd name="connsiteY158" fmla="*/ 550 h 21600"/>
              <a:gd name="connsiteX159" fmla="*/ 7437 w 21595"/>
              <a:gd name="connsiteY159" fmla="*/ 573 h 21600"/>
              <a:gd name="connsiteX160" fmla="*/ 7453 w 21595"/>
              <a:gd name="connsiteY160" fmla="*/ 646 h 21600"/>
              <a:gd name="connsiteX161" fmla="*/ 7375 w 21595"/>
              <a:gd name="connsiteY161" fmla="*/ 596 h 21600"/>
              <a:gd name="connsiteX162" fmla="*/ 7343 w 21595"/>
              <a:gd name="connsiteY162" fmla="*/ 612 h 21600"/>
              <a:gd name="connsiteX163" fmla="*/ 7323 w 21595"/>
              <a:gd name="connsiteY163" fmla="*/ 696 h 21600"/>
              <a:gd name="connsiteX164" fmla="*/ 7239 w 21595"/>
              <a:gd name="connsiteY164" fmla="*/ 719 h 21600"/>
              <a:gd name="connsiteX165" fmla="*/ 7220 w 21595"/>
              <a:gd name="connsiteY165" fmla="*/ 780 h 21600"/>
              <a:gd name="connsiteX166" fmla="*/ 7291 w 21595"/>
              <a:gd name="connsiteY166" fmla="*/ 780 h 21600"/>
              <a:gd name="connsiteX167" fmla="*/ 7343 w 21595"/>
              <a:gd name="connsiteY167" fmla="*/ 807 h 21600"/>
              <a:gd name="connsiteX168" fmla="*/ 7468 w 21595"/>
              <a:gd name="connsiteY168" fmla="*/ 780 h 21600"/>
              <a:gd name="connsiteX169" fmla="*/ 7562 w 21595"/>
              <a:gd name="connsiteY169" fmla="*/ 818 h 21600"/>
              <a:gd name="connsiteX170" fmla="*/ 7696 w 21595"/>
              <a:gd name="connsiteY170" fmla="*/ 745 h 21600"/>
              <a:gd name="connsiteX171" fmla="*/ 7706 w 21595"/>
              <a:gd name="connsiteY171" fmla="*/ 707 h 21600"/>
              <a:gd name="connsiteX172" fmla="*/ 7639 w 21595"/>
              <a:gd name="connsiteY172" fmla="*/ 719 h 21600"/>
              <a:gd name="connsiteX173" fmla="*/ 7644 w 21595"/>
              <a:gd name="connsiteY173" fmla="*/ 696 h 21600"/>
              <a:gd name="connsiteX174" fmla="*/ 7712 w 21595"/>
              <a:gd name="connsiteY174" fmla="*/ 657 h 21600"/>
              <a:gd name="connsiteX175" fmla="*/ 7753 w 21595"/>
              <a:gd name="connsiteY175" fmla="*/ 612 h 21600"/>
              <a:gd name="connsiteX176" fmla="*/ 7826 w 21595"/>
              <a:gd name="connsiteY176" fmla="*/ 573 h 21600"/>
              <a:gd name="connsiteX177" fmla="*/ 7877 w 21595"/>
              <a:gd name="connsiteY177" fmla="*/ 535 h 21600"/>
              <a:gd name="connsiteX178" fmla="*/ 7873 w 21595"/>
              <a:gd name="connsiteY178" fmla="*/ 474 h 21600"/>
              <a:gd name="connsiteX179" fmla="*/ 7908 w 21595"/>
              <a:gd name="connsiteY179" fmla="*/ 451 h 21600"/>
              <a:gd name="connsiteX180" fmla="*/ 7861 w 21595"/>
              <a:gd name="connsiteY180" fmla="*/ 440 h 21600"/>
              <a:gd name="connsiteX181" fmla="*/ 7981 w 21595"/>
              <a:gd name="connsiteY181" fmla="*/ 428 h 21600"/>
              <a:gd name="connsiteX182" fmla="*/ 8017 w 21595"/>
              <a:gd name="connsiteY182" fmla="*/ 401 h 21600"/>
              <a:gd name="connsiteX183" fmla="*/ 8101 w 21595"/>
              <a:gd name="connsiteY183" fmla="*/ 390 h 21600"/>
              <a:gd name="connsiteX184" fmla="*/ 8198 w 21595"/>
              <a:gd name="connsiteY184" fmla="*/ 290 h 21600"/>
              <a:gd name="connsiteX185" fmla="*/ 8271 w 21595"/>
              <a:gd name="connsiteY185" fmla="*/ 268 h 21600"/>
              <a:gd name="connsiteX186" fmla="*/ 8386 w 21595"/>
              <a:gd name="connsiteY186" fmla="*/ 206 h 21600"/>
              <a:gd name="connsiteX187" fmla="*/ 8308 w 21595"/>
              <a:gd name="connsiteY187" fmla="*/ 206 h 21600"/>
              <a:gd name="connsiteX188" fmla="*/ 8349 w 21595"/>
              <a:gd name="connsiteY188" fmla="*/ 183 h 21600"/>
              <a:gd name="connsiteX189" fmla="*/ 8443 w 21595"/>
              <a:gd name="connsiteY189" fmla="*/ 168 h 21600"/>
              <a:gd name="connsiteX190" fmla="*/ 8551 w 21595"/>
              <a:gd name="connsiteY190" fmla="*/ 122 h 21600"/>
              <a:gd name="connsiteX191" fmla="*/ 8561 w 21595"/>
              <a:gd name="connsiteY191" fmla="*/ 96 h 21600"/>
              <a:gd name="connsiteX192" fmla="*/ 8504 w 21595"/>
              <a:gd name="connsiteY192" fmla="*/ 73 h 21600"/>
              <a:gd name="connsiteX193" fmla="*/ 8431 w 21595"/>
              <a:gd name="connsiteY193" fmla="*/ 61 h 21600"/>
              <a:gd name="connsiteX194" fmla="*/ 8339 w 21595"/>
              <a:gd name="connsiteY194" fmla="*/ 46 h 21600"/>
              <a:gd name="connsiteX195" fmla="*/ 8266 w 21595"/>
              <a:gd name="connsiteY195" fmla="*/ 46 h 21600"/>
              <a:gd name="connsiteX196" fmla="*/ 8188 w 21595"/>
              <a:gd name="connsiteY196" fmla="*/ 34 h 21600"/>
              <a:gd name="connsiteX197" fmla="*/ 7291 w 21595"/>
              <a:gd name="connsiteY197" fmla="*/ 229 h 21600"/>
              <a:gd name="connsiteX198" fmla="*/ 7298 w 21595"/>
              <a:gd name="connsiteY198" fmla="*/ 256 h 21600"/>
              <a:gd name="connsiteX199" fmla="*/ 7251 w 21595"/>
              <a:gd name="connsiteY199" fmla="*/ 268 h 21600"/>
              <a:gd name="connsiteX200" fmla="*/ 7208 w 21595"/>
              <a:gd name="connsiteY200" fmla="*/ 306 h 21600"/>
              <a:gd name="connsiteX201" fmla="*/ 7157 w 21595"/>
              <a:gd name="connsiteY201" fmla="*/ 340 h 21600"/>
              <a:gd name="connsiteX202" fmla="*/ 7152 w 21595"/>
              <a:gd name="connsiteY202" fmla="*/ 401 h 21600"/>
              <a:gd name="connsiteX203" fmla="*/ 7173 w 21595"/>
              <a:gd name="connsiteY203" fmla="*/ 440 h 21600"/>
              <a:gd name="connsiteX204" fmla="*/ 7246 w 21595"/>
              <a:gd name="connsiteY204" fmla="*/ 440 h 21600"/>
              <a:gd name="connsiteX205" fmla="*/ 7199 w 21595"/>
              <a:gd name="connsiteY205" fmla="*/ 463 h 21600"/>
              <a:gd name="connsiteX206" fmla="*/ 7173 w 21595"/>
              <a:gd name="connsiteY206" fmla="*/ 512 h 21600"/>
              <a:gd name="connsiteX207" fmla="*/ 7194 w 21595"/>
              <a:gd name="connsiteY207" fmla="*/ 562 h 21600"/>
              <a:gd name="connsiteX208" fmla="*/ 7265 w 21595"/>
              <a:gd name="connsiteY208" fmla="*/ 573 h 21600"/>
              <a:gd name="connsiteX209" fmla="*/ 7338 w 21595"/>
              <a:gd name="connsiteY209" fmla="*/ 562 h 21600"/>
              <a:gd name="connsiteX210" fmla="*/ 7453 w 21595"/>
              <a:gd name="connsiteY210" fmla="*/ 474 h 21600"/>
              <a:gd name="connsiteX211" fmla="*/ 7519 w 21595"/>
              <a:gd name="connsiteY211" fmla="*/ 440 h 21600"/>
              <a:gd name="connsiteX212" fmla="*/ 7494 w 21595"/>
              <a:gd name="connsiteY212" fmla="*/ 401 h 21600"/>
              <a:gd name="connsiteX213" fmla="*/ 7498 w 21595"/>
              <a:gd name="connsiteY213" fmla="*/ 329 h 21600"/>
              <a:gd name="connsiteX214" fmla="*/ 7447 w 21595"/>
              <a:gd name="connsiteY214" fmla="*/ 306 h 21600"/>
              <a:gd name="connsiteX215" fmla="*/ 7401 w 21595"/>
              <a:gd name="connsiteY215" fmla="*/ 290 h 21600"/>
              <a:gd name="connsiteX216" fmla="*/ 7380 w 21595"/>
              <a:gd name="connsiteY216" fmla="*/ 229 h 21600"/>
              <a:gd name="connsiteX217" fmla="*/ 7291 w 21595"/>
              <a:gd name="connsiteY217" fmla="*/ 229 h 21600"/>
              <a:gd name="connsiteX218" fmla="*/ 14339 w 21595"/>
              <a:gd name="connsiteY218" fmla="*/ 229 h 21600"/>
              <a:gd name="connsiteX219" fmla="*/ 14273 w 21595"/>
              <a:gd name="connsiteY219" fmla="*/ 256 h 21600"/>
              <a:gd name="connsiteX220" fmla="*/ 14216 w 21595"/>
              <a:gd name="connsiteY220" fmla="*/ 329 h 21600"/>
              <a:gd name="connsiteX221" fmla="*/ 14278 w 21595"/>
              <a:gd name="connsiteY221" fmla="*/ 352 h 21600"/>
              <a:gd name="connsiteX222" fmla="*/ 14351 w 21595"/>
              <a:gd name="connsiteY222" fmla="*/ 428 h 21600"/>
              <a:gd name="connsiteX223" fmla="*/ 14438 w 21595"/>
              <a:gd name="connsiteY223" fmla="*/ 474 h 21600"/>
              <a:gd name="connsiteX224" fmla="*/ 14563 w 21595"/>
              <a:gd name="connsiteY224" fmla="*/ 512 h 21600"/>
              <a:gd name="connsiteX225" fmla="*/ 14641 w 21595"/>
              <a:gd name="connsiteY225" fmla="*/ 489 h 21600"/>
              <a:gd name="connsiteX226" fmla="*/ 14589 w 21595"/>
              <a:gd name="connsiteY226" fmla="*/ 390 h 21600"/>
              <a:gd name="connsiteX227" fmla="*/ 14443 w 21595"/>
              <a:gd name="connsiteY227" fmla="*/ 279 h 21600"/>
              <a:gd name="connsiteX228" fmla="*/ 14339 w 21595"/>
              <a:gd name="connsiteY228" fmla="*/ 229 h 21600"/>
              <a:gd name="connsiteX229" fmla="*/ 12655 w 21595"/>
              <a:gd name="connsiteY229" fmla="*/ 268 h 21600"/>
              <a:gd name="connsiteX230" fmla="*/ 12624 w 21595"/>
              <a:gd name="connsiteY230" fmla="*/ 279 h 21600"/>
              <a:gd name="connsiteX231" fmla="*/ 12610 w 21595"/>
              <a:gd name="connsiteY231" fmla="*/ 306 h 21600"/>
              <a:gd name="connsiteX232" fmla="*/ 12594 w 21595"/>
              <a:gd name="connsiteY232" fmla="*/ 279 h 21600"/>
              <a:gd name="connsiteX233" fmla="*/ 12537 w 21595"/>
              <a:gd name="connsiteY233" fmla="*/ 279 h 21600"/>
              <a:gd name="connsiteX234" fmla="*/ 12469 w 21595"/>
              <a:gd name="connsiteY234" fmla="*/ 306 h 21600"/>
              <a:gd name="connsiteX235" fmla="*/ 12551 w 21595"/>
              <a:gd name="connsiteY235" fmla="*/ 306 h 21600"/>
              <a:gd name="connsiteX236" fmla="*/ 12542 w 21595"/>
              <a:gd name="connsiteY236" fmla="*/ 340 h 21600"/>
              <a:gd name="connsiteX237" fmla="*/ 12589 w 21595"/>
              <a:gd name="connsiteY237" fmla="*/ 367 h 21600"/>
              <a:gd name="connsiteX238" fmla="*/ 12629 w 21595"/>
              <a:gd name="connsiteY238" fmla="*/ 340 h 21600"/>
              <a:gd name="connsiteX239" fmla="*/ 12629 w 21595"/>
              <a:gd name="connsiteY239" fmla="*/ 329 h 21600"/>
              <a:gd name="connsiteX240" fmla="*/ 12662 w 21595"/>
              <a:gd name="connsiteY240" fmla="*/ 317 h 21600"/>
              <a:gd name="connsiteX241" fmla="*/ 12707 w 21595"/>
              <a:gd name="connsiteY241" fmla="*/ 306 h 21600"/>
              <a:gd name="connsiteX242" fmla="*/ 12718 w 21595"/>
              <a:gd name="connsiteY242" fmla="*/ 290 h 21600"/>
              <a:gd name="connsiteX243" fmla="*/ 12655 w 21595"/>
              <a:gd name="connsiteY243" fmla="*/ 268 h 21600"/>
              <a:gd name="connsiteX244" fmla="*/ 11651 w 21595"/>
              <a:gd name="connsiteY244" fmla="*/ 290 h 21600"/>
              <a:gd name="connsiteX245" fmla="*/ 11619 w 21595"/>
              <a:gd name="connsiteY245" fmla="*/ 329 h 21600"/>
              <a:gd name="connsiteX246" fmla="*/ 11557 w 21595"/>
              <a:gd name="connsiteY246" fmla="*/ 306 h 21600"/>
              <a:gd name="connsiteX247" fmla="*/ 11448 w 21595"/>
              <a:gd name="connsiteY247" fmla="*/ 329 h 21600"/>
              <a:gd name="connsiteX248" fmla="*/ 11495 w 21595"/>
              <a:gd name="connsiteY248" fmla="*/ 378 h 21600"/>
              <a:gd name="connsiteX249" fmla="*/ 11547 w 21595"/>
              <a:gd name="connsiteY249" fmla="*/ 378 h 21600"/>
              <a:gd name="connsiteX250" fmla="*/ 11557 w 21595"/>
              <a:gd name="connsiteY250" fmla="*/ 413 h 21600"/>
              <a:gd name="connsiteX251" fmla="*/ 11670 w 21595"/>
              <a:gd name="connsiteY251" fmla="*/ 428 h 21600"/>
              <a:gd name="connsiteX252" fmla="*/ 11780 w 21595"/>
              <a:gd name="connsiteY252" fmla="*/ 413 h 21600"/>
              <a:gd name="connsiteX253" fmla="*/ 11826 w 21595"/>
              <a:gd name="connsiteY253" fmla="*/ 352 h 21600"/>
              <a:gd name="connsiteX254" fmla="*/ 11748 w 21595"/>
              <a:gd name="connsiteY254" fmla="*/ 317 h 21600"/>
              <a:gd name="connsiteX255" fmla="*/ 11651 w 21595"/>
              <a:gd name="connsiteY255" fmla="*/ 290 h 21600"/>
              <a:gd name="connsiteX256" fmla="*/ 11437 w 21595"/>
              <a:gd name="connsiteY256" fmla="*/ 352 h 21600"/>
              <a:gd name="connsiteX257" fmla="*/ 11380 w 21595"/>
              <a:gd name="connsiteY257" fmla="*/ 367 h 21600"/>
              <a:gd name="connsiteX258" fmla="*/ 11371 w 21595"/>
              <a:gd name="connsiteY258" fmla="*/ 401 h 21600"/>
              <a:gd name="connsiteX259" fmla="*/ 11314 w 21595"/>
              <a:gd name="connsiteY259" fmla="*/ 401 h 21600"/>
              <a:gd name="connsiteX260" fmla="*/ 11293 w 21595"/>
              <a:gd name="connsiteY260" fmla="*/ 367 h 21600"/>
              <a:gd name="connsiteX261" fmla="*/ 11189 w 21595"/>
              <a:gd name="connsiteY261" fmla="*/ 401 h 21600"/>
              <a:gd name="connsiteX262" fmla="*/ 11225 w 21595"/>
              <a:gd name="connsiteY262" fmla="*/ 489 h 21600"/>
              <a:gd name="connsiteX263" fmla="*/ 11308 w 21595"/>
              <a:gd name="connsiteY263" fmla="*/ 596 h 21600"/>
              <a:gd name="connsiteX264" fmla="*/ 11371 w 21595"/>
              <a:gd name="connsiteY264" fmla="*/ 623 h 21600"/>
              <a:gd name="connsiteX265" fmla="*/ 11340 w 21595"/>
              <a:gd name="connsiteY265" fmla="*/ 673 h 21600"/>
              <a:gd name="connsiteX266" fmla="*/ 11427 w 21595"/>
              <a:gd name="connsiteY266" fmla="*/ 745 h 21600"/>
              <a:gd name="connsiteX267" fmla="*/ 11474 w 21595"/>
              <a:gd name="connsiteY267" fmla="*/ 745 h 21600"/>
              <a:gd name="connsiteX268" fmla="*/ 11484 w 21595"/>
              <a:gd name="connsiteY268" fmla="*/ 635 h 21600"/>
              <a:gd name="connsiteX269" fmla="*/ 11515 w 21595"/>
              <a:gd name="connsiteY269" fmla="*/ 623 h 21600"/>
              <a:gd name="connsiteX270" fmla="*/ 11531 w 21595"/>
              <a:gd name="connsiteY270" fmla="*/ 524 h 21600"/>
              <a:gd name="connsiteX271" fmla="*/ 11625 w 21595"/>
              <a:gd name="connsiteY271" fmla="*/ 489 h 21600"/>
              <a:gd name="connsiteX272" fmla="*/ 11489 w 21595"/>
              <a:gd name="connsiteY272" fmla="*/ 401 h 21600"/>
              <a:gd name="connsiteX273" fmla="*/ 11437 w 21595"/>
              <a:gd name="connsiteY273" fmla="*/ 352 h 21600"/>
              <a:gd name="connsiteX274" fmla="*/ 6768 w 21595"/>
              <a:gd name="connsiteY274" fmla="*/ 440 h 21600"/>
              <a:gd name="connsiteX275" fmla="*/ 6742 w 21595"/>
              <a:gd name="connsiteY275" fmla="*/ 489 h 21600"/>
              <a:gd name="connsiteX276" fmla="*/ 6773 w 21595"/>
              <a:gd name="connsiteY276" fmla="*/ 512 h 21600"/>
              <a:gd name="connsiteX277" fmla="*/ 6716 w 21595"/>
              <a:gd name="connsiteY277" fmla="*/ 550 h 21600"/>
              <a:gd name="connsiteX278" fmla="*/ 6799 w 21595"/>
              <a:gd name="connsiteY278" fmla="*/ 562 h 21600"/>
              <a:gd name="connsiteX279" fmla="*/ 6841 w 21595"/>
              <a:gd name="connsiteY279" fmla="*/ 596 h 21600"/>
              <a:gd name="connsiteX280" fmla="*/ 6898 w 21595"/>
              <a:gd name="connsiteY280" fmla="*/ 612 h 21600"/>
              <a:gd name="connsiteX281" fmla="*/ 6914 w 21595"/>
              <a:gd name="connsiteY281" fmla="*/ 562 h 21600"/>
              <a:gd name="connsiteX282" fmla="*/ 6914 w 21595"/>
              <a:gd name="connsiteY282" fmla="*/ 501 h 21600"/>
              <a:gd name="connsiteX283" fmla="*/ 6836 w 21595"/>
              <a:gd name="connsiteY283" fmla="*/ 463 h 21600"/>
              <a:gd name="connsiteX284" fmla="*/ 6768 w 21595"/>
              <a:gd name="connsiteY284" fmla="*/ 440 h 21600"/>
              <a:gd name="connsiteX285" fmla="*/ 14688 w 21595"/>
              <a:gd name="connsiteY285" fmla="*/ 440 h 21600"/>
              <a:gd name="connsiteX286" fmla="*/ 14667 w 21595"/>
              <a:gd name="connsiteY286" fmla="*/ 451 h 21600"/>
              <a:gd name="connsiteX287" fmla="*/ 14683 w 21595"/>
              <a:gd name="connsiteY287" fmla="*/ 612 h 21600"/>
              <a:gd name="connsiteX288" fmla="*/ 14874 w 21595"/>
              <a:gd name="connsiteY288" fmla="*/ 562 h 21600"/>
              <a:gd name="connsiteX289" fmla="*/ 14858 w 21595"/>
              <a:gd name="connsiteY289" fmla="*/ 512 h 21600"/>
              <a:gd name="connsiteX290" fmla="*/ 14723 w 21595"/>
              <a:gd name="connsiteY290" fmla="*/ 451 h 21600"/>
              <a:gd name="connsiteX291" fmla="*/ 14688 w 21595"/>
              <a:gd name="connsiteY291" fmla="*/ 440 h 21600"/>
              <a:gd name="connsiteX292" fmla="*/ 7001 w 21595"/>
              <a:gd name="connsiteY292" fmla="*/ 489 h 21600"/>
              <a:gd name="connsiteX293" fmla="*/ 6980 w 21595"/>
              <a:gd name="connsiteY293" fmla="*/ 535 h 21600"/>
              <a:gd name="connsiteX294" fmla="*/ 6970 w 21595"/>
              <a:gd name="connsiteY294" fmla="*/ 585 h 21600"/>
              <a:gd name="connsiteX295" fmla="*/ 6991 w 21595"/>
              <a:gd name="connsiteY295" fmla="*/ 612 h 21600"/>
              <a:gd name="connsiteX296" fmla="*/ 7058 w 21595"/>
              <a:gd name="connsiteY296" fmla="*/ 585 h 21600"/>
              <a:gd name="connsiteX297" fmla="*/ 7090 w 21595"/>
              <a:gd name="connsiteY297" fmla="*/ 550 h 21600"/>
              <a:gd name="connsiteX298" fmla="*/ 7069 w 21595"/>
              <a:gd name="connsiteY298" fmla="*/ 501 h 21600"/>
              <a:gd name="connsiteX299" fmla="*/ 7048 w 21595"/>
              <a:gd name="connsiteY299" fmla="*/ 501 h 21600"/>
              <a:gd name="connsiteX300" fmla="*/ 7001 w 21595"/>
              <a:gd name="connsiteY300" fmla="*/ 489 h 21600"/>
              <a:gd name="connsiteX301" fmla="*/ 6504 w 21595"/>
              <a:gd name="connsiteY301" fmla="*/ 501 h 21600"/>
              <a:gd name="connsiteX302" fmla="*/ 6442 w 21595"/>
              <a:gd name="connsiteY302" fmla="*/ 535 h 21600"/>
              <a:gd name="connsiteX303" fmla="*/ 6431 w 21595"/>
              <a:gd name="connsiteY303" fmla="*/ 550 h 21600"/>
              <a:gd name="connsiteX304" fmla="*/ 6499 w 21595"/>
              <a:gd name="connsiteY304" fmla="*/ 550 h 21600"/>
              <a:gd name="connsiteX305" fmla="*/ 6556 w 21595"/>
              <a:gd name="connsiteY305" fmla="*/ 524 h 21600"/>
              <a:gd name="connsiteX306" fmla="*/ 6525 w 21595"/>
              <a:gd name="connsiteY306" fmla="*/ 501 h 21600"/>
              <a:gd name="connsiteX307" fmla="*/ 6504 w 21595"/>
              <a:gd name="connsiteY307" fmla="*/ 501 h 21600"/>
              <a:gd name="connsiteX308" fmla="*/ 11682 w 21595"/>
              <a:gd name="connsiteY308" fmla="*/ 535 h 21600"/>
              <a:gd name="connsiteX309" fmla="*/ 11604 w 21595"/>
              <a:gd name="connsiteY309" fmla="*/ 562 h 21600"/>
              <a:gd name="connsiteX310" fmla="*/ 11630 w 21595"/>
              <a:gd name="connsiteY310" fmla="*/ 596 h 21600"/>
              <a:gd name="connsiteX311" fmla="*/ 11609 w 21595"/>
              <a:gd name="connsiteY311" fmla="*/ 635 h 21600"/>
              <a:gd name="connsiteX312" fmla="*/ 11682 w 21595"/>
              <a:gd name="connsiteY312" fmla="*/ 657 h 21600"/>
              <a:gd name="connsiteX313" fmla="*/ 11764 w 21595"/>
              <a:gd name="connsiteY313" fmla="*/ 612 h 21600"/>
              <a:gd name="connsiteX314" fmla="*/ 11703 w 21595"/>
              <a:gd name="connsiteY314" fmla="*/ 585 h 21600"/>
              <a:gd name="connsiteX315" fmla="*/ 11682 w 21595"/>
              <a:gd name="connsiteY315" fmla="*/ 535 h 21600"/>
              <a:gd name="connsiteX316" fmla="*/ 6462 w 21595"/>
              <a:gd name="connsiteY316" fmla="*/ 573 h 21600"/>
              <a:gd name="connsiteX317" fmla="*/ 6400 w 21595"/>
              <a:gd name="connsiteY317" fmla="*/ 585 h 21600"/>
              <a:gd name="connsiteX318" fmla="*/ 6344 w 21595"/>
              <a:gd name="connsiteY318" fmla="*/ 623 h 21600"/>
              <a:gd name="connsiteX319" fmla="*/ 6379 w 21595"/>
              <a:gd name="connsiteY319" fmla="*/ 673 h 21600"/>
              <a:gd name="connsiteX320" fmla="*/ 6473 w 21595"/>
              <a:gd name="connsiteY320" fmla="*/ 635 h 21600"/>
              <a:gd name="connsiteX321" fmla="*/ 6509 w 21595"/>
              <a:gd name="connsiteY321" fmla="*/ 596 h 21600"/>
              <a:gd name="connsiteX322" fmla="*/ 6462 w 21595"/>
              <a:gd name="connsiteY322" fmla="*/ 573 h 21600"/>
              <a:gd name="connsiteX323" fmla="*/ 7022 w 21595"/>
              <a:gd name="connsiteY323" fmla="*/ 612 h 21600"/>
              <a:gd name="connsiteX324" fmla="*/ 7017 w 21595"/>
              <a:gd name="connsiteY324" fmla="*/ 646 h 21600"/>
              <a:gd name="connsiteX325" fmla="*/ 7084 w 21595"/>
              <a:gd name="connsiteY325" fmla="*/ 657 h 21600"/>
              <a:gd name="connsiteX326" fmla="*/ 7105 w 21595"/>
              <a:gd name="connsiteY326" fmla="*/ 657 h 21600"/>
              <a:gd name="connsiteX327" fmla="*/ 7116 w 21595"/>
              <a:gd name="connsiteY327" fmla="*/ 635 h 21600"/>
              <a:gd name="connsiteX328" fmla="*/ 7100 w 21595"/>
              <a:gd name="connsiteY328" fmla="*/ 623 h 21600"/>
              <a:gd name="connsiteX329" fmla="*/ 7022 w 21595"/>
              <a:gd name="connsiteY329" fmla="*/ 612 h 21600"/>
              <a:gd name="connsiteX330" fmla="*/ 6235 w 21595"/>
              <a:gd name="connsiteY330" fmla="*/ 635 h 21600"/>
              <a:gd name="connsiteX331" fmla="*/ 6172 w 21595"/>
              <a:gd name="connsiteY331" fmla="*/ 657 h 21600"/>
              <a:gd name="connsiteX332" fmla="*/ 6110 w 21595"/>
              <a:gd name="connsiteY332" fmla="*/ 657 h 21600"/>
              <a:gd name="connsiteX333" fmla="*/ 5981 w 21595"/>
              <a:gd name="connsiteY333" fmla="*/ 734 h 21600"/>
              <a:gd name="connsiteX334" fmla="*/ 5856 w 21595"/>
              <a:gd name="connsiteY334" fmla="*/ 818 h 21600"/>
              <a:gd name="connsiteX335" fmla="*/ 5898 w 21595"/>
              <a:gd name="connsiteY335" fmla="*/ 856 h 21600"/>
              <a:gd name="connsiteX336" fmla="*/ 5970 w 21595"/>
              <a:gd name="connsiteY336" fmla="*/ 829 h 21600"/>
              <a:gd name="connsiteX337" fmla="*/ 6080 w 21595"/>
              <a:gd name="connsiteY337" fmla="*/ 780 h 21600"/>
              <a:gd name="connsiteX338" fmla="*/ 6115 w 21595"/>
              <a:gd name="connsiteY338" fmla="*/ 768 h 21600"/>
              <a:gd name="connsiteX339" fmla="*/ 6172 w 21595"/>
              <a:gd name="connsiteY339" fmla="*/ 734 h 21600"/>
              <a:gd name="connsiteX340" fmla="*/ 6235 w 21595"/>
              <a:gd name="connsiteY340" fmla="*/ 635 h 21600"/>
              <a:gd name="connsiteX341" fmla="*/ 14900 w 21595"/>
              <a:gd name="connsiteY341" fmla="*/ 646 h 21600"/>
              <a:gd name="connsiteX342" fmla="*/ 14832 w 21595"/>
              <a:gd name="connsiteY342" fmla="*/ 696 h 21600"/>
              <a:gd name="connsiteX343" fmla="*/ 14822 w 21595"/>
              <a:gd name="connsiteY343" fmla="*/ 745 h 21600"/>
              <a:gd name="connsiteX344" fmla="*/ 14838 w 21595"/>
              <a:gd name="connsiteY344" fmla="*/ 795 h 21600"/>
              <a:gd name="connsiteX345" fmla="*/ 14765 w 21595"/>
              <a:gd name="connsiteY345" fmla="*/ 795 h 21600"/>
              <a:gd name="connsiteX346" fmla="*/ 14709 w 21595"/>
              <a:gd name="connsiteY346" fmla="*/ 856 h 21600"/>
              <a:gd name="connsiteX347" fmla="*/ 14662 w 21595"/>
              <a:gd name="connsiteY347" fmla="*/ 829 h 21600"/>
              <a:gd name="connsiteX348" fmla="*/ 14563 w 21595"/>
              <a:gd name="connsiteY348" fmla="*/ 841 h 21600"/>
              <a:gd name="connsiteX349" fmla="*/ 14563 w 21595"/>
              <a:gd name="connsiteY349" fmla="*/ 879 h 21600"/>
              <a:gd name="connsiteX350" fmla="*/ 14464 w 21595"/>
              <a:gd name="connsiteY350" fmla="*/ 891 h 21600"/>
              <a:gd name="connsiteX351" fmla="*/ 14412 w 21595"/>
              <a:gd name="connsiteY351" fmla="*/ 952 h 21600"/>
              <a:gd name="connsiteX352" fmla="*/ 14365 w 21595"/>
              <a:gd name="connsiteY352" fmla="*/ 952 h 21600"/>
              <a:gd name="connsiteX353" fmla="*/ 14351 w 21595"/>
              <a:gd name="connsiteY353" fmla="*/ 1040 h 21600"/>
              <a:gd name="connsiteX354" fmla="*/ 14407 w 21595"/>
              <a:gd name="connsiteY354" fmla="*/ 1101 h 21600"/>
              <a:gd name="connsiteX355" fmla="*/ 14325 w 21595"/>
              <a:gd name="connsiteY355" fmla="*/ 1112 h 21600"/>
              <a:gd name="connsiteX356" fmla="*/ 14221 w 21595"/>
              <a:gd name="connsiteY356" fmla="*/ 1112 h 21600"/>
              <a:gd name="connsiteX357" fmla="*/ 14158 w 21595"/>
              <a:gd name="connsiteY357" fmla="*/ 1135 h 21600"/>
              <a:gd name="connsiteX358" fmla="*/ 14210 w 21595"/>
              <a:gd name="connsiteY358" fmla="*/ 1269 h 21600"/>
              <a:gd name="connsiteX359" fmla="*/ 14283 w 21595"/>
              <a:gd name="connsiteY359" fmla="*/ 1380 h 21600"/>
              <a:gd name="connsiteX360" fmla="*/ 14179 w 21595"/>
              <a:gd name="connsiteY360" fmla="*/ 1307 h 21600"/>
              <a:gd name="connsiteX361" fmla="*/ 14092 w 21595"/>
              <a:gd name="connsiteY361" fmla="*/ 1319 h 21600"/>
              <a:gd name="connsiteX362" fmla="*/ 14035 w 21595"/>
              <a:gd name="connsiteY362" fmla="*/ 1368 h 21600"/>
              <a:gd name="connsiteX363" fmla="*/ 14080 w 21595"/>
              <a:gd name="connsiteY363" fmla="*/ 1468 h 21600"/>
              <a:gd name="connsiteX364" fmla="*/ 14028 w 21595"/>
              <a:gd name="connsiteY364" fmla="*/ 1441 h 21600"/>
              <a:gd name="connsiteX365" fmla="*/ 14009 w 21595"/>
              <a:gd name="connsiteY365" fmla="*/ 1319 h 21600"/>
              <a:gd name="connsiteX366" fmla="*/ 13962 w 21595"/>
              <a:gd name="connsiteY366" fmla="*/ 1246 h 21600"/>
              <a:gd name="connsiteX367" fmla="*/ 13941 w 21595"/>
              <a:gd name="connsiteY367" fmla="*/ 1246 h 21600"/>
              <a:gd name="connsiteX368" fmla="*/ 13983 w 21595"/>
              <a:gd name="connsiteY368" fmla="*/ 1345 h 21600"/>
              <a:gd name="connsiteX369" fmla="*/ 13931 w 21595"/>
              <a:gd name="connsiteY369" fmla="*/ 1430 h 21600"/>
              <a:gd name="connsiteX370" fmla="*/ 14019 w 21595"/>
              <a:gd name="connsiteY370" fmla="*/ 1540 h 21600"/>
              <a:gd name="connsiteX371" fmla="*/ 14024 w 21595"/>
              <a:gd name="connsiteY371" fmla="*/ 1674 h 21600"/>
              <a:gd name="connsiteX372" fmla="*/ 14054 w 21595"/>
              <a:gd name="connsiteY372" fmla="*/ 1747 h 21600"/>
              <a:gd name="connsiteX373" fmla="*/ 14106 w 21595"/>
              <a:gd name="connsiteY373" fmla="*/ 1758 h 21600"/>
              <a:gd name="connsiteX374" fmla="*/ 14113 w 21595"/>
              <a:gd name="connsiteY374" fmla="*/ 1846 h 21600"/>
              <a:gd name="connsiteX375" fmla="*/ 14158 w 21595"/>
              <a:gd name="connsiteY375" fmla="*/ 1919 h 21600"/>
              <a:gd name="connsiteX376" fmla="*/ 14139 w 21595"/>
              <a:gd name="connsiteY376" fmla="*/ 1980 h 21600"/>
              <a:gd name="connsiteX377" fmla="*/ 14143 w 21595"/>
              <a:gd name="connsiteY377" fmla="*/ 2053 h 21600"/>
              <a:gd name="connsiteX378" fmla="*/ 14101 w 21595"/>
              <a:gd name="connsiteY378" fmla="*/ 2091 h 21600"/>
              <a:gd name="connsiteX379" fmla="*/ 14096 w 21595"/>
              <a:gd name="connsiteY379" fmla="*/ 2141 h 21600"/>
              <a:gd name="connsiteX380" fmla="*/ 14040 w 21595"/>
              <a:gd name="connsiteY380" fmla="*/ 2114 h 21600"/>
              <a:gd name="connsiteX381" fmla="*/ 14075 w 21595"/>
              <a:gd name="connsiteY381" fmla="*/ 1919 h 21600"/>
              <a:gd name="connsiteX382" fmla="*/ 14071 w 21595"/>
              <a:gd name="connsiteY382" fmla="*/ 1819 h 21600"/>
              <a:gd name="connsiteX383" fmla="*/ 13998 w 21595"/>
              <a:gd name="connsiteY383" fmla="*/ 1735 h 21600"/>
              <a:gd name="connsiteX384" fmla="*/ 13957 w 21595"/>
              <a:gd name="connsiteY384" fmla="*/ 1552 h 21600"/>
              <a:gd name="connsiteX385" fmla="*/ 13915 w 21595"/>
              <a:gd name="connsiteY385" fmla="*/ 1452 h 21600"/>
              <a:gd name="connsiteX386" fmla="*/ 13873 w 21595"/>
              <a:gd name="connsiteY386" fmla="*/ 1418 h 21600"/>
              <a:gd name="connsiteX387" fmla="*/ 13884 w 21595"/>
              <a:gd name="connsiteY387" fmla="*/ 1307 h 21600"/>
              <a:gd name="connsiteX388" fmla="*/ 13854 w 21595"/>
              <a:gd name="connsiteY388" fmla="*/ 1235 h 21600"/>
              <a:gd name="connsiteX389" fmla="*/ 13734 w 21595"/>
              <a:gd name="connsiteY389" fmla="*/ 1196 h 21600"/>
              <a:gd name="connsiteX390" fmla="*/ 13708 w 21595"/>
              <a:gd name="connsiteY390" fmla="*/ 1223 h 21600"/>
              <a:gd name="connsiteX391" fmla="*/ 13713 w 21595"/>
              <a:gd name="connsiteY391" fmla="*/ 1345 h 21600"/>
              <a:gd name="connsiteX392" fmla="*/ 13666 w 21595"/>
              <a:gd name="connsiteY392" fmla="*/ 1468 h 21600"/>
              <a:gd name="connsiteX393" fmla="*/ 13677 w 21595"/>
              <a:gd name="connsiteY393" fmla="*/ 1514 h 21600"/>
              <a:gd name="connsiteX394" fmla="*/ 13729 w 21595"/>
              <a:gd name="connsiteY394" fmla="*/ 1624 h 21600"/>
              <a:gd name="connsiteX395" fmla="*/ 13729 w 21595"/>
              <a:gd name="connsiteY395" fmla="*/ 1686 h 21600"/>
              <a:gd name="connsiteX396" fmla="*/ 13786 w 21595"/>
              <a:gd name="connsiteY396" fmla="*/ 1697 h 21600"/>
              <a:gd name="connsiteX397" fmla="*/ 13795 w 21595"/>
              <a:gd name="connsiteY397" fmla="*/ 1724 h 21600"/>
              <a:gd name="connsiteX398" fmla="*/ 13858 w 21595"/>
              <a:gd name="connsiteY398" fmla="*/ 1796 h 21600"/>
              <a:gd name="connsiteX399" fmla="*/ 13847 w 21595"/>
              <a:gd name="connsiteY399" fmla="*/ 1869 h 21600"/>
              <a:gd name="connsiteX400" fmla="*/ 13651 w 21595"/>
              <a:gd name="connsiteY400" fmla="*/ 1712 h 21600"/>
              <a:gd name="connsiteX401" fmla="*/ 13578 w 21595"/>
              <a:gd name="connsiteY401" fmla="*/ 1674 h 21600"/>
              <a:gd name="connsiteX402" fmla="*/ 13439 w 21595"/>
              <a:gd name="connsiteY402" fmla="*/ 1636 h 21600"/>
              <a:gd name="connsiteX403" fmla="*/ 13428 w 21595"/>
              <a:gd name="connsiteY403" fmla="*/ 1686 h 21600"/>
              <a:gd name="connsiteX404" fmla="*/ 13491 w 21595"/>
              <a:gd name="connsiteY404" fmla="*/ 1758 h 21600"/>
              <a:gd name="connsiteX405" fmla="*/ 13458 w 21595"/>
              <a:gd name="connsiteY405" fmla="*/ 1846 h 21600"/>
              <a:gd name="connsiteX406" fmla="*/ 13392 w 21595"/>
              <a:gd name="connsiteY406" fmla="*/ 1758 h 21600"/>
              <a:gd name="connsiteX407" fmla="*/ 13340 w 21595"/>
              <a:gd name="connsiteY407" fmla="*/ 1819 h 21600"/>
              <a:gd name="connsiteX408" fmla="*/ 13258 w 21595"/>
              <a:gd name="connsiteY408" fmla="*/ 1819 h 21600"/>
              <a:gd name="connsiteX409" fmla="*/ 13236 w 21595"/>
              <a:gd name="connsiteY409" fmla="*/ 1869 h 21600"/>
              <a:gd name="connsiteX410" fmla="*/ 13180 w 21595"/>
              <a:gd name="connsiteY410" fmla="*/ 1858 h 21600"/>
              <a:gd name="connsiteX411" fmla="*/ 13206 w 21595"/>
              <a:gd name="connsiteY411" fmla="*/ 1774 h 21600"/>
              <a:gd name="connsiteX412" fmla="*/ 13168 w 21595"/>
              <a:gd name="connsiteY412" fmla="*/ 1758 h 21600"/>
              <a:gd name="connsiteX413" fmla="*/ 13034 w 21595"/>
              <a:gd name="connsiteY413" fmla="*/ 1881 h 21600"/>
              <a:gd name="connsiteX414" fmla="*/ 12951 w 21595"/>
              <a:gd name="connsiteY414" fmla="*/ 1942 h 21600"/>
              <a:gd name="connsiteX415" fmla="*/ 12956 w 21595"/>
              <a:gd name="connsiteY415" fmla="*/ 2030 h 21600"/>
              <a:gd name="connsiteX416" fmla="*/ 12888 w 21595"/>
              <a:gd name="connsiteY416" fmla="*/ 2053 h 21600"/>
              <a:gd name="connsiteX417" fmla="*/ 12848 w 21595"/>
              <a:gd name="connsiteY417" fmla="*/ 2003 h 21600"/>
              <a:gd name="connsiteX418" fmla="*/ 12836 w 21595"/>
              <a:gd name="connsiteY418" fmla="*/ 1930 h 21600"/>
              <a:gd name="connsiteX419" fmla="*/ 12888 w 21595"/>
              <a:gd name="connsiteY419" fmla="*/ 1919 h 21600"/>
              <a:gd name="connsiteX420" fmla="*/ 12853 w 21595"/>
              <a:gd name="connsiteY420" fmla="*/ 1846 h 21600"/>
              <a:gd name="connsiteX421" fmla="*/ 12723 w 21595"/>
              <a:gd name="connsiteY421" fmla="*/ 1796 h 21600"/>
              <a:gd name="connsiteX422" fmla="*/ 12770 w 21595"/>
              <a:gd name="connsiteY422" fmla="*/ 1881 h 21600"/>
              <a:gd name="connsiteX423" fmla="*/ 12759 w 21595"/>
              <a:gd name="connsiteY423" fmla="*/ 1969 h 21600"/>
              <a:gd name="connsiteX424" fmla="*/ 12811 w 21595"/>
              <a:gd name="connsiteY424" fmla="*/ 2053 h 21600"/>
              <a:gd name="connsiteX425" fmla="*/ 12801 w 21595"/>
              <a:gd name="connsiteY425" fmla="*/ 2152 h 21600"/>
              <a:gd name="connsiteX426" fmla="*/ 12749 w 21595"/>
              <a:gd name="connsiteY426" fmla="*/ 2102 h 21600"/>
              <a:gd name="connsiteX427" fmla="*/ 12707 w 21595"/>
              <a:gd name="connsiteY427" fmla="*/ 2091 h 21600"/>
              <a:gd name="connsiteX428" fmla="*/ 12619 w 21595"/>
              <a:gd name="connsiteY428" fmla="*/ 2225 h 21600"/>
              <a:gd name="connsiteX429" fmla="*/ 12666 w 21595"/>
              <a:gd name="connsiteY429" fmla="*/ 2335 h 21600"/>
              <a:gd name="connsiteX430" fmla="*/ 12629 w 21595"/>
              <a:gd name="connsiteY430" fmla="*/ 2370 h 21600"/>
              <a:gd name="connsiteX431" fmla="*/ 12506 w 21595"/>
              <a:gd name="connsiteY431" fmla="*/ 2286 h 21600"/>
              <a:gd name="connsiteX432" fmla="*/ 12480 w 21595"/>
              <a:gd name="connsiteY432" fmla="*/ 2335 h 21600"/>
              <a:gd name="connsiteX433" fmla="*/ 12516 w 21595"/>
              <a:gd name="connsiteY433" fmla="*/ 2397 h 21600"/>
              <a:gd name="connsiteX434" fmla="*/ 12521 w 21595"/>
              <a:gd name="connsiteY434" fmla="*/ 2469 h 21600"/>
              <a:gd name="connsiteX435" fmla="*/ 12480 w 21595"/>
              <a:gd name="connsiteY435" fmla="*/ 2431 h 21600"/>
              <a:gd name="connsiteX436" fmla="*/ 12412 w 21595"/>
              <a:gd name="connsiteY436" fmla="*/ 2385 h 21600"/>
              <a:gd name="connsiteX437" fmla="*/ 12381 w 21595"/>
              <a:gd name="connsiteY437" fmla="*/ 2175 h 21600"/>
              <a:gd name="connsiteX438" fmla="*/ 12292 w 21595"/>
              <a:gd name="connsiteY438" fmla="*/ 2079 h 21600"/>
              <a:gd name="connsiteX439" fmla="*/ 12325 w 21595"/>
              <a:gd name="connsiteY439" fmla="*/ 2064 h 21600"/>
              <a:gd name="connsiteX440" fmla="*/ 12542 w 21595"/>
              <a:gd name="connsiteY440" fmla="*/ 2175 h 21600"/>
              <a:gd name="connsiteX441" fmla="*/ 12610 w 21595"/>
              <a:gd name="connsiteY441" fmla="*/ 2141 h 21600"/>
              <a:gd name="connsiteX442" fmla="*/ 12650 w 21595"/>
              <a:gd name="connsiteY442" fmla="*/ 2064 h 21600"/>
              <a:gd name="connsiteX443" fmla="*/ 12636 w 21595"/>
              <a:gd name="connsiteY443" fmla="*/ 1969 h 21600"/>
              <a:gd name="connsiteX444" fmla="*/ 12594 w 21595"/>
              <a:gd name="connsiteY444" fmla="*/ 1907 h 21600"/>
              <a:gd name="connsiteX445" fmla="*/ 12402 w 21595"/>
              <a:gd name="connsiteY445" fmla="*/ 1747 h 21600"/>
              <a:gd name="connsiteX446" fmla="*/ 12278 w 21595"/>
              <a:gd name="connsiteY446" fmla="*/ 1712 h 21600"/>
              <a:gd name="connsiteX447" fmla="*/ 12195 w 21595"/>
              <a:gd name="connsiteY447" fmla="*/ 1624 h 21600"/>
              <a:gd name="connsiteX448" fmla="*/ 12153 w 21595"/>
              <a:gd name="connsiteY448" fmla="*/ 1674 h 21600"/>
              <a:gd name="connsiteX449" fmla="*/ 12096 w 21595"/>
              <a:gd name="connsiteY449" fmla="*/ 1590 h 21600"/>
              <a:gd name="connsiteX450" fmla="*/ 12148 w 21595"/>
              <a:gd name="connsiteY450" fmla="*/ 1552 h 21600"/>
              <a:gd name="connsiteX451" fmla="*/ 12002 w 21595"/>
              <a:gd name="connsiteY451" fmla="*/ 1452 h 21600"/>
              <a:gd name="connsiteX452" fmla="*/ 11929 w 21595"/>
              <a:gd name="connsiteY452" fmla="*/ 1479 h 21600"/>
              <a:gd name="connsiteX453" fmla="*/ 11852 w 21595"/>
              <a:gd name="connsiteY453" fmla="*/ 1479 h 21600"/>
              <a:gd name="connsiteX454" fmla="*/ 11795 w 21595"/>
              <a:gd name="connsiteY454" fmla="*/ 1590 h 21600"/>
              <a:gd name="connsiteX455" fmla="*/ 11722 w 21595"/>
              <a:gd name="connsiteY455" fmla="*/ 1575 h 21600"/>
              <a:gd name="connsiteX456" fmla="*/ 11630 w 21595"/>
              <a:gd name="connsiteY456" fmla="*/ 1636 h 21600"/>
              <a:gd name="connsiteX457" fmla="*/ 11521 w 21595"/>
              <a:gd name="connsiteY457" fmla="*/ 1808 h 21600"/>
              <a:gd name="connsiteX458" fmla="*/ 11453 w 21595"/>
              <a:gd name="connsiteY458" fmla="*/ 1919 h 21600"/>
              <a:gd name="connsiteX459" fmla="*/ 11359 w 21595"/>
              <a:gd name="connsiteY459" fmla="*/ 2186 h 21600"/>
              <a:gd name="connsiteX460" fmla="*/ 11282 w 21595"/>
              <a:gd name="connsiteY460" fmla="*/ 2385 h 21600"/>
              <a:gd name="connsiteX461" fmla="*/ 11194 w 21595"/>
              <a:gd name="connsiteY461" fmla="*/ 2530 h 21600"/>
              <a:gd name="connsiteX462" fmla="*/ 11074 w 21595"/>
              <a:gd name="connsiteY462" fmla="*/ 2653 h 21600"/>
              <a:gd name="connsiteX463" fmla="*/ 11034 w 21595"/>
              <a:gd name="connsiteY463" fmla="*/ 2752 h 21600"/>
              <a:gd name="connsiteX464" fmla="*/ 11055 w 21595"/>
              <a:gd name="connsiteY464" fmla="*/ 3092 h 21600"/>
              <a:gd name="connsiteX465" fmla="*/ 11074 w 21595"/>
              <a:gd name="connsiteY465" fmla="*/ 3253 h 21600"/>
              <a:gd name="connsiteX466" fmla="*/ 11142 w 21595"/>
              <a:gd name="connsiteY466" fmla="*/ 3325 h 21600"/>
              <a:gd name="connsiteX467" fmla="*/ 11178 w 21595"/>
              <a:gd name="connsiteY467" fmla="*/ 3314 h 21600"/>
              <a:gd name="connsiteX468" fmla="*/ 11272 w 21595"/>
              <a:gd name="connsiteY468" fmla="*/ 3142 h 21600"/>
              <a:gd name="connsiteX469" fmla="*/ 11308 w 21595"/>
              <a:gd name="connsiteY469" fmla="*/ 3241 h 21600"/>
              <a:gd name="connsiteX470" fmla="*/ 11355 w 21595"/>
              <a:gd name="connsiteY470" fmla="*/ 3448 h 21600"/>
              <a:gd name="connsiteX471" fmla="*/ 11402 w 21595"/>
              <a:gd name="connsiteY471" fmla="*/ 3620 h 21600"/>
              <a:gd name="connsiteX472" fmla="*/ 11405 w 21595"/>
              <a:gd name="connsiteY472" fmla="*/ 3639 h 21600"/>
              <a:gd name="connsiteX473" fmla="*/ 11345 w 21595"/>
              <a:gd name="connsiteY473" fmla="*/ 3681 h 21600"/>
              <a:gd name="connsiteX474" fmla="*/ 11355 w 21595"/>
              <a:gd name="connsiteY474" fmla="*/ 3742 h 21600"/>
              <a:gd name="connsiteX475" fmla="*/ 11406 w 21595"/>
              <a:gd name="connsiteY475" fmla="*/ 3826 h 21600"/>
              <a:gd name="connsiteX476" fmla="*/ 11421 w 21595"/>
              <a:gd name="connsiteY476" fmla="*/ 3757 h 21600"/>
              <a:gd name="connsiteX477" fmla="*/ 11423 w 21595"/>
              <a:gd name="connsiteY477" fmla="*/ 3765 h 21600"/>
              <a:gd name="connsiteX478" fmla="*/ 11479 w 21595"/>
              <a:gd name="connsiteY478" fmla="*/ 3754 h 21600"/>
              <a:gd name="connsiteX479" fmla="*/ 11505 w 21595"/>
              <a:gd name="connsiteY479" fmla="*/ 3631 h 21600"/>
              <a:gd name="connsiteX480" fmla="*/ 11567 w 21595"/>
              <a:gd name="connsiteY480" fmla="*/ 3643 h 21600"/>
              <a:gd name="connsiteX481" fmla="*/ 11588 w 21595"/>
              <a:gd name="connsiteY481" fmla="*/ 3497 h 21600"/>
              <a:gd name="connsiteX482" fmla="*/ 11593 w 21595"/>
              <a:gd name="connsiteY482" fmla="*/ 3241 h 21600"/>
              <a:gd name="connsiteX483" fmla="*/ 11640 w 21595"/>
              <a:gd name="connsiteY483" fmla="*/ 3203 h 21600"/>
              <a:gd name="connsiteX484" fmla="*/ 11677 w 21595"/>
              <a:gd name="connsiteY484" fmla="*/ 3031 h 21600"/>
              <a:gd name="connsiteX485" fmla="*/ 11625 w 21595"/>
              <a:gd name="connsiteY485" fmla="*/ 2947 h 21600"/>
              <a:gd name="connsiteX486" fmla="*/ 11583 w 21595"/>
              <a:gd name="connsiteY486" fmla="*/ 2848 h 21600"/>
              <a:gd name="connsiteX487" fmla="*/ 11604 w 21595"/>
              <a:gd name="connsiteY487" fmla="*/ 2641 h 21600"/>
              <a:gd name="connsiteX488" fmla="*/ 11687 w 21595"/>
              <a:gd name="connsiteY488" fmla="*/ 2519 h 21600"/>
              <a:gd name="connsiteX489" fmla="*/ 11755 w 21595"/>
              <a:gd name="connsiteY489" fmla="*/ 2408 h 21600"/>
              <a:gd name="connsiteX490" fmla="*/ 11738 w 21595"/>
              <a:gd name="connsiteY490" fmla="*/ 2324 h 21600"/>
              <a:gd name="connsiteX491" fmla="*/ 11774 w 21595"/>
              <a:gd name="connsiteY491" fmla="*/ 2225 h 21600"/>
              <a:gd name="connsiteX492" fmla="*/ 11852 w 21595"/>
              <a:gd name="connsiteY492" fmla="*/ 2186 h 21600"/>
              <a:gd name="connsiteX493" fmla="*/ 11920 w 21595"/>
              <a:gd name="connsiteY493" fmla="*/ 2248 h 21600"/>
              <a:gd name="connsiteX494" fmla="*/ 11929 w 21595"/>
              <a:gd name="connsiteY494" fmla="*/ 2309 h 21600"/>
              <a:gd name="connsiteX495" fmla="*/ 11904 w 21595"/>
              <a:gd name="connsiteY495" fmla="*/ 2335 h 21600"/>
              <a:gd name="connsiteX496" fmla="*/ 11811 w 21595"/>
              <a:gd name="connsiteY496" fmla="*/ 2492 h 21600"/>
              <a:gd name="connsiteX497" fmla="*/ 11774 w 21595"/>
              <a:gd name="connsiteY497" fmla="*/ 2580 h 21600"/>
              <a:gd name="connsiteX498" fmla="*/ 11759 w 21595"/>
              <a:gd name="connsiteY498" fmla="*/ 2664 h 21600"/>
              <a:gd name="connsiteX499" fmla="*/ 11790 w 21595"/>
              <a:gd name="connsiteY499" fmla="*/ 2798 h 21600"/>
              <a:gd name="connsiteX500" fmla="*/ 11790 w 21595"/>
              <a:gd name="connsiteY500" fmla="*/ 2947 h 21600"/>
              <a:gd name="connsiteX501" fmla="*/ 11842 w 21595"/>
              <a:gd name="connsiteY501" fmla="*/ 2997 h 21600"/>
              <a:gd name="connsiteX502" fmla="*/ 11878 w 21595"/>
              <a:gd name="connsiteY502" fmla="*/ 3081 h 21600"/>
              <a:gd name="connsiteX503" fmla="*/ 11955 w 21595"/>
              <a:gd name="connsiteY503" fmla="*/ 3043 h 21600"/>
              <a:gd name="connsiteX504" fmla="*/ 12040 w 21595"/>
              <a:gd name="connsiteY504" fmla="*/ 2997 h 21600"/>
              <a:gd name="connsiteX505" fmla="*/ 12127 w 21595"/>
              <a:gd name="connsiteY505" fmla="*/ 2981 h 21600"/>
              <a:gd name="connsiteX506" fmla="*/ 12184 w 21595"/>
              <a:gd name="connsiteY506" fmla="*/ 3058 h 21600"/>
              <a:gd name="connsiteX507" fmla="*/ 12137 w 21595"/>
              <a:gd name="connsiteY507" fmla="*/ 3142 h 21600"/>
              <a:gd name="connsiteX508" fmla="*/ 12085 w 21595"/>
              <a:gd name="connsiteY508" fmla="*/ 3142 h 21600"/>
              <a:gd name="connsiteX509" fmla="*/ 12028 w 21595"/>
              <a:gd name="connsiteY509" fmla="*/ 3119 h 21600"/>
              <a:gd name="connsiteX510" fmla="*/ 11967 w 21595"/>
              <a:gd name="connsiteY510" fmla="*/ 3142 h 21600"/>
              <a:gd name="connsiteX511" fmla="*/ 11910 w 21595"/>
              <a:gd name="connsiteY511" fmla="*/ 3180 h 21600"/>
              <a:gd name="connsiteX512" fmla="*/ 11920 w 21595"/>
              <a:gd name="connsiteY512" fmla="*/ 3264 h 21600"/>
              <a:gd name="connsiteX513" fmla="*/ 11955 w 21595"/>
              <a:gd name="connsiteY513" fmla="*/ 3314 h 21600"/>
              <a:gd name="connsiteX514" fmla="*/ 11972 w 21595"/>
              <a:gd name="connsiteY514" fmla="*/ 3287 h 21600"/>
              <a:gd name="connsiteX515" fmla="*/ 11972 w 21595"/>
              <a:gd name="connsiteY515" fmla="*/ 3375 h 21600"/>
              <a:gd name="connsiteX516" fmla="*/ 11972 w 21595"/>
              <a:gd name="connsiteY516" fmla="*/ 3486 h 21600"/>
              <a:gd name="connsiteX517" fmla="*/ 11929 w 21595"/>
              <a:gd name="connsiteY517" fmla="*/ 3486 h 21600"/>
              <a:gd name="connsiteX518" fmla="*/ 11884 w 21595"/>
              <a:gd name="connsiteY518" fmla="*/ 3375 h 21600"/>
              <a:gd name="connsiteX519" fmla="*/ 11842 w 21595"/>
              <a:gd name="connsiteY519" fmla="*/ 3425 h 21600"/>
              <a:gd name="connsiteX520" fmla="*/ 11821 w 21595"/>
              <a:gd name="connsiteY520" fmla="*/ 3520 h 21600"/>
              <a:gd name="connsiteX521" fmla="*/ 11826 w 21595"/>
              <a:gd name="connsiteY521" fmla="*/ 3631 h 21600"/>
              <a:gd name="connsiteX522" fmla="*/ 11847 w 21595"/>
              <a:gd name="connsiteY522" fmla="*/ 3754 h 21600"/>
              <a:gd name="connsiteX523" fmla="*/ 11780 w 21595"/>
              <a:gd name="connsiteY523" fmla="*/ 3803 h 21600"/>
              <a:gd name="connsiteX524" fmla="*/ 11769 w 21595"/>
              <a:gd name="connsiteY524" fmla="*/ 3876 h 21600"/>
              <a:gd name="connsiteX525" fmla="*/ 11722 w 21595"/>
              <a:gd name="connsiteY525" fmla="*/ 3876 h 21600"/>
              <a:gd name="connsiteX526" fmla="*/ 11717 w 21595"/>
              <a:gd name="connsiteY526" fmla="*/ 3838 h 21600"/>
              <a:gd name="connsiteX527" fmla="*/ 11666 w 21595"/>
              <a:gd name="connsiteY527" fmla="*/ 3815 h 21600"/>
              <a:gd name="connsiteX528" fmla="*/ 11604 w 21595"/>
              <a:gd name="connsiteY528" fmla="*/ 3864 h 21600"/>
              <a:gd name="connsiteX529" fmla="*/ 11526 w 21595"/>
              <a:gd name="connsiteY529" fmla="*/ 3937 h 21600"/>
              <a:gd name="connsiteX530" fmla="*/ 11495 w 21595"/>
              <a:gd name="connsiteY530" fmla="*/ 3987 h 21600"/>
              <a:gd name="connsiteX531" fmla="*/ 11470 w 21595"/>
              <a:gd name="connsiteY531" fmla="*/ 3937 h 21600"/>
              <a:gd name="connsiteX532" fmla="*/ 11406 w 21595"/>
              <a:gd name="connsiteY532" fmla="*/ 3876 h 21600"/>
              <a:gd name="connsiteX533" fmla="*/ 11380 w 21595"/>
              <a:gd name="connsiteY533" fmla="*/ 3914 h 21600"/>
              <a:gd name="connsiteX534" fmla="*/ 11329 w 21595"/>
              <a:gd name="connsiteY534" fmla="*/ 3937 h 21600"/>
              <a:gd name="connsiteX535" fmla="*/ 11329 w 21595"/>
              <a:gd name="connsiteY535" fmla="*/ 3887 h 21600"/>
              <a:gd name="connsiteX536" fmla="*/ 11277 w 21595"/>
              <a:gd name="connsiteY536" fmla="*/ 3853 h 21600"/>
              <a:gd name="connsiteX537" fmla="*/ 11277 w 21595"/>
              <a:gd name="connsiteY537" fmla="*/ 3792 h 21600"/>
              <a:gd name="connsiteX538" fmla="*/ 11262 w 21595"/>
              <a:gd name="connsiteY538" fmla="*/ 3715 h 21600"/>
              <a:gd name="connsiteX539" fmla="*/ 11293 w 21595"/>
              <a:gd name="connsiteY539" fmla="*/ 3608 h 21600"/>
              <a:gd name="connsiteX540" fmla="*/ 11308 w 21595"/>
              <a:gd name="connsiteY540" fmla="*/ 3620 h 21600"/>
              <a:gd name="connsiteX541" fmla="*/ 11319 w 21595"/>
              <a:gd name="connsiteY541" fmla="*/ 3559 h 21600"/>
              <a:gd name="connsiteX542" fmla="*/ 11293 w 21595"/>
              <a:gd name="connsiteY542" fmla="*/ 3532 h 21600"/>
              <a:gd name="connsiteX543" fmla="*/ 11288 w 21595"/>
              <a:gd name="connsiteY543" fmla="*/ 3497 h 21600"/>
              <a:gd name="connsiteX544" fmla="*/ 11303 w 21595"/>
              <a:gd name="connsiteY544" fmla="*/ 3448 h 21600"/>
              <a:gd name="connsiteX545" fmla="*/ 11303 w 21595"/>
              <a:gd name="connsiteY545" fmla="*/ 3375 h 21600"/>
              <a:gd name="connsiteX546" fmla="*/ 11267 w 21595"/>
              <a:gd name="connsiteY546" fmla="*/ 3410 h 21600"/>
              <a:gd name="connsiteX547" fmla="*/ 11251 w 21595"/>
              <a:gd name="connsiteY547" fmla="*/ 3448 h 21600"/>
              <a:gd name="connsiteX548" fmla="*/ 11210 w 21595"/>
              <a:gd name="connsiteY548" fmla="*/ 3459 h 21600"/>
              <a:gd name="connsiteX549" fmla="*/ 11194 w 21595"/>
              <a:gd name="connsiteY549" fmla="*/ 3509 h 21600"/>
              <a:gd name="connsiteX550" fmla="*/ 11189 w 21595"/>
              <a:gd name="connsiteY550" fmla="*/ 3547 h 21600"/>
              <a:gd name="connsiteX551" fmla="*/ 11194 w 21595"/>
              <a:gd name="connsiteY551" fmla="*/ 3704 h 21600"/>
              <a:gd name="connsiteX552" fmla="*/ 11215 w 21595"/>
              <a:gd name="connsiteY552" fmla="*/ 3792 h 21600"/>
              <a:gd name="connsiteX553" fmla="*/ 11220 w 21595"/>
              <a:gd name="connsiteY553" fmla="*/ 3876 h 21600"/>
              <a:gd name="connsiteX554" fmla="*/ 11236 w 21595"/>
              <a:gd name="connsiteY554" fmla="*/ 3937 h 21600"/>
              <a:gd name="connsiteX555" fmla="*/ 11204 w 21595"/>
              <a:gd name="connsiteY555" fmla="*/ 4010 h 21600"/>
              <a:gd name="connsiteX556" fmla="*/ 11194 w 21595"/>
              <a:gd name="connsiteY556" fmla="*/ 3975 h 21600"/>
              <a:gd name="connsiteX557" fmla="*/ 11152 w 21595"/>
              <a:gd name="connsiteY557" fmla="*/ 3987 h 21600"/>
              <a:gd name="connsiteX558" fmla="*/ 11142 w 21595"/>
              <a:gd name="connsiteY558" fmla="*/ 4021 h 21600"/>
              <a:gd name="connsiteX559" fmla="*/ 11100 w 21595"/>
              <a:gd name="connsiteY559" fmla="*/ 4021 h 21600"/>
              <a:gd name="connsiteX560" fmla="*/ 11034 w 21595"/>
              <a:gd name="connsiteY560" fmla="*/ 4082 h 21600"/>
              <a:gd name="connsiteX561" fmla="*/ 10992 w 21595"/>
              <a:gd name="connsiteY561" fmla="*/ 4315 h 21600"/>
              <a:gd name="connsiteX562" fmla="*/ 10966 w 21595"/>
              <a:gd name="connsiteY562" fmla="*/ 4354 h 21600"/>
              <a:gd name="connsiteX563" fmla="*/ 10925 w 21595"/>
              <a:gd name="connsiteY563" fmla="*/ 4388 h 21600"/>
              <a:gd name="connsiteX564" fmla="*/ 10878 w 21595"/>
              <a:gd name="connsiteY564" fmla="*/ 4426 h 21600"/>
              <a:gd name="connsiteX565" fmla="*/ 10862 w 21595"/>
              <a:gd name="connsiteY565" fmla="*/ 4549 h 21600"/>
              <a:gd name="connsiteX566" fmla="*/ 10738 w 21595"/>
              <a:gd name="connsiteY566" fmla="*/ 4671 h 21600"/>
              <a:gd name="connsiteX567" fmla="*/ 10686 w 21595"/>
              <a:gd name="connsiteY567" fmla="*/ 4598 h 21600"/>
              <a:gd name="connsiteX568" fmla="*/ 10702 w 21595"/>
              <a:gd name="connsiteY568" fmla="*/ 4782 h 21600"/>
              <a:gd name="connsiteX569" fmla="*/ 10614 w 21595"/>
              <a:gd name="connsiteY569" fmla="*/ 4744 h 21600"/>
              <a:gd name="connsiteX570" fmla="*/ 10546 w 21595"/>
              <a:gd name="connsiteY570" fmla="*/ 4782 h 21600"/>
              <a:gd name="connsiteX571" fmla="*/ 10551 w 21595"/>
              <a:gd name="connsiteY571" fmla="*/ 4893 h 21600"/>
              <a:gd name="connsiteX572" fmla="*/ 10634 w 21595"/>
              <a:gd name="connsiteY572" fmla="*/ 4954 h 21600"/>
              <a:gd name="connsiteX573" fmla="*/ 10676 w 21595"/>
              <a:gd name="connsiteY573" fmla="*/ 5038 h 21600"/>
              <a:gd name="connsiteX574" fmla="*/ 10733 w 21595"/>
              <a:gd name="connsiteY574" fmla="*/ 5221 h 21600"/>
              <a:gd name="connsiteX575" fmla="*/ 10723 w 21595"/>
              <a:gd name="connsiteY575" fmla="*/ 5539 h 21600"/>
              <a:gd name="connsiteX576" fmla="*/ 10692 w 21595"/>
              <a:gd name="connsiteY576" fmla="*/ 5638 h 21600"/>
              <a:gd name="connsiteX577" fmla="*/ 10603 w 21595"/>
              <a:gd name="connsiteY577" fmla="*/ 5638 h 21600"/>
              <a:gd name="connsiteX578" fmla="*/ 10556 w 21595"/>
              <a:gd name="connsiteY578" fmla="*/ 5649 h 21600"/>
              <a:gd name="connsiteX579" fmla="*/ 10499 w 21595"/>
              <a:gd name="connsiteY579" fmla="*/ 5626 h 21600"/>
              <a:gd name="connsiteX580" fmla="*/ 10427 w 21595"/>
              <a:gd name="connsiteY580" fmla="*/ 5626 h 21600"/>
              <a:gd name="connsiteX581" fmla="*/ 10360 w 21595"/>
              <a:gd name="connsiteY581" fmla="*/ 5600 h 21600"/>
              <a:gd name="connsiteX582" fmla="*/ 10282 w 21595"/>
              <a:gd name="connsiteY582" fmla="*/ 5711 h 21600"/>
              <a:gd name="connsiteX583" fmla="*/ 10303 w 21595"/>
              <a:gd name="connsiteY583" fmla="*/ 5783 h 21600"/>
              <a:gd name="connsiteX584" fmla="*/ 10297 w 21595"/>
              <a:gd name="connsiteY584" fmla="*/ 5894 h 21600"/>
              <a:gd name="connsiteX585" fmla="*/ 10297 w 21595"/>
              <a:gd name="connsiteY585" fmla="*/ 5944 h 21600"/>
              <a:gd name="connsiteX586" fmla="*/ 10308 w 21595"/>
              <a:gd name="connsiteY586" fmla="*/ 6005 h 21600"/>
              <a:gd name="connsiteX587" fmla="*/ 10308 w 21595"/>
              <a:gd name="connsiteY587" fmla="*/ 6078 h 21600"/>
              <a:gd name="connsiteX588" fmla="*/ 10292 w 21595"/>
              <a:gd name="connsiteY588" fmla="*/ 6177 h 21600"/>
              <a:gd name="connsiteX589" fmla="*/ 10287 w 21595"/>
              <a:gd name="connsiteY589" fmla="*/ 6238 h 21600"/>
              <a:gd name="connsiteX590" fmla="*/ 10266 w 21595"/>
              <a:gd name="connsiteY590" fmla="*/ 6299 h 21600"/>
              <a:gd name="connsiteX591" fmla="*/ 10261 w 21595"/>
              <a:gd name="connsiteY591" fmla="*/ 6406 h 21600"/>
              <a:gd name="connsiteX592" fmla="*/ 10271 w 21595"/>
              <a:gd name="connsiteY592" fmla="*/ 6467 h 21600"/>
              <a:gd name="connsiteX593" fmla="*/ 10297 w 21595"/>
              <a:gd name="connsiteY593" fmla="*/ 6483 h 21600"/>
              <a:gd name="connsiteX594" fmla="*/ 10303 w 21595"/>
              <a:gd name="connsiteY594" fmla="*/ 6578 h 21600"/>
              <a:gd name="connsiteX595" fmla="*/ 10292 w 21595"/>
              <a:gd name="connsiteY595" fmla="*/ 6701 h 21600"/>
              <a:gd name="connsiteX596" fmla="*/ 10323 w 21595"/>
              <a:gd name="connsiteY596" fmla="*/ 6689 h 21600"/>
              <a:gd name="connsiteX597" fmla="*/ 10355 w 21595"/>
              <a:gd name="connsiteY597" fmla="*/ 6712 h 21600"/>
              <a:gd name="connsiteX598" fmla="*/ 10375 w 21595"/>
              <a:gd name="connsiteY598" fmla="*/ 6678 h 21600"/>
              <a:gd name="connsiteX599" fmla="*/ 10427 w 21595"/>
              <a:gd name="connsiteY599" fmla="*/ 6701 h 21600"/>
              <a:gd name="connsiteX600" fmla="*/ 10443 w 21595"/>
              <a:gd name="connsiteY600" fmla="*/ 6800 h 21600"/>
              <a:gd name="connsiteX601" fmla="*/ 10464 w 21595"/>
              <a:gd name="connsiteY601" fmla="*/ 6850 h 21600"/>
              <a:gd name="connsiteX602" fmla="*/ 10465 w 21595"/>
              <a:gd name="connsiteY602" fmla="*/ 6850 h 21600"/>
              <a:gd name="connsiteX603" fmla="*/ 10448 w 21595"/>
              <a:gd name="connsiteY603" fmla="*/ 6934 h 21600"/>
              <a:gd name="connsiteX604" fmla="*/ 10407 w 21595"/>
              <a:gd name="connsiteY604" fmla="*/ 7106 h 21600"/>
              <a:gd name="connsiteX605" fmla="*/ 10365 w 21595"/>
              <a:gd name="connsiteY605" fmla="*/ 7167 h 21600"/>
              <a:gd name="connsiteX606" fmla="*/ 10308 w 21595"/>
              <a:gd name="connsiteY606" fmla="*/ 7239 h 21600"/>
              <a:gd name="connsiteX607" fmla="*/ 10271 w 21595"/>
              <a:gd name="connsiteY607" fmla="*/ 7350 h 21600"/>
              <a:gd name="connsiteX608" fmla="*/ 10261 w 21595"/>
              <a:gd name="connsiteY608" fmla="*/ 7434 h 21600"/>
              <a:gd name="connsiteX609" fmla="*/ 10235 w 21595"/>
              <a:gd name="connsiteY609" fmla="*/ 7568 h 21600"/>
              <a:gd name="connsiteX610" fmla="*/ 10245 w 21595"/>
              <a:gd name="connsiteY610" fmla="*/ 7767 h 21600"/>
              <a:gd name="connsiteX611" fmla="*/ 10193 w 21595"/>
              <a:gd name="connsiteY611" fmla="*/ 7901 h 21600"/>
              <a:gd name="connsiteX612" fmla="*/ 10163 w 21595"/>
              <a:gd name="connsiteY612" fmla="*/ 7950 h 21600"/>
              <a:gd name="connsiteX613" fmla="*/ 10116 w 21595"/>
              <a:gd name="connsiteY613" fmla="*/ 8057 h 21600"/>
              <a:gd name="connsiteX614" fmla="*/ 10059 w 21595"/>
              <a:gd name="connsiteY614" fmla="*/ 8073 h 21600"/>
              <a:gd name="connsiteX615" fmla="*/ 10028 w 21595"/>
              <a:gd name="connsiteY615" fmla="*/ 8134 h 21600"/>
              <a:gd name="connsiteX616" fmla="*/ 9986 w 21595"/>
              <a:gd name="connsiteY616" fmla="*/ 8302 h 21600"/>
              <a:gd name="connsiteX617" fmla="*/ 9946 w 21595"/>
              <a:gd name="connsiteY617" fmla="*/ 8363 h 21600"/>
              <a:gd name="connsiteX618" fmla="*/ 9924 w 21595"/>
              <a:gd name="connsiteY618" fmla="*/ 8463 h 21600"/>
              <a:gd name="connsiteX619" fmla="*/ 9924 w 21595"/>
              <a:gd name="connsiteY619" fmla="*/ 8547 h 21600"/>
              <a:gd name="connsiteX620" fmla="*/ 9908 w 21595"/>
              <a:gd name="connsiteY620" fmla="*/ 8646 h 21600"/>
              <a:gd name="connsiteX621" fmla="*/ 9889 w 21595"/>
              <a:gd name="connsiteY621" fmla="*/ 8669 h 21600"/>
              <a:gd name="connsiteX622" fmla="*/ 9852 w 21595"/>
              <a:gd name="connsiteY622" fmla="*/ 8768 h 21600"/>
              <a:gd name="connsiteX623" fmla="*/ 9831 w 21595"/>
              <a:gd name="connsiteY623" fmla="*/ 8879 h 21600"/>
              <a:gd name="connsiteX624" fmla="*/ 9837 w 21595"/>
              <a:gd name="connsiteY624" fmla="*/ 8929 h 21600"/>
              <a:gd name="connsiteX625" fmla="*/ 9816 w 21595"/>
              <a:gd name="connsiteY625" fmla="*/ 9013 h 21600"/>
              <a:gd name="connsiteX626" fmla="*/ 9790 w 21595"/>
              <a:gd name="connsiteY626" fmla="*/ 9063 h 21600"/>
              <a:gd name="connsiteX627" fmla="*/ 9785 w 21595"/>
              <a:gd name="connsiteY627" fmla="*/ 9135 h 21600"/>
              <a:gd name="connsiteX628" fmla="*/ 9779 w 21595"/>
              <a:gd name="connsiteY628" fmla="*/ 9208 h 21600"/>
              <a:gd name="connsiteX629" fmla="*/ 9811 w 21595"/>
              <a:gd name="connsiteY629" fmla="*/ 9281 h 21600"/>
              <a:gd name="connsiteX630" fmla="*/ 9826 w 21595"/>
              <a:gd name="connsiteY630" fmla="*/ 9357 h 21600"/>
              <a:gd name="connsiteX631" fmla="*/ 9821 w 21595"/>
              <a:gd name="connsiteY631" fmla="*/ 9441 h 21600"/>
              <a:gd name="connsiteX632" fmla="*/ 9826 w 21595"/>
              <a:gd name="connsiteY632" fmla="*/ 9525 h 21600"/>
              <a:gd name="connsiteX633" fmla="*/ 9831 w 21595"/>
              <a:gd name="connsiteY633" fmla="*/ 9686 h 21600"/>
              <a:gd name="connsiteX634" fmla="*/ 9821 w 21595"/>
              <a:gd name="connsiteY634" fmla="*/ 9831 h 21600"/>
              <a:gd name="connsiteX635" fmla="*/ 9805 w 21595"/>
              <a:gd name="connsiteY635" fmla="*/ 9919 h 21600"/>
              <a:gd name="connsiteX636" fmla="*/ 9811 w 21595"/>
              <a:gd name="connsiteY636" fmla="*/ 10003 h 21600"/>
              <a:gd name="connsiteX637" fmla="*/ 9795 w 21595"/>
              <a:gd name="connsiteY637" fmla="*/ 10091 h 21600"/>
              <a:gd name="connsiteX638" fmla="*/ 9764 w 21595"/>
              <a:gd name="connsiteY638" fmla="*/ 10198 h 21600"/>
              <a:gd name="connsiteX639" fmla="*/ 9738 w 21595"/>
              <a:gd name="connsiteY639" fmla="*/ 10236 h 21600"/>
              <a:gd name="connsiteX640" fmla="*/ 9769 w 21595"/>
              <a:gd name="connsiteY640" fmla="*/ 10297 h 21600"/>
              <a:gd name="connsiteX641" fmla="*/ 9795 w 21595"/>
              <a:gd name="connsiteY641" fmla="*/ 10420 h 21600"/>
              <a:gd name="connsiteX642" fmla="*/ 9785 w 21595"/>
              <a:gd name="connsiteY642" fmla="*/ 10492 h 21600"/>
              <a:gd name="connsiteX643" fmla="*/ 9795 w 21595"/>
              <a:gd name="connsiteY643" fmla="*/ 10615 h 21600"/>
              <a:gd name="connsiteX644" fmla="*/ 9800 w 21595"/>
              <a:gd name="connsiteY644" fmla="*/ 10653 h 21600"/>
              <a:gd name="connsiteX645" fmla="*/ 9821 w 21595"/>
              <a:gd name="connsiteY645" fmla="*/ 10687 h 21600"/>
              <a:gd name="connsiteX646" fmla="*/ 9821 w 21595"/>
              <a:gd name="connsiteY646" fmla="*/ 10714 h 21600"/>
              <a:gd name="connsiteX647" fmla="*/ 9837 w 21595"/>
              <a:gd name="connsiteY647" fmla="*/ 10764 h 21600"/>
              <a:gd name="connsiteX648" fmla="*/ 9863 w 21595"/>
              <a:gd name="connsiteY648" fmla="*/ 10775 h 21600"/>
              <a:gd name="connsiteX649" fmla="*/ 9894 w 21595"/>
              <a:gd name="connsiteY649" fmla="*/ 10848 h 21600"/>
              <a:gd name="connsiteX650" fmla="*/ 9908 w 21595"/>
              <a:gd name="connsiteY650" fmla="*/ 10871 h 21600"/>
              <a:gd name="connsiteX651" fmla="*/ 9920 w 21595"/>
              <a:gd name="connsiteY651" fmla="*/ 10909 h 21600"/>
              <a:gd name="connsiteX652" fmla="*/ 9924 w 21595"/>
              <a:gd name="connsiteY652" fmla="*/ 10982 h 21600"/>
              <a:gd name="connsiteX653" fmla="*/ 9941 w 21595"/>
              <a:gd name="connsiteY653" fmla="*/ 11020 h 21600"/>
              <a:gd name="connsiteX654" fmla="*/ 9955 w 21595"/>
              <a:gd name="connsiteY654" fmla="*/ 11043 h 21600"/>
              <a:gd name="connsiteX655" fmla="*/ 9976 w 21595"/>
              <a:gd name="connsiteY655" fmla="*/ 11104 h 21600"/>
              <a:gd name="connsiteX656" fmla="*/ 10002 w 21595"/>
              <a:gd name="connsiteY656" fmla="*/ 11203 h 21600"/>
              <a:gd name="connsiteX657" fmla="*/ 10007 w 21595"/>
              <a:gd name="connsiteY657" fmla="*/ 11326 h 21600"/>
              <a:gd name="connsiteX658" fmla="*/ 10018 w 21595"/>
              <a:gd name="connsiteY658" fmla="*/ 11387 h 21600"/>
              <a:gd name="connsiteX659" fmla="*/ 10049 w 21595"/>
              <a:gd name="connsiteY659" fmla="*/ 11471 h 21600"/>
              <a:gd name="connsiteX660" fmla="*/ 10090 w 21595"/>
              <a:gd name="connsiteY660" fmla="*/ 11532 h 21600"/>
              <a:gd name="connsiteX661" fmla="*/ 10106 w 21595"/>
              <a:gd name="connsiteY661" fmla="*/ 11543 h 21600"/>
              <a:gd name="connsiteX662" fmla="*/ 10148 w 21595"/>
              <a:gd name="connsiteY662" fmla="*/ 11654 h 21600"/>
              <a:gd name="connsiteX663" fmla="*/ 10200 w 21595"/>
              <a:gd name="connsiteY663" fmla="*/ 11742 h 21600"/>
              <a:gd name="connsiteX664" fmla="*/ 10256 w 21595"/>
              <a:gd name="connsiteY664" fmla="*/ 11865 h 21600"/>
              <a:gd name="connsiteX665" fmla="*/ 10318 w 21595"/>
              <a:gd name="connsiteY665" fmla="*/ 11937 h 21600"/>
              <a:gd name="connsiteX666" fmla="*/ 10334 w 21595"/>
              <a:gd name="connsiteY666" fmla="*/ 11937 h 21600"/>
              <a:gd name="connsiteX667" fmla="*/ 10344 w 21595"/>
              <a:gd name="connsiteY667" fmla="*/ 11937 h 21600"/>
              <a:gd name="connsiteX668" fmla="*/ 10407 w 21595"/>
              <a:gd name="connsiteY668" fmla="*/ 11876 h 21600"/>
              <a:gd name="connsiteX669" fmla="*/ 10448 w 21595"/>
              <a:gd name="connsiteY669" fmla="*/ 11826 h 21600"/>
              <a:gd name="connsiteX670" fmla="*/ 10520 w 21595"/>
              <a:gd name="connsiteY670" fmla="*/ 11803 h 21600"/>
              <a:gd name="connsiteX671" fmla="*/ 10556 w 21595"/>
              <a:gd name="connsiteY671" fmla="*/ 11803 h 21600"/>
              <a:gd name="connsiteX672" fmla="*/ 10598 w 21595"/>
              <a:gd name="connsiteY672" fmla="*/ 11838 h 21600"/>
              <a:gd name="connsiteX673" fmla="*/ 10624 w 21595"/>
              <a:gd name="connsiteY673" fmla="*/ 11838 h 21600"/>
              <a:gd name="connsiteX674" fmla="*/ 10676 w 21595"/>
              <a:gd name="connsiteY674" fmla="*/ 11887 h 21600"/>
              <a:gd name="connsiteX675" fmla="*/ 10749 w 21595"/>
              <a:gd name="connsiteY675" fmla="*/ 11849 h 21600"/>
              <a:gd name="connsiteX676" fmla="*/ 10784 w 21595"/>
              <a:gd name="connsiteY676" fmla="*/ 11788 h 21600"/>
              <a:gd name="connsiteX677" fmla="*/ 10878 w 21595"/>
              <a:gd name="connsiteY677" fmla="*/ 11693 h 21600"/>
              <a:gd name="connsiteX678" fmla="*/ 10925 w 21595"/>
              <a:gd name="connsiteY678" fmla="*/ 11654 h 21600"/>
              <a:gd name="connsiteX679" fmla="*/ 10977 w 21595"/>
              <a:gd name="connsiteY679" fmla="*/ 11631 h 21600"/>
              <a:gd name="connsiteX680" fmla="*/ 11029 w 21595"/>
              <a:gd name="connsiteY680" fmla="*/ 11631 h 21600"/>
              <a:gd name="connsiteX681" fmla="*/ 11074 w 21595"/>
              <a:gd name="connsiteY681" fmla="*/ 11631 h 21600"/>
              <a:gd name="connsiteX682" fmla="*/ 11116 w 21595"/>
              <a:gd name="connsiteY682" fmla="*/ 11742 h 21600"/>
              <a:gd name="connsiteX683" fmla="*/ 11138 w 21595"/>
              <a:gd name="connsiteY683" fmla="*/ 11865 h 21600"/>
              <a:gd name="connsiteX684" fmla="*/ 11168 w 21595"/>
              <a:gd name="connsiteY684" fmla="*/ 11960 h 21600"/>
              <a:gd name="connsiteX685" fmla="*/ 11215 w 21595"/>
              <a:gd name="connsiteY685" fmla="*/ 11960 h 21600"/>
              <a:gd name="connsiteX686" fmla="*/ 11236 w 21595"/>
              <a:gd name="connsiteY686" fmla="*/ 11926 h 21600"/>
              <a:gd name="connsiteX687" fmla="*/ 11256 w 21595"/>
              <a:gd name="connsiteY687" fmla="*/ 11937 h 21600"/>
              <a:gd name="connsiteX688" fmla="*/ 11319 w 21595"/>
              <a:gd name="connsiteY688" fmla="*/ 11876 h 21600"/>
              <a:gd name="connsiteX689" fmla="*/ 11319 w 21595"/>
              <a:gd name="connsiteY689" fmla="*/ 11926 h 21600"/>
              <a:gd name="connsiteX690" fmla="*/ 11334 w 21595"/>
              <a:gd name="connsiteY690" fmla="*/ 11949 h 21600"/>
              <a:gd name="connsiteX691" fmla="*/ 11345 w 21595"/>
              <a:gd name="connsiteY691" fmla="*/ 12021 h 21600"/>
              <a:gd name="connsiteX692" fmla="*/ 11371 w 21595"/>
              <a:gd name="connsiteY692" fmla="*/ 12048 h 21600"/>
              <a:gd name="connsiteX693" fmla="*/ 11397 w 21595"/>
              <a:gd name="connsiteY693" fmla="*/ 12155 h 21600"/>
              <a:gd name="connsiteX694" fmla="*/ 11385 w 21595"/>
              <a:gd name="connsiteY694" fmla="*/ 12277 h 21600"/>
              <a:gd name="connsiteX695" fmla="*/ 11366 w 21595"/>
              <a:gd name="connsiteY695" fmla="*/ 12461 h 21600"/>
              <a:gd name="connsiteX696" fmla="*/ 11376 w 21595"/>
              <a:gd name="connsiteY696" fmla="*/ 12488 h 21600"/>
              <a:gd name="connsiteX697" fmla="*/ 11366 w 21595"/>
              <a:gd name="connsiteY697" fmla="*/ 12610 h 21600"/>
              <a:gd name="connsiteX698" fmla="*/ 11350 w 21595"/>
              <a:gd name="connsiteY698" fmla="*/ 12732 h 21600"/>
              <a:gd name="connsiteX699" fmla="*/ 11334 w 21595"/>
              <a:gd name="connsiteY699" fmla="*/ 12782 h 21600"/>
              <a:gd name="connsiteX700" fmla="*/ 11334 w 21595"/>
              <a:gd name="connsiteY700" fmla="*/ 12828 h 21600"/>
              <a:gd name="connsiteX701" fmla="*/ 11371 w 21595"/>
              <a:gd name="connsiteY701" fmla="*/ 13000 h 21600"/>
              <a:gd name="connsiteX702" fmla="*/ 11411 w 21595"/>
              <a:gd name="connsiteY702" fmla="*/ 13134 h 21600"/>
              <a:gd name="connsiteX703" fmla="*/ 11474 w 21595"/>
              <a:gd name="connsiteY703" fmla="*/ 13294 h 21600"/>
              <a:gd name="connsiteX704" fmla="*/ 11526 w 21595"/>
              <a:gd name="connsiteY704" fmla="*/ 13466 h 21600"/>
              <a:gd name="connsiteX705" fmla="*/ 11541 w 21595"/>
              <a:gd name="connsiteY705" fmla="*/ 13588 h 21600"/>
              <a:gd name="connsiteX706" fmla="*/ 11552 w 21595"/>
              <a:gd name="connsiteY706" fmla="*/ 13638 h 21600"/>
              <a:gd name="connsiteX707" fmla="*/ 11547 w 21595"/>
              <a:gd name="connsiteY707" fmla="*/ 13672 h 21600"/>
              <a:gd name="connsiteX708" fmla="*/ 11578 w 21595"/>
              <a:gd name="connsiteY708" fmla="*/ 13772 h 21600"/>
              <a:gd name="connsiteX709" fmla="*/ 11588 w 21595"/>
              <a:gd name="connsiteY709" fmla="*/ 13883 h 21600"/>
              <a:gd name="connsiteX710" fmla="*/ 11604 w 21595"/>
              <a:gd name="connsiteY710" fmla="*/ 14039 h 21600"/>
              <a:gd name="connsiteX711" fmla="*/ 11583 w 21595"/>
              <a:gd name="connsiteY711" fmla="*/ 14101 h 21600"/>
              <a:gd name="connsiteX712" fmla="*/ 11578 w 21595"/>
              <a:gd name="connsiteY712" fmla="*/ 14139 h 21600"/>
              <a:gd name="connsiteX713" fmla="*/ 11593 w 21595"/>
              <a:gd name="connsiteY713" fmla="*/ 14234 h 21600"/>
              <a:gd name="connsiteX714" fmla="*/ 11609 w 21595"/>
              <a:gd name="connsiteY714" fmla="*/ 14334 h 21600"/>
              <a:gd name="connsiteX715" fmla="*/ 11625 w 21595"/>
              <a:gd name="connsiteY715" fmla="*/ 14395 h 21600"/>
              <a:gd name="connsiteX716" fmla="*/ 11630 w 21595"/>
              <a:gd name="connsiteY716" fmla="*/ 14494 h 21600"/>
              <a:gd name="connsiteX717" fmla="*/ 11625 w 21595"/>
              <a:gd name="connsiteY717" fmla="*/ 14617 h 21600"/>
              <a:gd name="connsiteX718" fmla="*/ 11604 w 21595"/>
              <a:gd name="connsiteY718" fmla="*/ 14689 h 21600"/>
              <a:gd name="connsiteX719" fmla="*/ 11567 w 21595"/>
              <a:gd name="connsiteY719" fmla="*/ 14800 h 21600"/>
              <a:gd name="connsiteX720" fmla="*/ 11552 w 21595"/>
              <a:gd name="connsiteY720" fmla="*/ 14861 h 21600"/>
              <a:gd name="connsiteX721" fmla="*/ 11531 w 21595"/>
              <a:gd name="connsiteY721" fmla="*/ 15006 h 21600"/>
              <a:gd name="connsiteX722" fmla="*/ 11526 w 21595"/>
              <a:gd name="connsiteY722" fmla="*/ 15079 h 21600"/>
              <a:gd name="connsiteX723" fmla="*/ 11505 w 21595"/>
              <a:gd name="connsiteY723" fmla="*/ 15228 h 21600"/>
              <a:gd name="connsiteX724" fmla="*/ 11495 w 21595"/>
              <a:gd name="connsiteY724" fmla="*/ 15373 h 21600"/>
              <a:gd name="connsiteX725" fmla="*/ 11500 w 21595"/>
              <a:gd name="connsiteY725" fmla="*/ 15473 h 21600"/>
              <a:gd name="connsiteX726" fmla="*/ 11505 w 21595"/>
              <a:gd name="connsiteY726" fmla="*/ 15595 h 21600"/>
              <a:gd name="connsiteX727" fmla="*/ 11552 w 21595"/>
              <a:gd name="connsiteY727" fmla="*/ 15752 h 21600"/>
              <a:gd name="connsiteX728" fmla="*/ 11562 w 21595"/>
              <a:gd name="connsiteY728" fmla="*/ 15851 h 21600"/>
              <a:gd name="connsiteX729" fmla="*/ 11593 w 21595"/>
              <a:gd name="connsiteY729" fmla="*/ 16046 h 21600"/>
              <a:gd name="connsiteX730" fmla="*/ 11625 w 21595"/>
              <a:gd name="connsiteY730" fmla="*/ 16180 h 21600"/>
              <a:gd name="connsiteX731" fmla="*/ 11644 w 21595"/>
              <a:gd name="connsiteY731" fmla="*/ 16241 h 21600"/>
              <a:gd name="connsiteX732" fmla="*/ 11651 w 21595"/>
              <a:gd name="connsiteY732" fmla="*/ 16329 h 21600"/>
              <a:gd name="connsiteX733" fmla="*/ 11651 w 21595"/>
              <a:gd name="connsiteY733" fmla="*/ 16524 h 21600"/>
              <a:gd name="connsiteX734" fmla="*/ 11666 w 21595"/>
              <a:gd name="connsiteY734" fmla="*/ 16769 h 21600"/>
              <a:gd name="connsiteX735" fmla="*/ 11682 w 21595"/>
              <a:gd name="connsiteY735" fmla="*/ 16891 h 21600"/>
              <a:gd name="connsiteX736" fmla="*/ 11691 w 21595"/>
              <a:gd name="connsiteY736" fmla="*/ 17048 h 21600"/>
              <a:gd name="connsiteX737" fmla="*/ 11712 w 21595"/>
              <a:gd name="connsiteY737" fmla="*/ 17170 h 21600"/>
              <a:gd name="connsiteX738" fmla="*/ 11755 w 21595"/>
              <a:gd name="connsiteY738" fmla="*/ 17292 h 21600"/>
              <a:gd name="connsiteX739" fmla="*/ 11790 w 21595"/>
              <a:gd name="connsiteY739" fmla="*/ 17502 h 21600"/>
              <a:gd name="connsiteX740" fmla="*/ 11816 w 21595"/>
              <a:gd name="connsiteY740" fmla="*/ 17636 h 21600"/>
              <a:gd name="connsiteX741" fmla="*/ 11837 w 21595"/>
              <a:gd name="connsiteY741" fmla="*/ 17770 h 21600"/>
              <a:gd name="connsiteX742" fmla="*/ 11837 w 21595"/>
              <a:gd name="connsiteY742" fmla="*/ 17892 h 21600"/>
              <a:gd name="connsiteX743" fmla="*/ 11816 w 21595"/>
              <a:gd name="connsiteY743" fmla="*/ 17919 h 21600"/>
              <a:gd name="connsiteX744" fmla="*/ 11832 w 21595"/>
              <a:gd name="connsiteY744" fmla="*/ 18026 h 21600"/>
              <a:gd name="connsiteX745" fmla="*/ 11826 w 21595"/>
              <a:gd name="connsiteY745" fmla="*/ 18125 h 21600"/>
              <a:gd name="connsiteX746" fmla="*/ 11832 w 21595"/>
              <a:gd name="connsiteY746" fmla="*/ 18175 h 21600"/>
              <a:gd name="connsiteX747" fmla="*/ 11837 w 21595"/>
              <a:gd name="connsiteY747" fmla="*/ 18148 h 21600"/>
              <a:gd name="connsiteX748" fmla="*/ 11858 w 21595"/>
              <a:gd name="connsiteY748" fmla="*/ 18225 h 21600"/>
              <a:gd name="connsiteX749" fmla="*/ 11878 w 21595"/>
              <a:gd name="connsiteY749" fmla="*/ 18225 h 21600"/>
              <a:gd name="connsiteX750" fmla="*/ 11899 w 21595"/>
              <a:gd name="connsiteY750" fmla="*/ 18286 h 21600"/>
              <a:gd name="connsiteX751" fmla="*/ 11925 w 21595"/>
              <a:gd name="connsiteY751" fmla="*/ 18286 h 21600"/>
              <a:gd name="connsiteX752" fmla="*/ 11962 w 21595"/>
              <a:gd name="connsiteY752" fmla="*/ 18225 h 21600"/>
              <a:gd name="connsiteX753" fmla="*/ 12014 w 21595"/>
              <a:gd name="connsiteY753" fmla="*/ 18198 h 21600"/>
              <a:gd name="connsiteX754" fmla="*/ 12075 w 21595"/>
              <a:gd name="connsiteY754" fmla="*/ 18137 h 21600"/>
              <a:gd name="connsiteX755" fmla="*/ 12101 w 21595"/>
              <a:gd name="connsiteY755" fmla="*/ 18148 h 21600"/>
              <a:gd name="connsiteX756" fmla="*/ 12137 w 21595"/>
              <a:gd name="connsiteY756" fmla="*/ 18125 h 21600"/>
              <a:gd name="connsiteX757" fmla="*/ 12200 w 21595"/>
              <a:gd name="connsiteY757" fmla="*/ 18164 h 21600"/>
              <a:gd name="connsiteX758" fmla="*/ 12231 w 21595"/>
              <a:gd name="connsiteY758" fmla="*/ 18125 h 21600"/>
              <a:gd name="connsiteX759" fmla="*/ 12266 w 21595"/>
              <a:gd name="connsiteY759" fmla="*/ 18148 h 21600"/>
              <a:gd name="connsiteX760" fmla="*/ 12278 w 21595"/>
              <a:gd name="connsiteY760" fmla="*/ 18103 h 21600"/>
              <a:gd name="connsiteX761" fmla="*/ 12308 w 21595"/>
              <a:gd name="connsiteY761" fmla="*/ 18087 h 21600"/>
              <a:gd name="connsiteX762" fmla="*/ 12370 w 21595"/>
              <a:gd name="connsiteY762" fmla="*/ 18026 h 21600"/>
              <a:gd name="connsiteX763" fmla="*/ 12417 w 21595"/>
              <a:gd name="connsiteY763" fmla="*/ 17953 h 21600"/>
              <a:gd name="connsiteX764" fmla="*/ 12464 w 21595"/>
              <a:gd name="connsiteY764" fmla="*/ 17858 h 21600"/>
              <a:gd name="connsiteX765" fmla="*/ 12537 w 21595"/>
              <a:gd name="connsiteY765" fmla="*/ 17686 h 21600"/>
              <a:gd name="connsiteX766" fmla="*/ 12572 w 21595"/>
              <a:gd name="connsiteY766" fmla="*/ 17564 h 21600"/>
              <a:gd name="connsiteX767" fmla="*/ 12594 w 21595"/>
              <a:gd name="connsiteY767" fmla="*/ 17476 h 21600"/>
              <a:gd name="connsiteX768" fmla="*/ 12619 w 21595"/>
              <a:gd name="connsiteY768" fmla="*/ 17392 h 21600"/>
              <a:gd name="connsiteX769" fmla="*/ 12629 w 21595"/>
              <a:gd name="connsiteY769" fmla="*/ 17369 h 21600"/>
              <a:gd name="connsiteX770" fmla="*/ 12671 w 21595"/>
              <a:gd name="connsiteY770" fmla="*/ 17281 h 21600"/>
              <a:gd name="connsiteX771" fmla="*/ 12687 w 21595"/>
              <a:gd name="connsiteY771" fmla="*/ 17208 h 21600"/>
              <a:gd name="connsiteX772" fmla="*/ 12697 w 21595"/>
              <a:gd name="connsiteY772" fmla="*/ 17074 h 21600"/>
              <a:gd name="connsiteX773" fmla="*/ 12718 w 21595"/>
              <a:gd name="connsiteY773" fmla="*/ 16952 h 21600"/>
              <a:gd name="connsiteX774" fmla="*/ 12723 w 21595"/>
              <a:gd name="connsiteY774" fmla="*/ 16864 h 21600"/>
              <a:gd name="connsiteX775" fmla="*/ 12707 w 21595"/>
              <a:gd name="connsiteY775" fmla="*/ 16853 h 21600"/>
              <a:gd name="connsiteX776" fmla="*/ 12702 w 21595"/>
              <a:gd name="connsiteY776" fmla="*/ 16780 h 21600"/>
              <a:gd name="connsiteX777" fmla="*/ 12728 w 21595"/>
              <a:gd name="connsiteY777" fmla="*/ 16719 h 21600"/>
              <a:gd name="connsiteX778" fmla="*/ 12801 w 21595"/>
              <a:gd name="connsiteY778" fmla="*/ 16635 h 21600"/>
              <a:gd name="connsiteX779" fmla="*/ 12853 w 21595"/>
              <a:gd name="connsiteY779" fmla="*/ 16585 h 21600"/>
              <a:gd name="connsiteX780" fmla="*/ 12879 w 21595"/>
              <a:gd name="connsiteY780" fmla="*/ 16524 h 21600"/>
              <a:gd name="connsiteX781" fmla="*/ 12888 w 21595"/>
              <a:gd name="connsiteY781" fmla="*/ 16451 h 21600"/>
              <a:gd name="connsiteX782" fmla="*/ 12874 w 21595"/>
              <a:gd name="connsiteY782" fmla="*/ 16425 h 21600"/>
              <a:gd name="connsiteX783" fmla="*/ 12883 w 21595"/>
              <a:gd name="connsiteY783" fmla="*/ 16352 h 21600"/>
              <a:gd name="connsiteX784" fmla="*/ 12888 w 21595"/>
              <a:gd name="connsiteY784" fmla="*/ 16191 h 21600"/>
              <a:gd name="connsiteX785" fmla="*/ 12879 w 21595"/>
              <a:gd name="connsiteY785" fmla="*/ 16207 h 21600"/>
              <a:gd name="connsiteX786" fmla="*/ 12879 w 21595"/>
              <a:gd name="connsiteY786" fmla="*/ 16157 h 21600"/>
              <a:gd name="connsiteX787" fmla="*/ 12869 w 21595"/>
              <a:gd name="connsiteY787" fmla="*/ 16058 h 21600"/>
              <a:gd name="connsiteX788" fmla="*/ 12843 w 21595"/>
              <a:gd name="connsiteY788" fmla="*/ 15935 h 21600"/>
              <a:gd name="connsiteX789" fmla="*/ 12848 w 21595"/>
              <a:gd name="connsiteY789" fmla="*/ 15824 h 21600"/>
              <a:gd name="connsiteX790" fmla="*/ 12874 w 21595"/>
              <a:gd name="connsiteY790" fmla="*/ 15790 h 21600"/>
              <a:gd name="connsiteX791" fmla="*/ 12921 w 21595"/>
              <a:gd name="connsiteY791" fmla="*/ 15679 h 21600"/>
              <a:gd name="connsiteX792" fmla="*/ 12947 w 21595"/>
              <a:gd name="connsiteY792" fmla="*/ 15656 h 21600"/>
              <a:gd name="connsiteX793" fmla="*/ 13018 w 21595"/>
              <a:gd name="connsiteY793" fmla="*/ 15484 h 21600"/>
              <a:gd name="connsiteX794" fmla="*/ 13086 w 21595"/>
              <a:gd name="connsiteY794" fmla="*/ 15412 h 21600"/>
              <a:gd name="connsiteX795" fmla="*/ 13143 w 21595"/>
              <a:gd name="connsiteY795" fmla="*/ 15350 h 21600"/>
              <a:gd name="connsiteX796" fmla="*/ 13185 w 21595"/>
              <a:gd name="connsiteY796" fmla="*/ 15251 h 21600"/>
              <a:gd name="connsiteX797" fmla="*/ 13211 w 21595"/>
              <a:gd name="connsiteY797" fmla="*/ 15140 h 21600"/>
              <a:gd name="connsiteX798" fmla="*/ 13232 w 21595"/>
              <a:gd name="connsiteY798" fmla="*/ 15029 h 21600"/>
              <a:gd name="connsiteX799" fmla="*/ 13220 w 21595"/>
              <a:gd name="connsiteY799" fmla="*/ 14957 h 21600"/>
              <a:gd name="connsiteX800" fmla="*/ 13220 w 21595"/>
              <a:gd name="connsiteY800" fmla="*/ 14701 h 21600"/>
              <a:gd name="connsiteX801" fmla="*/ 13215 w 21595"/>
              <a:gd name="connsiteY801" fmla="*/ 14555 h 21600"/>
              <a:gd name="connsiteX802" fmla="*/ 13220 w 21595"/>
              <a:gd name="connsiteY802" fmla="*/ 14395 h 21600"/>
              <a:gd name="connsiteX803" fmla="*/ 13211 w 21595"/>
              <a:gd name="connsiteY803" fmla="*/ 14322 h 21600"/>
              <a:gd name="connsiteX804" fmla="*/ 13190 w 21595"/>
              <a:gd name="connsiteY804" fmla="*/ 14284 h 21600"/>
              <a:gd name="connsiteX805" fmla="*/ 13168 w 21595"/>
              <a:gd name="connsiteY805" fmla="*/ 14127 h 21600"/>
              <a:gd name="connsiteX806" fmla="*/ 13147 w 21595"/>
              <a:gd name="connsiteY806" fmla="*/ 14028 h 21600"/>
              <a:gd name="connsiteX807" fmla="*/ 13154 w 21595"/>
              <a:gd name="connsiteY807" fmla="*/ 13955 h 21600"/>
              <a:gd name="connsiteX808" fmla="*/ 13147 w 21595"/>
              <a:gd name="connsiteY808" fmla="*/ 13906 h 21600"/>
              <a:gd name="connsiteX809" fmla="*/ 13164 w 21595"/>
              <a:gd name="connsiteY809" fmla="*/ 13806 h 21600"/>
              <a:gd name="connsiteX810" fmla="*/ 13164 w 21595"/>
              <a:gd name="connsiteY810" fmla="*/ 13772 h 21600"/>
              <a:gd name="connsiteX811" fmla="*/ 13128 w 21595"/>
              <a:gd name="connsiteY811" fmla="*/ 13711 h 21600"/>
              <a:gd name="connsiteX812" fmla="*/ 13121 w 21595"/>
              <a:gd name="connsiteY812" fmla="*/ 13611 h 21600"/>
              <a:gd name="connsiteX813" fmla="*/ 13154 w 21595"/>
              <a:gd name="connsiteY813" fmla="*/ 13416 h 21600"/>
              <a:gd name="connsiteX814" fmla="*/ 13180 w 21595"/>
              <a:gd name="connsiteY814" fmla="*/ 13367 h 21600"/>
              <a:gd name="connsiteX815" fmla="*/ 13190 w 21595"/>
              <a:gd name="connsiteY815" fmla="*/ 13256 h 21600"/>
              <a:gd name="connsiteX816" fmla="*/ 13211 w 21595"/>
              <a:gd name="connsiteY816" fmla="*/ 13195 h 21600"/>
              <a:gd name="connsiteX817" fmla="*/ 13220 w 21595"/>
              <a:gd name="connsiteY817" fmla="*/ 13088 h 21600"/>
              <a:gd name="connsiteX818" fmla="*/ 13241 w 21595"/>
              <a:gd name="connsiteY818" fmla="*/ 13072 h 21600"/>
              <a:gd name="connsiteX819" fmla="*/ 13258 w 21595"/>
              <a:gd name="connsiteY819" fmla="*/ 13000 h 21600"/>
              <a:gd name="connsiteX820" fmla="*/ 13298 w 21595"/>
              <a:gd name="connsiteY820" fmla="*/ 12939 h 21600"/>
              <a:gd name="connsiteX821" fmla="*/ 13314 w 21595"/>
              <a:gd name="connsiteY821" fmla="*/ 12904 h 21600"/>
              <a:gd name="connsiteX822" fmla="*/ 13329 w 21595"/>
              <a:gd name="connsiteY822" fmla="*/ 12816 h 21600"/>
              <a:gd name="connsiteX823" fmla="*/ 13397 w 21595"/>
              <a:gd name="connsiteY823" fmla="*/ 12621 h 21600"/>
              <a:gd name="connsiteX824" fmla="*/ 13453 w 21595"/>
              <a:gd name="connsiteY824" fmla="*/ 12499 h 21600"/>
              <a:gd name="connsiteX825" fmla="*/ 13543 w 21595"/>
              <a:gd name="connsiteY825" fmla="*/ 12338 h 21600"/>
              <a:gd name="connsiteX826" fmla="*/ 13604 w 21595"/>
              <a:gd name="connsiteY826" fmla="*/ 12205 h 21600"/>
              <a:gd name="connsiteX827" fmla="*/ 13672 w 21595"/>
              <a:gd name="connsiteY827" fmla="*/ 11987 h 21600"/>
              <a:gd name="connsiteX828" fmla="*/ 13724 w 21595"/>
              <a:gd name="connsiteY828" fmla="*/ 11803 h 21600"/>
              <a:gd name="connsiteX829" fmla="*/ 13776 w 21595"/>
              <a:gd name="connsiteY829" fmla="*/ 11570 h 21600"/>
              <a:gd name="connsiteX830" fmla="*/ 13811 w 21595"/>
              <a:gd name="connsiteY830" fmla="*/ 11360 h 21600"/>
              <a:gd name="connsiteX831" fmla="*/ 13837 w 21595"/>
              <a:gd name="connsiteY831" fmla="*/ 11176 h 21600"/>
              <a:gd name="connsiteX832" fmla="*/ 13854 w 21595"/>
              <a:gd name="connsiteY832" fmla="*/ 11008 h 21600"/>
              <a:gd name="connsiteX833" fmla="*/ 13863 w 21595"/>
              <a:gd name="connsiteY833" fmla="*/ 10947 h 21600"/>
              <a:gd name="connsiteX834" fmla="*/ 13863 w 21595"/>
              <a:gd name="connsiteY834" fmla="*/ 10859 h 21600"/>
              <a:gd name="connsiteX835" fmla="*/ 13868 w 21595"/>
              <a:gd name="connsiteY835" fmla="*/ 10764 h 21600"/>
              <a:gd name="connsiteX836" fmla="*/ 13868 w 21595"/>
              <a:gd name="connsiteY836" fmla="*/ 10714 h 21600"/>
              <a:gd name="connsiteX837" fmla="*/ 13847 w 21595"/>
              <a:gd name="connsiteY837" fmla="*/ 10714 h 21600"/>
              <a:gd name="connsiteX838" fmla="*/ 13821 w 21595"/>
              <a:gd name="connsiteY838" fmla="*/ 10775 h 21600"/>
              <a:gd name="connsiteX839" fmla="*/ 13790 w 21595"/>
              <a:gd name="connsiteY839" fmla="*/ 10787 h 21600"/>
              <a:gd name="connsiteX840" fmla="*/ 13764 w 21595"/>
              <a:gd name="connsiteY840" fmla="*/ 10810 h 21600"/>
              <a:gd name="connsiteX841" fmla="*/ 13743 w 21595"/>
              <a:gd name="connsiteY841" fmla="*/ 10810 h 21600"/>
              <a:gd name="connsiteX842" fmla="*/ 13708 w 21595"/>
              <a:gd name="connsiteY842" fmla="*/ 10810 h 21600"/>
              <a:gd name="connsiteX843" fmla="*/ 13687 w 21595"/>
              <a:gd name="connsiteY843" fmla="*/ 10836 h 21600"/>
              <a:gd name="connsiteX844" fmla="*/ 13656 w 21595"/>
              <a:gd name="connsiteY844" fmla="*/ 10848 h 21600"/>
              <a:gd name="connsiteX845" fmla="*/ 13604 w 21595"/>
              <a:gd name="connsiteY845" fmla="*/ 10897 h 21600"/>
              <a:gd name="connsiteX846" fmla="*/ 13536 w 21595"/>
              <a:gd name="connsiteY846" fmla="*/ 10920 h 21600"/>
              <a:gd name="connsiteX847" fmla="*/ 13479 w 21595"/>
              <a:gd name="connsiteY847" fmla="*/ 10959 h 21600"/>
              <a:gd name="connsiteX848" fmla="*/ 13449 w 21595"/>
              <a:gd name="connsiteY848" fmla="*/ 10959 h 21600"/>
              <a:gd name="connsiteX849" fmla="*/ 13423 w 21595"/>
              <a:gd name="connsiteY849" fmla="*/ 10886 h 21600"/>
              <a:gd name="connsiteX850" fmla="*/ 13413 w 21595"/>
              <a:gd name="connsiteY850" fmla="*/ 10825 h 21600"/>
              <a:gd name="connsiteX851" fmla="*/ 13392 w 21595"/>
              <a:gd name="connsiteY851" fmla="*/ 10798 h 21600"/>
              <a:gd name="connsiteX852" fmla="*/ 13366 w 21595"/>
              <a:gd name="connsiteY852" fmla="*/ 10748 h 21600"/>
              <a:gd name="connsiteX853" fmla="*/ 13402 w 21595"/>
              <a:gd name="connsiteY853" fmla="*/ 10714 h 21600"/>
              <a:gd name="connsiteX854" fmla="*/ 13402 w 21595"/>
              <a:gd name="connsiteY854" fmla="*/ 10641 h 21600"/>
              <a:gd name="connsiteX855" fmla="*/ 13387 w 21595"/>
              <a:gd name="connsiteY855" fmla="*/ 10592 h 21600"/>
              <a:gd name="connsiteX856" fmla="*/ 13355 w 21595"/>
              <a:gd name="connsiteY856" fmla="*/ 10542 h 21600"/>
              <a:gd name="connsiteX857" fmla="*/ 13335 w 21595"/>
              <a:gd name="connsiteY857" fmla="*/ 10481 h 21600"/>
              <a:gd name="connsiteX858" fmla="*/ 13298 w 21595"/>
              <a:gd name="connsiteY858" fmla="*/ 10381 h 21600"/>
              <a:gd name="connsiteX859" fmla="*/ 13262 w 21595"/>
              <a:gd name="connsiteY859" fmla="*/ 10286 h 21600"/>
              <a:gd name="connsiteX860" fmla="*/ 13180 w 21595"/>
              <a:gd name="connsiteY860" fmla="*/ 10125 h 21600"/>
              <a:gd name="connsiteX861" fmla="*/ 13143 w 21595"/>
              <a:gd name="connsiteY861" fmla="*/ 10053 h 21600"/>
              <a:gd name="connsiteX862" fmla="*/ 13121 w 21595"/>
              <a:gd name="connsiteY862" fmla="*/ 9907 h 21600"/>
              <a:gd name="connsiteX863" fmla="*/ 13081 w 21595"/>
              <a:gd name="connsiteY863" fmla="*/ 9724 h 21600"/>
              <a:gd name="connsiteX864" fmla="*/ 13044 w 21595"/>
              <a:gd name="connsiteY864" fmla="*/ 9663 h 21600"/>
              <a:gd name="connsiteX865" fmla="*/ 13018 w 21595"/>
              <a:gd name="connsiteY865" fmla="*/ 9625 h 21600"/>
              <a:gd name="connsiteX866" fmla="*/ 12992 w 21595"/>
              <a:gd name="connsiteY866" fmla="*/ 9430 h 21600"/>
              <a:gd name="connsiteX867" fmla="*/ 12982 w 21595"/>
              <a:gd name="connsiteY867" fmla="*/ 9258 h 21600"/>
              <a:gd name="connsiteX868" fmla="*/ 12992 w 21595"/>
              <a:gd name="connsiteY868" fmla="*/ 9235 h 21600"/>
              <a:gd name="connsiteX869" fmla="*/ 12972 w 21595"/>
              <a:gd name="connsiteY869" fmla="*/ 9074 h 21600"/>
              <a:gd name="connsiteX870" fmla="*/ 12961 w 21595"/>
              <a:gd name="connsiteY870" fmla="*/ 9036 h 21600"/>
              <a:gd name="connsiteX871" fmla="*/ 12888 w 21595"/>
              <a:gd name="connsiteY871" fmla="*/ 8891 h 21600"/>
              <a:gd name="connsiteX872" fmla="*/ 12883 w 21595"/>
              <a:gd name="connsiteY872" fmla="*/ 8780 h 21600"/>
              <a:gd name="connsiteX873" fmla="*/ 12895 w 21595"/>
              <a:gd name="connsiteY873" fmla="*/ 8757 h 21600"/>
              <a:gd name="connsiteX874" fmla="*/ 12836 w 21595"/>
              <a:gd name="connsiteY874" fmla="*/ 8573 h 21600"/>
              <a:gd name="connsiteX875" fmla="*/ 12817 w 21595"/>
              <a:gd name="connsiteY875" fmla="*/ 8486 h 21600"/>
              <a:gd name="connsiteX876" fmla="*/ 12791 w 21595"/>
              <a:gd name="connsiteY876" fmla="*/ 8401 h 21600"/>
              <a:gd name="connsiteX877" fmla="*/ 12739 w 21595"/>
              <a:gd name="connsiteY877" fmla="*/ 8145 h 21600"/>
              <a:gd name="connsiteX878" fmla="*/ 12697 w 21595"/>
              <a:gd name="connsiteY878" fmla="*/ 7985 h 21600"/>
              <a:gd name="connsiteX879" fmla="*/ 12666 w 21595"/>
              <a:gd name="connsiteY879" fmla="*/ 7813 h 21600"/>
              <a:gd name="connsiteX880" fmla="*/ 12671 w 21595"/>
              <a:gd name="connsiteY880" fmla="*/ 7801 h 21600"/>
              <a:gd name="connsiteX881" fmla="*/ 12723 w 21595"/>
              <a:gd name="connsiteY881" fmla="*/ 8035 h 21600"/>
              <a:gd name="connsiteX882" fmla="*/ 12754 w 21595"/>
              <a:gd name="connsiteY882" fmla="*/ 8107 h 21600"/>
              <a:gd name="connsiteX883" fmla="*/ 12775 w 21595"/>
              <a:gd name="connsiteY883" fmla="*/ 8157 h 21600"/>
              <a:gd name="connsiteX884" fmla="*/ 12785 w 21595"/>
              <a:gd name="connsiteY884" fmla="*/ 8134 h 21600"/>
              <a:gd name="connsiteX885" fmla="*/ 12801 w 21595"/>
              <a:gd name="connsiteY885" fmla="*/ 8046 h 21600"/>
              <a:gd name="connsiteX886" fmla="*/ 12811 w 21595"/>
              <a:gd name="connsiteY886" fmla="*/ 7924 h 21600"/>
              <a:gd name="connsiteX887" fmla="*/ 12827 w 21595"/>
              <a:gd name="connsiteY887" fmla="*/ 7863 h 21600"/>
              <a:gd name="connsiteX888" fmla="*/ 12832 w 21595"/>
              <a:gd name="connsiteY888" fmla="*/ 7889 h 21600"/>
              <a:gd name="connsiteX889" fmla="*/ 12827 w 21595"/>
              <a:gd name="connsiteY889" fmla="*/ 7950 h 21600"/>
              <a:gd name="connsiteX890" fmla="*/ 12827 w 21595"/>
              <a:gd name="connsiteY890" fmla="*/ 8012 h 21600"/>
              <a:gd name="connsiteX891" fmla="*/ 12822 w 21595"/>
              <a:gd name="connsiteY891" fmla="*/ 8096 h 21600"/>
              <a:gd name="connsiteX892" fmla="*/ 12853 w 21595"/>
              <a:gd name="connsiteY892" fmla="*/ 8096 h 21600"/>
              <a:gd name="connsiteX893" fmla="*/ 12888 w 21595"/>
              <a:gd name="connsiteY893" fmla="*/ 8207 h 21600"/>
              <a:gd name="connsiteX894" fmla="*/ 12930 w 21595"/>
              <a:gd name="connsiteY894" fmla="*/ 8340 h 21600"/>
              <a:gd name="connsiteX895" fmla="*/ 12956 w 21595"/>
              <a:gd name="connsiteY895" fmla="*/ 8463 h 21600"/>
              <a:gd name="connsiteX896" fmla="*/ 12972 w 21595"/>
              <a:gd name="connsiteY896" fmla="*/ 8474 h 21600"/>
              <a:gd name="connsiteX897" fmla="*/ 12992 w 21595"/>
              <a:gd name="connsiteY897" fmla="*/ 8562 h 21600"/>
              <a:gd name="connsiteX898" fmla="*/ 12992 w 21595"/>
              <a:gd name="connsiteY898" fmla="*/ 8596 h 21600"/>
              <a:gd name="connsiteX899" fmla="*/ 13013 w 21595"/>
              <a:gd name="connsiteY899" fmla="*/ 8696 h 21600"/>
              <a:gd name="connsiteX900" fmla="*/ 13044 w 21595"/>
              <a:gd name="connsiteY900" fmla="*/ 8730 h 21600"/>
              <a:gd name="connsiteX901" fmla="*/ 13076 w 21595"/>
              <a:gd name="connsiteY901" fmla="*/ 8791 h 21600"/>
              <a:gd name="connsiteX902" fmla="*/ 13117 w 21595"/>
              <a:gd name="connsiteY902" fmla="*/ 8975 h 21600"/>
              <a:gd name="connsiteX903" fmla="*/ 13117 w 21595"/>
              <a:gd name="connsiteY903" fmla="*/ 9074 h 21600"/>
              <a:gd name="connsiteX904" fmla="*/ 13128 w 21595"/>
              <a:gd name="connsiteY904" fmla="*/ 9185 h 21600"/>
              <a:gd name="connsiteX905" fmla="*/ 13168 w 21595"/>
              <a:gd name="connsiteY905" fmla="*/ 9342 h 21600"/>
              <a:gd name="connsiteX906" fmla="*/ 13194 w 21595"/>
              <a:gd name="connsiteY906" fmla="*/ 9369 h 21600"/>
              <a:gd name="connsiteX907" fmla="*/ 13241 w 21595"/>
              <a:gd name="connsiteY907" fmla="*/ 9479 h 21600"/>
              <a:gd name="connsiteX908" fmla="*/ 13262 w 21595"/>
              <a:gd name="connsiteY908" fmla="*/ 9613 h 21600"/>
              <a:gd name="connsiteX909" fmla="*/ 13298 w 21595"/>
              <a:gd name="connsiteY909" fmla="*/ 9747 h 21600"/>
              <a:gd name="connsiteX910" fmla="*/ 13329 w 21595"/>
              <a:gd name="connsiteY910" fmla="*/ 9808 h 21600"/>
              <a:gd name="connsiteX911" fmla="*/ 13335 w 21595"/>
              <a:gd name="connsiteY911" fmla="*/ 9869 h 21600"/>
              <a:gd name="connsiteX912" fmla="*/ 13355 w 21595"/>
              <a:gd name="connsiteY912" fmla="*/ 9919 h 21600"/>
              <a:gd name="connsiteX913" fmla="*/ 13366 w 21595"/>
              <a:gd name="connsiteY913" fmla="*/ 9992 h 21600"/>
              <a:gd name="connsiteX914" fmla="*/ 13371 w 21595"/>
              <a:gd name="connsiteY914" fmla="*/ 10064 h 21600"/>
              <a:gd name="connsiteX915" fmla="*/ 13366 w 21595"/>
              <a:gd name="connsiteY915" fmla="*/ 10102 h 21600"/>
              <a:gd name="connsiteX916" fmla="*/ 13376 w 21595"/>
              <a:gd name="connsiteY916" fmla="*/ 10175 h 21600"/>
              <a:gd name="connsiteX917" fmla="*/ 13366 w 21595"/>
              <a:gd name="connsiteY917" fmla="*/ 10187 h 21600"/>
              <a:gd name="connsiteX918" fmla="*/ 13387 w 21595"/>
              <a:gd name="connsiteY918" fmla="*/ 10248 h 21600"/>
              <a:gd name="connsiteX919" fmla="*/ 13402 w 21595"/>
              <a:gd name="connsiteY919" fmla="*/ 10370 h 21600"/>
              <a:gd name="connsiteX920" fmla="*/ 13413 w 21595"/>
              <a:gd name="connsiteY920" fmla="*/ 10420 h 21600"/>
              <a:gd name="connsiteX921" fmla="*/ 13413 w 21595"/>
              <a:gd name="connsiteY921" fmla="*/ 10504 h 21600"/>
              <a:gd name="connsiteX922" fmla="*/ 13428 w 21595"/>
              <a:gd name="connsiteY922" fmla="*/ 10603 h 21600"/>
              <a:gd name="connsiteX923" fmla="*/ 13470 w 21595"/>
              <a:gd name="connsiteY923" fmla="*/ 10615 h 21600"/>
              <a:gd name="connsiteX924" fmla="*/ 13491 w 21595"/>
              <a:gd name="connsiteY924" fmla="*/ 10592 h 21600"/>
              <a:gd name="connsiteX925" fmla="*/ 13522 w 21595"/>
              <a:gd name="connsiteY925" fmla="*/ 10592 h 21600"/>
              <a:gd name="connsiteX926" fmla="*/ 13531 w 21595"/>
              <a:gd name="connsiteY926" fmla="*/ 10553 h 21600"/>
              <a:gd name="connsiteX927" fmla="*/ 13547 w 21595"/>
              <a:gd name="connsiteY927" fmla="*/ 10542 h 21600"/>
              <a:gd name="connsiteX928" fmla="*/ 13557 w 21595"/>
              <a:gd name="connsiteY928" fmla="*/ 10492 h 21600"/>
              <a:gd name="connsiteX929" fmla="*/ 13573 w 21595"/>
              <a:gd name="connsiteY929" fmla="*/ 10481 h 21600"/>
              <a:gd name="connsiteX930" fmla="*/ 13625 w 21595"/>
              <a:gd name="connsiteY930" fmla="*/ 10469 h 21600"/>
              <a:gd name="connsiteX931" fmla="*/ 13661 w 21595"/>
              <a:gd name="connsiteY931" fmla="*/ 10431 h 21600"/>
              <a:gd name="connsiteX932" fmla="*/ 13698 w 21595"/>
              <a:gd name="connsiteY932" fmla="*/ 10359 h 21600"/>
              <a:gd name="connsiteX933" fmla="*/ 13717 w 21595"/>
              <a:gd name="connsiteY933" fmla="*/ 10370 h 21600"/>
              <a:gd name="connsiteX934" fmla="*/ 13743 w 21595"/>
              <a:gd name="connsiteY934" fmla="*/ 10359 h 21600"/>
              <a:gd name="connsiteX935" fmla="*/ 13795 w 21595"/>
              <a:gd name="connsiteY935" fmla="*/ 10248 h 21600"/>
              <a:gd name="connsiteX936" fmla="*/ 13889 w 21595"/>
              <a:gd name="connsiteY936" fmla="*/ 10175 h 21600"/>
              <a:gd name="connsiteX937" fmla="*/ 13946 w 21595"/>
              <a:gd name="connsiteY937" fmla="*/ 10102 h 21600"/>
              <a:gd name="connsiteX938" fmla="*/ 13946 w 21595"/>
              <a:gd name="connsiteY938" fmla="*/ 10041 h 21600"/>
              <a:gd name="connsiteX939" fmla="*/ 13957 w 21595"/>
              <a:gd name="connsiteY939" fmla="*/ 9969 h 21600"/>
              <a:gd name="connsiteX940" fmla="*/ 13998 w 21595"/>
              <a:gd name="connsiteY940" fmla="*/ 9919 h 21600"/>
              <a:gd name="connsiteX941" fmla="*/ 14024 w 21595"/>
              <a:gd name="connsiteY941" fmla="*/ 9907 h 21600"/>
              <a:gd name="connsiteX942" fmla="*/ 14061 w 21595"/>
              <a:gd name="connsiteY942" fmla="*/ 9858 h 21600"/>
              <a:gd name="connsiteX943" fmla="*/ 14092 w 21595"/>
              <a:gd name="connsiteY943" fmla="*/ 9869 h 21600"/>
              <a:gd name="connsiteX944" fmla="*/ 14118 w 21595"/>
              <a:gd name="connsiteY944" fmla="*/ 9820 h 21600"/>
              <a:gd name="connsiteX945" fmla="*/ 14118 w 21595"/>
              <a:gd name="connsiteY945" fmla="*/ 9758 h 21600"/>
              <a:gd name="connsiteX946" fmla="*/ 14139 w 21595"/>
              <a:gd name="connsiteY946" fmla="*/ 9724 h 21600"/>
              <a:gd name="connsiteX947" fmla="*/ 14174 w 21595"/>
              <a:gd name="connsiteY947" fmla="*/ 9724 h 21600"/>
              <a:gd name="connsiteX948" fmla="*/ 14184 w 21595"/>
              <a:gd name="connsiteY948" fmla="*/ 9686 h 21600"/>
              <a:gd name="connsiteX949" fmla="*/ 14190 w 21595"/>
              <a:gd name="connsiteY949" fmla="*/ 9613 h 21600"/>
              <a:gd name="connsiteX950" fmla="*/ 14226 w 21595"/>
              <a:gd name="connsiteY950" fmla="*/ 9552 h 21600"/>
              <a:gd name="connsiteX951" fmla="*/ 14252 w 21595"/>
              <a:gd name="connsiteY951" fmla="*/ 9552 h 21600"/>
              <a:gd name="connsiteX952" fmla="*/ 14257 w 21595"/>
              <a:gd name="connsiteY952" fmla="*/ 9525 h 21600"/>
              <a:gd name="connsiteX953" fmla="*/ 14247 w 21595"/>
              <a:gd name="connsiteY953" fmla="*/ 9418 h 21600"/>
              <a:gd name="connsiteX954" fmla="*/ 14252 w 21595"/>
              <a:gd name="connsiteY954" fmla="*/ 9330 h 21600"/>
              <a:gd name="connsiteX955" fmla="*/ 14262 w 21595"/>
              <a:gd name="connsiteY955" fmla="*/ 9296 h 21600"/>
              <a:gd name="connsiteX956" fmla="*/ 14288 w 21595"/>
              <a:gd name="connsiteY956" fmla="*/ 9307 h 21600"/>
              <a:gd name="connsiteX957" fmla="*/ 14304 w 21595"/>
              <a:gd name="connsiteY957" fmla="*/ 9197 h 21600"/>
              <a:gd name="connsiteX958" fmla="*/ 14325 w 21595"/>
              <a:gd name="connsiteY958" fmla="*/ 9147 h 21600"/>
              <a:gd name="connsiteX959" fmla="*/ 14330 w 21595"/>
              <a:gd name="connsiteY959" fmla="*/ 9097 h 21600"/>
              <a:gd name="connsiteX960" fmla="*/ 14346 w 21595"/>
              <a:gd name="connsiteY960" fmla="*/ 9002 h 21600"/>
              <a:gd name="connsiteX961" fmla="*/ 14346 w 21595"/>
              <a:gd name="connsiteY961" fmla="*/ 8963 h 21600"/>
              <a:gd name="connsiteX962" fmla="*/ 14325 w 21595"/>
              <a:gd name="connsiteY962" fmla="*/ 8940 h 21600"/>
              <a:gd name="connsiteX963" fmla="*/ 14304 w 21595"/>
              <a:gd name="connsiteY963" fmla="*/ 8891 h 21600"/>
              <a:gd name="connsiteX964" fmla="*/ 14273 w 21595"/>
              <a:gd name="connsiteY964" fmla="*/ 8791 h 21600"/>
              <a:gd name="connsiteX965" fmla="*/ 14236 w 21595"/>
              <a:gd name="connsiteY965" fmla="*/ 8768 h 21600"/>
              <a:gd name="connsiteX966" fmla="*/ 14190 w 21595"/>
              <a:gd name="connsiteY966" fmla="*/ 8745 h 21600"/>
              <a:gd name="connsiteX967" fmla="*/ 14153 w 21595"/>
              <a:gd name="connsiteY967" fmla="*/ 8684 h 21600"/>
              <a:gd name="connsiteX968" fmla="*/ 14122 w 21595"/>
              <a:gd name="connsiteY968" fmla="*/ 8573 h 21600"/>
              <a:gd name="connsiteX969" fmla="*/ 14106 w 21595"/>
              <a:gd name="connsiteY969" fmla="*/ 8451 h 21600"/>
              <a:gd name="connsiteX970" fmla="*/ 14113 w 21595"/>
              <a:gd name="connsiteY970" fmla="*/ 8424 h 21600"/>
              <a:gd name="connsiteX971" fmla="*/ 14113 w 21595"/>
              <a:gd name="connsiteY971" fmla="*/ 8363 h 21600"/>
              <a:gd name="connsiteX972" fmla="*/ 14101 w 21595"/>
              <a:gd name="connsiteY972" fmla="*/ 8352 h 21600"/>
              <a:gd name="connsiteX973" fmla="*/ 14087 w 21595"/>
              <a:gd name="connsiteY973" fmla="*/ 8413 h 21600"/>
              <a:gd name="connsiteX974" fmla="*/ 14054 w 21595"/>
              <a:gd name="connsiteY974" fmla="*/ 8512 h 21600"/>
              <a:gd name="connsiteX975" fmla="*/ 14014 w 21595"/>
              <a:gd name="connsiteY975" fmla="*/ 8623 h 21600"/>
              <a:gd name="connsiteX976" fmla="*/ 13977 w 21595"/>
              <a:gd name="connsiteY976" fmla="*/ 8730 h 21600"/>
              <a:gd name="connsiteX977" fmla="*/ 13941 w 21595"/>
              <a:gd name="connsiteY977" fmla="*/ 8730 h 21600"/>
              <a:gd name="connsiteX978" fmla="*/ 13894 w 21595"/>
              <a:gd name="connsiteY978" fmla="*/ 8730 h 21600"/>
              <a:gd name="connsiteX979" fmla="*/ 13847 w 21595"/>
              <a:gd name="connsiteY979" fmla="*/ 8757 h 21600"/>
              <a:gd name="connsiteX980" fmla="*/ 13842 w 21595"/>
              <a:gd name="connsiteY980" fmla="*/ 8707 h 21600"/>
              <a:gd name="connsiteX981" fmla="*/ 13832 w 21595"/>
              <a:gd name="connsiteY981" fmla="*/ 8719 h 21600"/>
              <a:gd name="connsiteX982" fmla="*/ 13816 w 21595"/>
              <a:gd name="connsiteY982" fmla="*/ 8658 h 21600"/>
              <a:gd name="connsiteX983" fmla="*/ 13828 w 21595"/>
              <a:gd name="connsiteY983" fmla="*/ 8562 h 21600"/>
              <a:gd name="connsiteX984" fmla="*/ 13821 w 21595"/>
              <a:gd name="connsiteY984" fmla="*/ 8463 h 21600"/>
              <a:gd name="connsiteX985" fmla="*/ 13802 w 21595"/>
              <a:gd name="connsiteY985" fmla="*/ 8413 h 21600"/>
              <a:gd name="connsiteX986" fmla="*/ 13786 w 21595"/>
              <a:gd name="connsiteY986" fmla="*/ 8424 h 21600"/>
              <a:gd name="connsiteX987" fmla="*/ 13776 w 21595"/>
              <a:gd name="connsiteY987" fmla="*/ 8512 h 21600"/>
              <a:gd name="connsiteX988" fmla="*/ 13786 w 21595"/>
              <a:gd name="connsiteY988" fmla="*/ 8635 h 21600"/>
              <a:gd name="connsiteX989" fmla="*/ 13776 w 21595"/>
              <a:gd name="connsiteY989" fmla="*/ 8596 h 21600"/>
              <a:gd name="connsiteX990" fmla="*/ 13764 w 21595"/>
              <a:gd name="connsiteY990" fmla="*/ 8547 h 21600"/>
              <a:gd name="connsiteX991" fmla="*/ 13743 w 21595"/>
              <a:gd name="connsiteY991" fmla="*/ 8501 h 21600"/>
              <a:gd name="connsiteX992" fmla="*/ 13734 w 21595"/>
              <a:gd name="connsiteY992" fmla="*/ 8451 h 21600"/>
              <a:gd name="connsiteX993" fmla="*/ 13739 w 21595"/>
              <a:gd name="connsiteY993" fmla="*/ 8401 h 21600"/>
              <a:gd name="connsiteX994" fmla="*/ 13734 w 21595"/>
              <a:gd name="connsiteY994" fmla="*/ 8340 h 21600"/>
              <a:gd name="connsiteX995" fmla="*/ 13692 w 21595"/>
              <a:gd name="connsiteY995" fmla="*/ 8268 h 21600"/>
              <a:gd name="connsiteX996" fmla="*/ 13682 w 21595"/>
              <a:gd name="connsiteY996" fmla="*/ 8207 h 21600"/>
              <a:gd name="connsiteX997" fmla="*/ 13651 w 21595"/>
              <a:gd name="connsiteY997" fmla="*/ 8168 h 21600"/>
              <a:gd name="connsiteX998" fmla="*/ 13620 w 21595"/>
              <a:gd name="connsiteY998" fmla="*/ 8035 h 21600"/>
              <a:gd name="connsiteX999" fmla="*/ 13594 w 21595"/>
              <a:gd name="connsiteY999" fmla="*/ 7912 h 21600"/>
              <a:gd name="connsiteX1000" fmla="*/ 13599 w 21595"/>
              <a:gd name="connsiteY1000" fmla="*/ 7874 h 21600"/>
              <a:gd name="connsiteX1001" fmla="*/ 13583 w 21595"/>
              <a:gd name="connsiteY1001" fmla="*/ 7801 h 21600"/>
              <a:gd name="connsiteX1002" fmla="*/ 13620 w 21595"/>
              <a:gd name="connsiteY1002" fmla="*/ 7813 h 21600"/>
              <a:gd name="connsiteX1003" fmla="*/ 13640 w 21595"/>
              <a:gd name="connsiteY1003" fmla="*/ 7752 h 21600"/>
              <a:gd name="connsiteX1004" fmla="*/ 13682 w 21595"/>
              <a:gd name="connsiteY1004" fmla="*/ 7801 h 21600"/>
              <a:gd name="connsiteX1005" fmla="*/ 13713 w 21595"/>
              <a:gd name="connsiteY1005" fmla="*/ 7778 h 21600"/>
              <a:gd name="connsiteX1006" fmla="*/ 13769 w 21595"/>
              <a:gd name="connsiteY1006" fmla="*/ 7996 h 21600"/>
              <a:gd name="connsiteX1007" fmla="*/ 13816 w 21595"/>
              <a:gd name="connsiteY1007" fmla="*/ 8157 h 21600"/>
              <a:gd name="connsiteX1008" fmla="*/ 13873 w 21595"/>
              <a:gd name="connsiteY1008" fmla="*/ 8207 h 21600"/>
              <a:gd name="connsiteX1009" fmla="*/ 13941 w 21595"/>
              <a:gd name="connsiteY1009" fmla="*/ 8329 h 21600"/>
              <a:gd name="connsiteX1010" fmla="*/ 14014 w 21595"/>
              <a:gd name="connsiteY1010" fmla="*/ 8379 h 21600"/>
              <a:gd name="connsiteX1011" fmla="*/ 14071 w 21595"/>
              <a:gd name="connsiteY1011" fmla="*/ 8302 h 21600"/>
              <a:gd name="connsiteX1012" fmla="*/ 14113 w 21595"/>
              <a:gd name="connsiteY1012" fmla="*/ 8279 h 21600"/>
              <a:gd name="connsiteX1013" fmla="*/ 14143 w 21595"/>
              <a:gd name="connsiteY1013" fmla="*/ 8302 h 21600"/>
              <a:gd name="connsiteX1014" fmla="*/ 14179 w 21595"/>
              <a:gd name="connsiteY1014" fmla="*/ 8501 h 21600"/>
              <a:gd name="connsiteX1015" fmla="*/ 14247 w 21595"/>
              <a:gd name="connsiteY1015" fmla="*/ 8524 h 21600"/>
              <a:gd name="connsiteX1016" fmla="*/ 14313 w 21595"/>
              <a:gd name="connsiteY1016" fmla="*/ 8562 h 21600"/>
              <a:gd name="connsiteX1017" fmla="*/ 14428 w 21595"/>
              <a:gd name="connsiteY1017" fmla="*/ 8608 h 21600"/>
              <a:gd name="connsiteX1018" fmla="*/ 14511 w 21595"/>
              <a:gd name="connsiteY1018" fmla="*/ 8585 h 21600"/>
              <a:gd name="connsiteX1019" fmla="*/ 14605 w 21595"/>
              <a:gd name="connsiteY1019" fmla="*/ 8585 h 21600"/>
              <a:gd name="connsiteX1020" fmla="*/ 14714 w 21595"/>
              <a:gd name="connsiteY1020" fmla="*/ 8562 h 21600"/>
              <a:gd name="connsiteX1021" fmla="*/ 14765 w 21595"/>
              <a:gd name="connsiteY1021" fmla="*/ 8684 h 21600"/>
              <a:gd name="connsiteX1022" fmla="*/ 14791 w 21595"/>
              <a:gd name="connsiteY1022" fmla="*/ 8807 h 21600"/>
              <a:gd name="connsiteX1023" fmla="*/ 14838 w 21595"/>
              <a:gd name="connsiteY1023" fmla="*/ 8841 h 21600"/>
              <a:gd name="connsiteX1024" fmla="*/ 14916 w 21595"/>
              <a:gd name="connsiteY1024" fmla="*/ 8975 h 21600"/>
              <a:gd name="connsiteX1025" fmla="*/ 14935 w 21595"/>
              <a:gd name="connsiteY1025" fmla="*/ 9036 h 21600"/>
              <a:gd name="connsiteX1026" fmla="*/ 14909 w 21595"/>
              <a:gd name="connsiteY1026" fmla="*/ 9097 h 21600"/>
              <a:gd name="connsiteX1027" fmla="*/ 14999 w 21595"/>
              <a:gd name="connsiteY1027" fmla="*/ 9296 h 21600"/>
              <a:gd name="connsiteX1028" fmla="*/ 15039 w 21595"/>
              <a:gd name="connsiteY1028" fmla="*/ 9319 h 21600"/>
              <a:gd name="connsiteX1029" fmla="*/ 15123 w 21595"/>
              <a:gd name="connsiteY1029" fmla="*/ 9219 h 21600"/>
              <a:gd name="connsiteX1030" fmla="*/ 15143 w 21595"/>
              <a:gd name="connsiteY1030" fmla="*/ 9369 h 21600"/>
              <a:gd name="connsiteX1031" fmla="*/ 15154 w 21595"/>
              <a:gd name="connsiteY1031" fmla="*/ 9563 h 21600"/>
              <a:gd name="connsiteX1032" fmla="*/ 15180 w 21595"/>
              <a:gd name="connsiteY1032" fmla="*/ 9770 h 21600"/>
              <a:gd name="connsiteX1033" fmla="*/ 15216 w 21595"/>
              <a:gd name="connsiteY1033" fmla="*/ 10091 h 21600"/>
              <a:gd name="connsiteX1034" fmla="*/ 15279 w 21595"/>
              <a:gd name="connsiteY1034" fmla="*/ 10309 h 21600"/>
              <a:gd name="connsiteX1035" fmla="*/ 15293 w 21595"/>
              <a:gd name="connsiteY1035" fmla="*/ 10408 h 21600"/>
              <a:gd name="connsiteX1036" fmla="*/ 15314 w 21595"/>
              <a:gd name="connsiteY1036" fmla="*/ 10615 h 21600"/>
              <a:gd name="connsiteX1037" fmla="*/ 15350 w 21595"/>
              <a:gd name="connsiteY1037" fmla="*/ 10775 h 21600"/>
              <a:gd name="connsiteX1038" fmla="*/ 15371 w 21595"/>
              <a:gd name="connsiteY1038" fmla="*/ 10848 h 21600"/>
              <a:gd name="connsiteX1039" fmla="*/ 15397 w 21595"/>
              <a:gd name="connsiteY1039" fmla="*/ 11008 h 21600"/>
              <a:gd name="connsiteX1040" fmla="*/ 15428 w 21595"/>
              <a:gd name="connsiteY1040" fmla="*/ 11238 h 21600"/>
              <a:gd name="connsiteX1041" fmla="*/ 15491 w 21595"/>
              <a:gd name="connsiteY1041" fmla="*/ 11387 h 21600"/>
              <a:gd name="connsiteX1042" fmla="*/ 15517 w 21595"/>
              <a:gd name="connsiteY1042" fmla="*/ 11337 h 21600"/>
              <a:gd name="connsiteX1043" fmla="*/ 15531 w 21595"/>
              <a:gd name="connsiteY1043" fmla="*/ 11226 h 21600"/>
              <a:gd name="connsiteX1044" fmla="*/ 15583 w 21595"/>
              <a:gd name="connsiteY1044" fmla="*/ 11176 h 21600"/>
              <a:gd name="connsiteX1045" fmla="*/ 15564 w 21595"/>
              <a:gd name="connsiteY1045" fmla="*/ 11131 h 21600"/>
              <a:gd name="connsiteX1046" fmla="*/ 15590 w 21595"/>
              <a:gd name="connsiteY1046" fmla="*/ 11008 h 21600"/>
              <a:gd name="connsiteX1047" fmla="*/ 15620 w 21595"/>
              <a:gd name="connsiteY1047" fmla="*/ 10993 h 21600"/>
              <a:gd name="connsiteX1048" fmla="*/ 15616 w 21595"/>
              <a:gd name="connsiteY1048" fmla="*/ 10714 h 21600"/>
              <a:gd name="connsiteX1049" fmla="*/ 15635 w 21595"/>
              <a:gd name="connsiteY1049" fmla="*/ 10553 h 21600"/>
              <a:gd name="connsiteX1050" fmla="*/ 15625 w 21595"/>
              <a:gd name="connsiteY1050" fmla="*/ 10420 h 21600"/>
              <a:gd name="connsiteX1051" fmla="*/ 15604 w 21595"/>
              <a:gd name="connsiteY1051" fmla="*/ 10213 h 21600"/>
              <a:gd name="connsiteX1052" fmla="*/ 15616 w 21595"/>
              <a:gd name="connsiteY1052" fmla="*/ 10091 h 21600"/>
              <a:gd name="connsiteX1053" fmla="*/ 15642 w 21595"/>
              <a:gd name="connsiteY1053" fmla="*/ 10076 h 21600"/>
              <a:gd name="connsiteX1054" fmla="*/ 15693 w 21595"/>
              <a:gd name="connsiteY1054" fmla="*/ 10015 h 21600"/>
              <a:gd name="connsiteX1055" fmla="*/ 15719 w 21595"/>
              <a:gd name="connsiteY1055" fmla="*/ 9980 h 21600"/>
              <a:gd name="connsiteX1056" fmla="*/ 15713 w 21595"/>
              <a:gd name="connsiteY1056" fmla="*/ 9907 h 21600"/>
              <a:gd name="connsiteX1057" fmla="*/ 15771 w 21595"/>
              <a:gd name="connsiteY1057" fmla="*/ 9797 h 21600"/>
              <a:gd name="connsiteX1058" fmla="*/ 15812 w 21595"/>
              <a:gd name="connsiteY1058" fmla="*/ 9697 h 21600"/>
              <a:gd name="connsiteX1059" fmla="*/ 15868 w 21595"/>
              <a:gd name="connsiteY1059" fmla="*/ 9502 h 21600"/>
              <a:gd name="connsiteX1060" fmla="*/ 15946 w 21595"/>
              <a:gd name="connsiteY1060" fmla="*/ 9391 h 21600"/>
              <a:gd name="connsiteX1061" fmla="*/ 15972 w 21595"/>
              <a:gd name="connsiteY1061" fmla="*/ 9296 h 21600"/>
              <a:gd name="connsiteX1062" fmla="*/ 15962 w 21595"/>
              <a:gd name="connsiteY1062" fmla="*/ 9174 h 21600"/>
              <a:gd name="connsiteX1063" fmla="*/ 16035 w 21595"/>
              <a:gd name="connsiteY1063" fmla="*/ 9135 h 21600"/>
              <a:gd name="connsiteX1064" fmla="*/ 16076 w 21595"/>
              <a:gd name="connsiteY1064" fmla="*/ 9135 h 21600"/>
              <a:gd name="connsiteX1065" fmla="*/ 16082 w 21595"/>
              <a:gd name="connsiteY1065" fmla="*/ 9074 h 21600"/>
              <a:gd name="connsiteX1066" fmla="*/ 16108 w 21595"/>
              <a:gd name="connsiteY1066" fmla="*/ 9086 h 21600"/>
              <a:gd name="connsiteX1067" fmla="*/ 16123 w 21595"/>
              <a:gd name="connsiteY1067" fmla="*/ 9097 h 21600"/>
              <a:gd name="connsiteX1068" fmla="*/ 16127 w 21595"/>
              <a:gd name="connsiteY1068" fmla="*/ 9074 h 21600"/>
              <a:gd name="connsiteX1069" fmla="*/ 16153 w 21595"/>
              <a:gd name="connsiteY1069" fmla="*/ 9112 h 21600"/>
              <a:gd name="connsiteX1070" fmla="*/ 16169 w 21595"/>
              <a:gd name="connsiteY1070" fmla="*/ 9025 h 21600"/>
              <a:gd name="connsiteX1071" fmla="*/ 16160 w 21595"/>
              <a:gd name="connsiteY1071" fmla="*/ 8963 h 21600"/>
              <a:gd name="connsiteX1072" fmla="*/ 16216 w 21595"/>
              <a:gd name="connsiteY1072" fmla="*/ 8975 h 21600"/>
              <a:gd name="connsiteX1073" fmla="*/ 16247 w 21595"/>
              <a:gd name="connsiteY1073" fmla="*/ 9074 h 21600"/>
              <a:gd name="connsiteX1074" fmla="*/ 16263 w 21595"/>
              <a:gd name="connsiteY1074" fmla="*/ 9147 h 21600"/>
              <a:gd name="connsiteX1075" fmla="*/ 16273 w 21595"/>
              <a:gd name="connsiteY1075" fmla="*/ 9235 h 21600"/>
              <a:gd name="connsiteX1076" fmla="*/ 16294 w 21595"/>
              <a:gd name="connsiteY1076" fmla="*/ 9319 h 21600"/>
              <a:gd name="connsiteX1077" fmla="*/ 16346 w 21595"/>
              <a:gd name="connsiteY1077" fmla="*/ 9453 h 21600"/>
              <a:gd name="connsiteX1078" fmla="*/ 16382 w 21595"/>
              <a:gd name="connsiteY1078" fmla="*/ 9479 h 21600"/>
              <a:gd name="connsiteX1079" fmla="*/ 16377 w 21595"/>
              <a:gd name="connsiteY1079" fmla="*/ 9541 h 21600"/>
              <a:gd name="connsiteX1080" fmla="*/ 16433 w 21595"/>
              <a:gd name="connsiteY1080" fmla="*/ 9724 h 21600"/>
              <a:gd name="connsiteX1081" fmla="*/ 16455 w 21595"/>
              <a:gd name="connsiteY1081" fmla="*/ 9869 h 21600"/>
              <a:gd name="connsiteX1082" fmla="*/ 16445 w 21595"/>
              <a:gd name="connsiteY1082" fmla="*/ 10064 h 21600"/>
              <a:gd name="connsiteX1083" fmla="*/ 16485 w 21595"/>
              <a:gd name="connsiteY1083" fmla="*/ 10102 h 21600"/>
              <a:gd name="connsiteX1084" fmla="*/ 16523 w 21595"/>
              <a:gd name="connsiteY1084" fmla="*/ 10114 h 21600"/>
              <a:gd name="connsiteX1085" fmla="*/ 16584 w 21595"/>
              <a:gd name="connsiteY1085" fmla="*/ 10003 h 21600"/>
              <a:gd name="connsiteX1086" fmla="*/ 16620 w 21595"/>
              <a:gd name="connsiteY1086" fmla="*/ 9919 h 21600"/>
              <a:gd name="connsiteX1087" fmla="*/ 16652 w 21595"/>
              <a:gd name="connsiteY1087" fmla="*/ 10053 h 21600"/>
              <a:gd name="connsiteX1088" fmla="*/ 16672 w 21595"/>
              <a:gd name="connsiteY1088" fmla="*/ 10259 h 21600"/>
              <a:gd name="connsiteX1089" fmla="*/ 16697 w 21595"/>
              <a:gd name="connsiteY1089" fmla="*/ 10458 h 21600"/>
              <a:gd name="connsiteX1090" fmla="*/ 16723 w 21595"/>
              <a:gd name="connsiteY1090" fmla="*/ 10542 h 21600"/>
              <a:gd name="connsiteX1091" fmla="*/ 16723 w 21595"/>
              <a:gd name="connsiteY1091" fmla="*/ 10714 h 21600"/>
              <a:gd name="connsiteX1092" fmla="*/ 16749 w 21595"/>
              <a:gd name="connsiteY1092" fmla="*/ 10810 h 21600"/>
              <a:gd name="connsiteX1093" fmla="*/ 16735 w 21595"/>
              <a:gd name="connsiteY1093" fmla="*/ 10932 h 21600"/>
              <a:gd name="connsiteX1094" fmla="*/ 16744 w 21595"/>
              <a:gd name="connsiteY1094" fmla="*/ 11054 h 21600"/>
              <a:gd name="connsiteX1095" fmla="*/ 16730 w 21595"/>
              <a:gd name="connsiteY1095" fmla="*/ 11215 h 21600"/>
              <a:gd name="connsiteX1096" fmla="*/ 16723 w 21595"/>
              <a:gd name="connsiteY1096" fmla="*/ 11314 h 21600"/>
              <a:gd name="connsiteX1097" fmla="*/ 16740 w 21595"/>
              <a:gd name="connsiteY1097" fmla="*/ 11398 h 21600"/>
              <a:gd name="connsiteX1098" fmla="*/ 16744 w 21595"/>
              <a:gd name="connsiteY1098" fmla="*/ 11299 h 21600"/>
              <a:gd name="connsiteX1099" fmla="*/ 16775 w 21595"/>
              <a:gd name="connsiteY1099" fmla="*/ 11375 h 21600"/>
              <a:gd name="connsiteX1100" fmla="*/ 16812 w 21595"/>
              <a:gd name="connsiteY1100" fmla="*/ 11459 h 21600"/>
              <a:gd name="connsiteX1101" fmla="*/ 16822 w 21595"/>
              <a:gd name="connsiteY1101" fmla="*/ 11543 h 21600"/>
              <a:gd name="connsiteX1102" fmla="*/ 16848 w 21595"/>
              <a:gd name="connsiteY1102" fmla="*/ 11605 h 21600"/>
              <a:gd name="connsiteX1103" fmla="*/ 16864 w 21595"/>
              <a:gd name="connsiteY1103" fmla="*/ 11681 h 21600"/>
              <a:gd name="connsiteX1104" fmla="*/ 16859 w 21595"/>
              <a:gd name="connsiteY1104" fmla="*/ 11803 h 21600"/>
              <a:gd name="connsiteX1105" fmla="*/ 16885 w 21595"/>
              <a:gd name="connsiteY1105" fmla="*/ 11887 h 21600"/>
              <a:gd name="connsiteX1106" fmla="*/ 16895 w 21595"/>
              <a:gd name="connsiteY1106" fmla="*/ 12021 h 21600"/>
              <a:gd name="connsiteX1107" fmla="*/ 16931 w 21595"/>
              <a:gd name="connsiteY1107" fmla="*/ 12132 h 21600"/>
              <a:gd name="connsiteX1108" fmla="*/ 16942 w 21595"/>
              <a:gd name="connsiteY1108" fmla="*/ 12216 h 21600"/>
              <a:gd name="connsiteX1109" fmla="*/ 17015 w 21595"/>
              <a:gd name="connsiteY1109" fmla="*/ 12354 h 21600"/>
              <a:gd name="connsiteX1110" fmla="*/ 17072 w 21595"/>
              <a:gd name="connsiteY1110" fmla="*/ 12476 h 21600"/>
              <a:gd name="connsiteX1111" fmla="*/ 17112 w 21595"/>
              <a:gd name="connsiteY1111" fmla="*/ 12461 h 21600"/>
              <a:gd name="connsiteX1112" fmla="*/ 17112 w 21595"/>
              <a:gd name="connsiteY1112" fmla="*/ 12415 h 21600"/>
              <a:gd name="connsiteX1113" fmla="*/ 17086 w 21595"/>
              <a:gd name="connsiteY1113" fmla="*/ 12266 h 21600"/>
              <a:gd name="connsiteX1114" fmla="*/ 17067 w 21595"/>
              <a:gd name="connsiteY1114" fmla="*/ 12216 h 21600"/>
              <a:gd name="connsiteX1115" fmla="*/ 17060 w 21595"/>
              <a:gd name="connsiteY1115" fmla="*/ 12121 h 21600"/>
              <a:gd name="connsiteX1116" fmla="*/ 17055 w 21595"/>
              <a:gd name="connsiteY1116" fmla="*/ 12059 h 21600"/>
              <a:gd name="connsiteX1117" fmla="*/ 17060 w 21595"/>
              <a:gd name="connsiteY1117" fmla="*/ 11987 h 21600"/>
              <a:gd name="connsiteX1118" fmla="*/ 17055 w 21595"/>
              <a:gd name="connsiteY1118" fmla="*/ 11876 h 21600"/>
              <a:gd name="connsiteX1119" fmla="*/ 17029 w 21595"/>
              <a:gd name="connsiteY1119" fmla="*/ 11765 h 21600"/>
              <a:gd name="connsiteX1120" fmla="*/ 16994 w 21595"/>
              <a:gd name="connsiteY1120" fmla="*/ 11666 h 21600"/>
              <a:gd name="connsiteX1121" fmla="*/ 16978 w 21595"/>
              <a:gd name="connsiteY1121" fmla="*/ 11654 h 21600"/>
              <a:gd name="connsiteX1122" fmla="*/ 16947 w 21595"/>
              <a:gd name="connsiteY1122" fmla="*/ 11570 h 21600"/>
              <a:gd name="connsiteX1123" fmla="*/ 16911 w 21595"/>
              <a:gd name="connsiteY1123" fmla="*/ 11543 h 21600"/>
              <a:gd name="connsiteX1124" fmla="*/ 16874 w 21595"/>
              <a:gd name="connsiteY1124" fmla="*/ 11448 h 21600"/>
              <a:gd name="connsiteX1125" fmla="*/ 16859 w 21595"/>
              <a:gd name="connsiteY1125" fmla="*/ 11314 h 21600"/>
              <a:gd name="connsiteX1126" fmla="*/ 16827 w 21595"/>
              <a:gd name="connsiteY1126" fmla="*/ 11165 h 21600"/>
              <a:gd name="connsiteX1127" fmla="*/ 16787 w 21595"/>
              <a:gd name="connsiteY1127" fmla="*/ 11165 h 21600"/>
              <a:gd name="connsiteX1128" fmla="*/ 16782 w 21595"/>
              <a:gd name="connsiteY1128" fmla="*/ 11043 h 21600"/>
              <a:gd name="connsiteX1129" fmla="*/ 16796 w 21595"/>
              <a:gd name="connsiteY1129" fmla="*/ 10897 h 21600"/>
              <a:gd name="connsiteX1130" fmla="*/ 16822 w 21595"/>
              <a:gd name="connsiteY1130" fmla="*/ 10664 h 21600"/>
              <a:gd name="connsiteX1131" fmla="*/ 16817 w 21595"/>
              <a:gd name="connsiteY1131" fmla="*/ 10481 h 21600"/>
              <a:gd name="connsiteX1132" fmla="*/ 16869 w 21595"/>
              <a:gd name="connsiteY1132" fmla="*/ 10481 h 21600"/>
              <a:gd name="connsiteX1133" fmla="*/ 16864 w 21595"/>
              <a:gd name="connsiteY1133" fmla="*/ 10603 h 21600"/>
              <a:gd name="connsiteX1134" fmla="*/ 16916 w 21595"/>
              <a:gd name="connsiteY1134" fmla="*/ 10603 h 21600"/>
              <a:gd name="connsiteX1135" fmla="*/ 16973 w 21595"/>
              <a:gd name="connsiteY1135" fmla="*/ 10676 h 21600"/>
              <a:gd name="connsiteX1136" fmla="*/ 17008 w 21595"/>
              <a:gd name="connsiteY1136" fmla="*/ 10848 h 21600"/>
              <a:gd name="connsiteX1137" fmla="*/ 17034 w 21595"/>
              <a:gd name="connsiteY1137" fmla="*/ 10932 h 21600"/>
              <a:gd name="connsiteX1138" fmla="*/ 17086 w 21595"/>
              <a:gd name="connsiteY1138" fmla="*/ 10959 h 21600"/>
              <a:gd name="connsiteX1139" fmla="*/ 17133 w 21595"/>
              <a:gd name="connsiteY1139" fmla="*/ 11054 h 21600"/>
              <a:gd name="connsiteX1140" fmla="*/ 17119 w 21595"/>
              <a:gd name="connsiteY1140" fmla="*/ 11165 h 21600"/>
              <a:gd name="connsiteX1141" fmla="*/ 17144 w 21595"/>
              <a:gd name="connsiteY1141" fmla="*/ 11276 h 21600"/>
              <a:gd name="connsiteX1142" fmla="*/ 17216 w 21595"/>
              <a:gd name="connsiteY1142" fmla="*/ 11131 h 21600"/>
              <a:gd name="connsiteX1143" fmla="*/ 17263 w 21595"/>
              <a:gd name="connsiteY1143" fmla="*/ 10993 h 21600"/>
              <a:gd name="connsiteX1144" fmla="*/ 17331 w 21595"/>
              <a:gd name="connsiteY1144" fmla="*/ 10886 h 21600"/>
              <a:gd name="connsiteX1145" fmla="*/ 17378 w 21595"/>
              <a:gd name="connsiteY1145" fmla="*/ 10775 h 21600"/>
              <a:gd name="connsiteX1146" fmla="*/ 17371 w 21595"/>
              <a:gd name="connsiteY1146" fmla="*/ 10492 h 21600"/>
              <a:gd name="connsiteX1147" fmla="*/ 17331 w 21595"/>
              <a:gd name="connsiteY1147" fmla="*/ 10187 h 21600"/>
              <a:gd name="connsiteX1148" fmla="*/ 17289 w 21595"/>
              <a:gd name="connsiteY1148" fmla="*/ 10053 h 21600"/>
              <a:gd name="connsiteX1149" fmla="*/ 17227 w 21595"/>
              <a:gd name="connsiteY1149" fmla="*/ 9953 h 21600"/>
              <a:gd name="connsiteX1150" fmla="*/ 17159 w 21595"/>
              <a:gd name="connsiteY1150" fmla="*/ 9747 h 21600"/>
              <a:gd name="connsiteX1151" fmla="*/ 17102 w 21595"/>
              <a:gd name="connsiteY1151" fmla="*/ 9575 h 21600"/>
              <a:gd name="connsiteX1152" fmla="*/ 17107 w 21595"/>
              <a:gd name="connsiteY1152" fmla="*/ 9464 h 21600"/>
              <a:gd name="connsiteX1153" fmla="*/ 17149 w 21595"/>
              <a:gd name="connsiteY1153" fmla="*/ 9307 h 21600"/>
              <a:gd name="connsiteX1154" fmla="*/ 17216 w 21595"/>
              <a:gd name="connsiteY1154" fmla="*/ 9174 h 21600"/>
              <a:gd name="connsiteX1155" fmla="*/ 17242 w 21595"/>
              <a:gd name="connsiteY1155" fmla="*/ 9147 h 21600"/>
              <a:gd name="connsiteX1156" fmla="*/ 17326 w 21595"/>
              <a:gd name="connsiteY1156" fmla="*/ 9197 h 21600"/>
              <a:gd name="connsiteX1157" fmla="*/ 17315 w 21595"/>
              <a:gd name="connsiteY1157" fmla="*/ 9258 h 21600"/>
              <a:gd name="connsiteX1158" fmla="*/ 17340 w 21595"/>
              <a:gd name="connsiteY1158" fmla="*/ 9380 h 21600"/>
              <a:gd name="connsiteX1159" fmla="*/ 17371 w 21595"/>
              <a:gd name="connsiteY1159" fmla="*/ 9369 h 21600"/>
              <a:gd name="connsiteX1160" fmla="*/ 17383 w 21595"/>
              <a:gd name="connsiteY1160" fmla="*/ 9197 h 21600"/>
              <a:gd name="connsiteX1161" fmla="*/ 17444 w 21595"/>
              <a:gd name="connsiteY1161" fmla="*/ 9174 h 21600"/>
              <a:gd name="connsiteX1162" fmla="*/ 17522 w 21595"/>
              <a:gd name="connsiteY1162" fmla="*/ 9086 h 21600"/>
              <a:gd name="connsiteX1163" fmla="*/ 17548 w 21595"/>
              <a:gd name="connsiteY1163" fmla="*/ 9002 h 21600"/>
              <a:gd name="connsiteX1164" fmla="*/ 17574 w 21595"/>
              <a:gd name="connsiteY1164" fmla="*/ 9051 h 21600"/>
              <a:gd name="connsiteX1165" fmla="*/ 17604 w 21595"/>
              <a:gd name="connsiteY1165" fmla="*/ 8975 h 21600"/>
              <a:gd name="connsiteX1166" fmla="*/ 17672 w 21595"/>
              <a:gd name="connsiteY1166" fmla="*/ 8952 h 21600"/>
              <a:gd name="connsiteX1167" fmla="*/ 17729 w 21595"/>
              <a:gd name="connsiteY1167" fmla="*/ 8830 h 21600"/>
              <a:gd name="connsiteX1168" fmla="*/ 17797 w 21595"/>
              <a:gd name="connsiteY1168" fmla="*/ 8684 h 21600"/>
              <a:gd name="connsiteX1169" fmla="*/ 17833 w 21595"/>
              <a:gd name="connsiteY1169" fmla="*/ 8486 h 21600"/>
              <a:gd name="connsiteX1170" fmla="*/ 17859 w 21595"/>
              <a:gd name="connsiteY1170" fmla="*/ 8279 h 21600"/>
              <a:gd name="connsiteX1171" fmla="*/ 17880 w 21595"/>
              <a:gd name="connsiteY1171" fmla="*/ 8107 h 21600"/>
              <a:gd name="connsiteX1172" fmla="*/ 17911 w 21595"/>
              <a:gd name="connsiteY1172" fmla="*/ 8096 h 21600"/>
              <a:gd name="connsiteX1173" fmla="*/ 17911 w 21595"/>
              <a:gd name="connsiteY1173" fmla="*/ 7962 h 21600"/>
              <a:gd name="connsiteX1174" fmla="*/ 17901 w 21595"/>
              <a:gd name="connsiteY1174" fmla="*/ 7828 h 21600"/>
              <a:gd name="connsiteX1175" fmla="*/ 17859 w 21595"/>
              <a:gd name="connsiteY1175" fmla="*/ 7778 h 21600"/>
              <a:gd name="connsiteX1176" fmla="*/ 17833 w 21595"/>
              <a:gd name="connsiteY1176" fmla="*/ 7691 h 21600"/>
              <a:gd name="connsiteX1177" fmla="*/ 17864 w 21595"/>
              <a:gd name="connsiteY1177" fmla="*/ 7645 h 21600"/>
              <a:gd name="connsiteX1178" fmla="*/ 17849 w 21595"/>
              <a:gd name="connsiteY1178" fmla="*/ 7522 h 21600"/>
              <a:gd name="connsiteX1179" fmla="*/ 17792 w 21595"/>
              <a:gd name="connsiteY1179" fmla="*/ 7400 h 21600"/>
              <a:gd name="connsiteX1180" fmla="*/ 17734 w 21595"/>
              <a:gd name="connsiteY1180" fmla="*/ 7251 h 21600"/>
              <a:gd name="connsiteX1181" fmla="*/ 17689 w 21595"/>
              <a:gd name="connsiteY1181" fmla="*/ 7094 h 21600"/>
              <a:gd name="connsiteX1182" fmla="*/ 17611 w 21595"/>
              <a:gd name="connsiteY1182" fmla="*/ 7006 h 21600"/>
              <a:gd name="connsiteX1183" fmla="*/ 17621 w 21595"/>
              <a:gd name="connsiteY1183" fmla="*/ 6895 h 21600"/>
              <a:gd name="connsiteX1184" fmla="*/ 17663 w 21595"/>
              <a:gd name="connsiteY1184" fmla="*/ 6811 h 21600"/>
              <a:gd name="connsiteX1185" fmla="*/ 17672 w 21595"/>
              <a:gd name="connsiteY1185" fmla="*/ 6727 h 21600"/>
              <a:gd name="connsiteX1186" fmla="*/ 17745 w 21595"/>
              <a:gd name="connsiteY1186" fmla="*/ 6678 h 21600"/>
              <a:gd name="connsiteX1187" fmla="*/ 17719 w 21595"/>
              <a:gd name="connsiteY1187" fmla="*/ 6590 h 21600"/>
              <a:gd name="connsiteX1188" fmla="*/ 17682 w 21595"/>
              <a:gd name="connsiteY1188" fmla="*/ 6590 h 21600"/>
              <a:gd name="connsiteX1189" fmla="*/ 17621 w 21595"/>
              <a:gd name="connsiteY1189" fmla="*/ 6529 h 21600"/>
              <a:gd name="connsiteX1190" fmla="*/ 17579 w 21595"/>
              <a:gd name="connsiteY1190" fmla="*/ 6639 h 21600"/>
              <a:gd name="connsiteX1191" fmla="*/ 17527 w 21595"/>
              <a:gd name="connsiteY1191" fmla="*/ 6590 h 21600"/>
              <a:gd name="connsiteX1192" fmla="*/ 17512 w 21595"/>
              <a:gd name="connsiteY1192" fmla="*/ 6517 h 21600"/>
              <a:gd name="connsiteX1193" fmla="*/ 17460 w 21595"/>
              <a:gd name="connsiteY1193" fmla="*/ 6494 h 21600"/>
              <a:gd name="connsiteX1194" fmla="*/ 17408 w 21595"/>
              <a:gd name="connsiteY1194" fmla="*/ 6383 h 21600"/>
              <a:gd name="connsiteX1195" fmla="*/ 17423 w 21595"/>
              <a:gd name="connsiteY1195" fmla="*/ 6311 h 21600"/>
              <a:gd name="connsiteX1196" fmla="*/ 17475 w 21595"/>
              <a:gd name="connsiteY1196" fmla="*/ 6299 h 21600"/>
              <a:gd name="connsiteX1197" fmla="*/ 17491 w 21595"/>
              <a:gd name="connsiteY1197" fmla="*/ 6188 h 21600"/>
              <a:gd name="connsiteX1198" fmla="*/ 17533 w 21595"/>
              <a:gd name="connsiteY1198" fmla="*/ 6078 h 21600"/>
              <a:gd name="connsiteX1199" fmla="*/ 17569 w 21595"/>
              <a:gd name="connsiteY1199" fmla="*/ 6016 h 21600"/>
              <a:gd name="connsiteX1200" fmla="*/ 17616 w 21595"/>
              <a:gd name="connsiteY1200" fmla="*/ 6127 h 21600"/>
              <a:gd name="connsiteX1201" fmla="*/ 17595 w 21595"/>
              <a:gd name="connsiteY1201" fmla="*/ 6238 h 21600"/>
              <a:gd name="connsiteX1202" fmla="*/ 17621 w 21595"/>
              <a:gd name="connsiteY1202" fmla="*/ 6299 h 21600"/>
              <a:gd name="connsiteX1203" fmla="*/ 17604 w 21595"/>
              <a:gd name="connsiteY1203" fmla="*/ 6372 h 21600"/>
              <a:gd name="connsiteX1204" fmla="*/ 17656 w 21595"/>
              <a:gd name="connsiteY1204" fmla="*/ 6322 h 21600"/>
              <a:gd name="connsiteX1205" fmla="*/ 17682 w 21595"/>
              <a:gd name="connsiteY1205" fmla="*/ 6250 h 21600"/>
              <a:gd name="connsiteX1206" fmla="*/ 17750 w 21595"/>
              <a:gd name="connsiteY1206" fmla="*/ 6200 h 21600"/>
              <a:gd name="connsiteX1207" fmla="*/ 17786 w 21595"/>
              <a:gd name="connsiteY1207" fmla="*/ 6250 h 21600"/>
              <a:gd name="connsiteX1208" fmla="*/ 17823 w 21595"/>
              <a:gd name="connsiteY1208" fmla="*/ 6261 h 21600"/>
              <a:gd name="connsiteX1209" fmla="*/ 17833 w 21595"/>
              <a:gd name="connsiteY1209" fmla="*/ 6284 h 21600"/>
              <a:gd name="connsiteX1210" fmla="*/ 17838 w 21595"/>
              <a:gd name="connsiteY1210" fmla="*/ 6372 h 21600"/>
              <a:gd name="connsiteX1211" fmla="*/ 17849 w 21595"/>
              <a:gd name="connsiteY1211" fmla="*/ 6395 h 21600"/>
              <a:gd name="connsiteX1212" fmla="*/ 17838 w 21595"/>
              <a:gd name="connsiteY1212" fmla="*/ 6422 h 21600"/>
              <a:gd name="connsiteX1213" fmla="*/ 17838 w 21595"/>
              <a:gd name="connsiteY1213" fmla="*/ 6494 h 21600"/>
              <a:gd name="connsiteX1214" fmla="*/ 17859 w 21595"/>
              <a:gd name="connsiteY1214" fmla="*/ 6517 h 21600"/>
              <a:gd name="connsiteX1215" fmla="*/ 17875 w 21595"/>
              <a:gd name="connsiteY1215" fmla="*/ 6529 h 21600"/>
              <a:gd name="connsiteX1216" fmla="*/ 17885 w 21595"/>
              <a:gd name="connsiteY1216" fmla="*/ 6555 h 21600"/>
              <a:gd name="connsiteX1217" fmla="*/ 17901 w 21595"/>
              <a:gd name="connsiteY1217" fmla="*/ 6544 h 21600"/>
              <a:gd name="connsiteX1218" fmla="*/ 17901 w 21595"/>
              <a:gd name="connsiteY1218" fmla="*/ 6517 h 21600"/>
              <a:gd name="connsiteX1219" fmla="*/ 17932 w 21595"/>
              <a:gd name="connsiteY1219" fmla="*/ 6555 h 21600"/>
              <a:gd name="connsiteX1220" fmla="*/ 18000 w 21595"/>
              <a:gd name="connsiteY1220" fmla="*/ 6689 h 21600"/>
              <a:gd name="connsiteX1221" fmla="*/ 17962 w 21595"/>
              <a:gd name="connsiteY1221" fmla="*/ 6712 h 21600"/>
              <a:gd name="connsiteX1222" fmla="*/ 18019 w 21595"/>
              <a:gd name="connsiteY1222" fmla="*/ 6884 h 21600"/>
              <a:gd name="connsiteX1223" fmla="*/ 18030 w 21595"/>
              <a:gd name="connsiteY1223" fmla="*/ 7006 h 21600"/>
              <a:gd name="connsiteX1224" fmla="*/ 18051 w 21595"/>
              <a:gd name="connsiteY1224" fmla="*/ 7094 h 21600"/>
              <a:gd name="connsiteX1225" fmla="*/ 18097 w 21595"/>
              <a:gd name="connsiteY1225" fmla="*/ 7079 h 21600"/>
              <a:gd name="connsiteX1226" fmla="*/ 18129 w 21595"/>
              <a:gd name="connsiteY1226" fmla="*/ 7006 h 21600"/>
              <a:gd name="connsiteX1227" fmla="*/ 18175 w 21595"/>
              <a:gd name="connsiteY1227" fmla="*/ 6972 h 21600"/>
              <a:gd name="connsiteX1228" fmla="*/ 18181 w 21595"/>
              <a:gd name="connsiteY1228" fmla="*/ 6884 h 21600"/>
              <a:gd name="connsiteX1229" fmla="*/ 18144 w 21595"/>
              <a:gd name="connsiteY1229" fmla="*/ 6701 h 21600"/>
              <a:gd name="connsiteX1230" fmla="*/ 18108 w 21595"/>
              <a:gd name="connsiteY1230" fmla="*/ 6590 h 21600"/>
              <a:gd name="connsiteX1231" fmla="*/ 18019 w 21595"/>
              <a:gd name="connsiteY1231" fmla="*/ 6395 h 21600"/>
              <a:gd name="connsiteX1232" fmla="*/ 17974 w 21595"/>
              <a:gd name="connsiteY1232" fmla="*/ 6322 h 21600"/>
              <a:gd name="connsiteX1233" fmla="*/ 17948 w 21595"/>
              <a:gd name="connsiteY1233" fmla="*/ 6299 h 21600"/>
              <a:gd name="connsiteX1234" fmla="*/ 17953 w 21595"/>
              <a:gd name="connsiteY1234" fmla="*/ 6284 h 21600"/>
              <a:gd name="connsiteX1235" fmla="*/ 17936 w 21595"/>
              <a:gd name="connsiteY1235" fmla="*/ 6211 h 21600"/>
              <a:gd name="connsiteX1236" fmla="*/ 17953 w 21595"/>
              <a:gd name="connsiteY1236" fmla="*/ 6162 h 21600"/>
              <a:gd name="connsiteX1237" fmla="*/ 17983 w 21595"/>
              <a:gd name="connsiteY1237" fmla="*/ 6139 h 21600"/>
              <a:gd name="connsiteX1238" fmla="*/ 18000 w 21595"/>
              <a:gd name="connsiteY1238" fmla="*/ 6055 h 21600"/>
              <a:gd name="connsiteX1239" fmla="*/ 18004 w 21595"/>
              <a:gd name="connsiteY1239" fmla="*/ 6028 h 21600"/>
              <a:gd name="connsiteX1240" fmla="*/ 18026 w 21595"/>
              <a:gd name="connsiteY1240" fmla="*/ 5993 h 21600"/>
              <a:gd name="connsiteX1241" fmla="*/ 17993 w 21595"/>
              <a:gd name="connsiteY1241" fmla="*/ 5883 h 21600"/>
              <a:gd name="connsiteX1242" fmla="*/ 18000 w 21595"/>
              <a:gd name="connsiteY1242" fmla="*/ 5833 h 21600"/>
              <a:gd name="connsiteX1243" fmla="*/ 18009 w 21595"/>
              <a:gd name="connsiteY1243" fmla="*/ 5783 h 21600"/>
              <a:gd name="connsiteX1244" fmla="*/ 18035 w 21595"/>
              <a:gd name="connsiteY1244" fmla="*/ 5795 h 21600"/>
              <a:gd name="connsiteX1245" fmla="*/ 18030 w 21595"/>
              <a:gd name="connsiteY1245" fmla="*/ 5749 h 21600"/>
              <a:gd name="connsiteX1246" fmla="*/ 18071 w 21595"/>
              <a:gd name="connsiteY1246" fmla="*/ 5626 h 21600"/>
              <a:gd name="connsiteX1247" fmla="*/ 18129 w 21595"/>
              <a:gd name="connsiteY1247" fmla="*/ 5699 h 21600"/>
              <a:gd name="connsiteX1248" fmla="*/ 18165 w 21595"/>
              <a:gd name="connsiteY1248" fmla="*/ 5699 h 21600"/>
              <a:gd name="connsiteX1249" fmla="*/ 18212 w 21595"/>
              <a:gd name="connsiteY1249" fmla="*/ 5600 h 21600"/>
              <a:gd name="connsiteX1250" fmla="*/ 18221 w 21595"/>
              <a:gd name="connsiteY1250" fmla="*/ 5504 h 21600"/>
              <a:gd name="connsiteX1251" fmla="*/ 18243 w 21595"/>
              <a:gd name="connsiteY1251" fmla="*/ 5321 h 21600"/>
              <a:gd name="connsiteX1252" fmla="*/ 18264 w 21595"/>
              <a:gd name="connsiteY1252" fmla="*/ 5137 h 21600"/>
              <a:gd name="connsiteX1253" fmla="*/ 18247 w 21595"/>
              <a:gd name="connsiteY1253" fmla="*/ 5026 h 21600"/>
              <a:gd name="connsiteX1254" fmla="*/ 18259 w 21595"/>
              <a:gd name="connsiteY1254" fmla="*/ 4793 h 21600"/>
              <a:gd name="connsiteX1255" fmla="*/ 18200 w 21595"/>
              <a:gd name="connsiteY1255" fmla="*/ 4537 h 21600"/>
              <a:gd name="connsiteX1256" fmla="*/ 18144 w 21595"/>
              <a:gd name="connsiteY1256" fmla="*/ 4354 h 21600"/>
              <a:gd name="connsiteX1257" fmla="*/ 18131 w 21595"/>
              <a:gd name="connsiteY1257" fmla="*/ 4216 h 21600"/>
              <a:gd name="connsiteX1258" fmla="*/ 18149 w 21595"/>
              <a:gd name="connsiteY1258" fmla="*/ 4266 h 21600"/>
              <a:gd name="connsiteX1259" fmla="*/ 18238 w 21595"/>
              <a:gd name="connsiteY1259" fmla="*/ 4426 h 21600"/>
              <a:gd name="connsiteX1260" fmla="*/ 18304 w 21595"/>
              <a:gd name="connsiteY1260" fmla="*/ 4633 h 21600"/>
              <a:gd name="connsiteX1261" fmla="*/ 18330 w 21595"/>
              <a:gd name="connsiteY1261" fmla="*/ 4755 h 21600"/>
              <a:gd name="connsiteX1262" fmla="*/ 18388 w 21595"/>
              <a:gd name="connsiteY1262" fmla="*/ 4927 h 21600"/>
              <a:gd name="connsiteX1263" fmla="*/ 18429 w 21595"/>
              <a:gd name="connsiteY1263" fmla="*/ 5076 h 21600"/>
              <a:gd name="connsiteX1264" fmla="*/ 18481 w 21595"/>
              <a:gd name="connsiteY1264" fmla="*/ 5210 h 21600"/>
              <a:gd name="connsiteX1265" fmla="*/ 18481 w 21595"/>
              <a:gd name="connsiteY1265" fmla="*/ 5088 h 21600"/>
              <a:gd name="connsiteX1266" fmla="*/ 18549 w 21595"/>
              <a:gd name="connsiteY1266" fmla="*/ 5183 h 21600"/>
              <a:gd name="connsiteX1267" fmla="*/ 18518 w 21595"/>
              <a:gd name="connsiteY1267" fmla="*/ 5076 h 21600"/>
              <a:gd name="connsiteX1268" fmla="*/ 18414 w 21595"/>
              <a:gd name="connsiteY1268" fmla="*/ 4916 h 21600"/>
              <a:gd name="connsiteX1269" fmla="*/ 18372 w 21595"/>
              <a:gd name="connsiteY1269" fmla="*/ 4682 h 21600"/>
              <a:gd name="connsiteX1270" fmla="*/ 18471 w 21595"/>
              <a:gd name="connsiteY1270" fmla="*/ 4732 h 21600"/>
              <a:gd name="connsiteX1271" fmla="*/ 18325 w 21595"/>
              <a:gd name="connsiteY1271" fmla="*/ 4449 h 21600"/>
              <a:gd name="connsiteX1272" fmla="*/ 18247 w 21595"/>
              <a:gd name="connsiteY1272" fmla="*/ 4304 h 21600"/>
              <a:gd name="connsiteX1273" fmla="*/ 18191 w 21595"/>
              <a:gd name="connsiteY1273" fmla="*/ 4143 h 21600"/>
              <a:gd name="connsiteX1274" fmla="*/ 18118 w 21595"/>
              <a:gd name="connsiteY1274" fmla="*/ 3998 h 21600"/>
              <a:gd name="connsiteX1275" fmla="*/ 18066 w 21595"/>
              <a:gd name="connsiteY1275" fmla="*/ 3887 h 21600"/>
              <a:gd name="connsiteX1276" fmla="*/ 18051 w 21595"/>
              <a:gd name="connsiteY1276" fmla="*/ 3914 h 21600"/>
              <a:gd name="connsiteX1277" fmla="*/ 18097 w 21595"/>
              <a:gd name="connsiteY1277" fmla="*/ 3987 h 21600"/>
              <a:gd name="connsiteX1278" fmla="*/ 18077 w 21595"/>
              <a:gd name="connsiteY1278" fmla="*/ 4059 h 21600"/>
              <a:gd name="connsiteX1279" fmla="*/ 17936 w 21595"/>
              <a:gd name="connsiteY1279" fmla="*/ 3887 h 21600"/>
              <a:gd name="connsiteX1280" fmla="*/ 17875 w 21595"/>
              <a:gd name="connsiteY1280" fmla="*/ 3876 h 21600"/>
              <a:gd name="connsiteX1281" fmla="*/ 17870 w 21595"/>
              <a:gd name="connsiteY1281" fmla="*/ 3948 h 21600"/>
              <a:gd name="connsiteX1282" fmla="*/ 17807 w 21595"/>
              <a:gd name="connsiteY1282" fmla="*/ 3914 h 21600"/>
              <a:gd name="connsiteX1283" fmla="*/ 17745 w 21595"/>
              <a:gd name="connsiteY1283" fmla="*/ 3815 h 21600"/>
              <a:gd name="connsiteX1284" fmla="*/ 17656 w 21595"/>
              <a:gd name="connsiteY1284" fmla="*/ 3792 h 21600"/>
              <a:gd name="connsiteX1285" fmla="*/ 17708 w 21595"/>
              <a:gd name="connsiteY1285" fmla="*/ 3436 h 21600"/>
              <a:gd name="connsiteX1286" fmla="*/ 17745 w 21595"/>
              <a:gd name="connsiteY1286" fmla="*/ 3142 h 21600"/>
              <a:gd name="connsiteX1287" fmla="*/ 17885 w 21595"/>
              <a:gd name="connsiteY1287" fmla="*/ 3092 h 21600"/>
              <a:gd name="connsiteX1288" fmla="*/ 18045 w 21595"/>
              <a:gd name="connsiteY1288" fmla="*/ 3119 h 21600"/>
              <a:gd name="connsiteX1289" fmla="*/ 18071 w 21595"/>
              <a:gd name="connsiteY1289" fmla="*/ 3043 h 21600"/>
              <a:gd name="connsiteX1290" fmla="*/ 18160 w 21595"/>
              <a:gd name="connsiteY1290" fmla="*/ 3069 h 21600"/>
              <a:gd name="connsiteX1291" fmla="*/ 18207 w 21595"/>
              <a:gd name="connsiteY1291" fmla="*/ 3180 h 21600"/>
              <a:gd name="connsiteX1292" fmla="*/ 18273 w 21595"/>
              <a:gd name="connsiteY1292" fmla="*/ 3165 h 21600"/>
              <a:gd name="connsiteX1293" fmla="*/ 18367 w 21595"/>
              <a:gd name="connsiteY1293" fmla="*/ 3130 h 21600"/>
              <a:gd name="connsiteX1294" fmla="*/ 18285 w 21595"/>
              <a:gd name="connsiteY1294" fmla="*/ 3043 h 21600"/>
              <a:gd name="connsiteX1295" fmla="*/ 18285 w 21595"/>
              <a:gd name="connsiteY1295" fmla="*/ 2798 h 21600"/>
              <a:gd name="connsiteX1296" fmla="*/ 18382 w 21595"/>
              <a:gd name="connsiteY1296" fmla="*/ 2752 h 21600"/>
              <a:gd name="connsiteX1297" fmla="*/ 18511 w 21595"/>
              <a:gd name="connsiteY1297" fmla="*/ 2936 h 21600"/>
              <a:gd name="connsiteX1298" fmla="*/ 18553 w 21595"/>
              <a:gd name="connsiteY1298" fmla="*/ 2775 h 21600"/>
              <a:gd name="connsiteX1299" fmla="*/ 18518 w 21595"/>
              <a:gd name="connsiteY1299" fmla="*/ 2653 h 21600"/>
              <a:gd name="connsiteX1300" fmla="*/ 18570 w 21595"/>
              <a:gd name="connsiteY1300" fmla="*/ 2641 h 21600"/>
              <a:gd name="connsiteX1301" fmla="*/ 18641 w 21595"/>
              <a:gd name="connsiteY1301" fmla="*/ 2848 h 21600"/>
              <a:gd name="connsiteX1302" fmla="*/ 18615 w 21595"/>
              <a:gd name="connsiteY1302" fmla="*/ 2970 h 21600"/>
              <a:gd name="connsiteX1303" fmla="*/ 18610 w 21595"/>
              <a:gd name="connsiteY1303" fmla="*/ 3130 h 21600"/>
              <a:gd name="connsiteX1304" fmla="*/ 18615 w 21595"/>
              <a:gd name="connsiteY1304" fmla="*/ 3314 h 21600"/>
              <a:gd name="connsiteX1305" fmla="*/ 18553 w 21595"/>
              <a:gd name="connsiteY1305" fmla="*/ 3348 h 21600"/>
              <a:gd name="connsiteX1306" fmla="*/ 18584 w 21595"/>
              <a:gd name="connsiteY1306" fmla="*/ 3425 h 21600"/>
              <a:gd name="connsiteX1307" fmla="*/ 18584 w 21595"/>
              <a:gd name="connsiteY1307" fmla="*/ 3509 h 21600"/>
              <a:gd name="connsiteX1308" fmla="*/ 18652 w 21595"/>
              <a:gd name="connsiteY1308" fmla="*/ 3715 h 21600"/>
              <a:gd name="connsiteX1309" fmla="*/ 18822 w 21595"/>
              <a:gd name="connsiteY1309" fmla="*/ 4059 h 21600"/>
              <a:gd name="connsiteX1310" fmla="*/ 18937 w 21595"/>
              <a:gd name="connsiteY1310" fmla="*/ 4292 h 21600"/>
              <a:gd name="connsiteX1311" fmla="*/ 18999 w 21595"/>
              <a:gd name="connsiteY1311" fmla="*/ 4403 h 21600"/>
              <a:gd name="connsiteX1312" fmla="*/ 19020 w 21595"/>
              <a:gd name="connsiteY1312" fmla="*/ 4254 h 21600"/>
              <a:gd name="connsiteX1313" fmla="*/ 18973 w 21595"/>
              <a:gd name="connsiteY1313" fmla="*/ 4098 h 21600"/>
              <a:gd name="connsiteX1314" fmla="*/ 19036 w 21595"/>
              <a:gd name="connsiteY1314" fmla="*/ 4059 h 21600"/>
              <a:gd name="connsiteX1315" fmla="*/ 18978 w 21595"/>
              <a:gd name="connsiteY1315" fmla="*/ 3887 h 21600"/>
              <a:gd name="connsiteX1316" fmla="*/ 19030 w 21595"/>
              <a:gd name="connsiteY1316" fmla="*/ 3815 h 21600"/>
              <a:gd name="connsiteX1317" fmla="*/ 18978 w 21595"/>
              <a:gd name="connsiteY1317" fmla="*/ 3754 h 21600"/>
              <a:gd name="connsiteX1318" fmla="*/ 18942 w 21595"/>
              <a:gd name="connsiteY1318" fmla="*/ 3631 h 21600"/>
              <a:gd name="connsiteX1319" fmla="*/ 18984 w 21595"/>
              <a:gd name="connsiteY1319" fmla="*/ 3631 h 21600"/>
              <a:gd name="connsiteX1320" fmla="*/ 18885 w 21595"/>
              <a:gd name="connsiteY1320" fmla="*/ 3410 h 21600"/>
              <a:gd name="connsiteX1321" fmla="*/ 18813 w 21595"/>
              <a:gd name="connsiteY1321" fmla="*/ 3375 h 21600"/>
              <a:gd name="connsiteX1322" fmla="*/ 18782 w 21595"/>
              <a:gd name="connsiteY1322" fmla="*/ 3314 h 21600"/>
              <a:gd name="connsiteX1323" fmla="*/ 18770 w 21595"/>
              <a:gd name="connsiteY1323" fmla="*/ 3165 h 21600"/>
              <a:gd name="connsiteX1324" fmla="*/ 18740 w 21595"/>
              <a:gd name="connsiteY1324" fmla="*/ 3069 h 21600"/>
              <a:gd name="connsiteX1325" fmla="*/ 18817 w 21595"/>
              <a:gd name="connsiteY1325" fmla="*/ 3092 h 21600"/>
              <a:gd name="connsiteX1326" fmla="*/ 18834 w 21595"/>
              <a:gd name="connsiteY1326" fmla="*/ 3031 h 21600"/>
              <a:gd name="connsiteX1327" fmla="*/ 18885 w 21595"/>
              <a:gd name="connsiteY1327" fmla="*/ 3092 h 21600"/>
              <a:gd name="connsiteX1328" fmla="*/ 18952 w 21595"/>
              <a:gd name="connsiteY1328" fmla="*/ 2970 h 21600"/>
              <a:gd name="connsiteX1329" fmla="*/ 19077 w 21595"/>
              <a:gd name="connsiteY1329" fmla="*/ 3069 h 21600"/>
              <a:gd name="connsiteX1330" fmla="*/ 19062 w 21595"/>
              <a:gd name="connsiteY1330" fmla="*/ 2997 h 21600"/>
              <a:gd name="connsiteX1331" fmla="*/ 19081 w 21595"/>
              <a:gd name="connsiteY1331" fmla="*/ 2909 h 21600"/>
              <a:gd name="connsiteX1332" fmla="*/ 19098 w 21595"/>
              <a:gd name="connsiteY1332" fmla="*/ 2813 h 21600"/>
              <a:gd name="connsiteX1333" fmla="*/ 19128 w 21595"/>
              <a:gd name="connsiteY1333" fmla="*/ 2798 h 21600"/>
              <a:gd name="connsiteX1334" fmla="*/ 19201 w 21595"/>
              <a:gd name="connsiteY1334" fmla="*/ 2691 h 21600"/>
              <a:gd name="connsiteX1335" fmla="*/ 19310 w 21595"/>
              <a:gd name="connsiteY1335" fmla="*/ 2725 h 21600"/>
              <a:gd name="connsiteX1336" fmla="*/ 19300 w 21595"/>
              <a:gd name="connsiteY1336" fmla="*/ 2691 h 21600"/>
              <a:gd name="connsiteX1337" fmla="*/ 19258 w 21595"/>
              <a:gd name="connsiteY1337" fmla="*/ 2630 h 21600"/>
              <a:gd name="connsiteX1338" fmla="*/ 19211 w 21595"/>
              <a:gd name="connsiteY1338" fmla="*/ 2592 h 21600"/>
              <a:gd name="connsiteX1339" fmla="*/ 19114 w 21595"/>
              <a:gd name="connsiteY1339" fmla="*/ 2469 h 21600"/>
              <a:gd name="connsiteX1340" fmla="*/ 19025 w 21595"/>
              <a:gd name="connsiteY1340" fmla="*/ 2397 h 21600"/>
              <a:gd name="connsiteX1341" fmla="*/ 19093 w 21595"/>
              <a:gd name="connsiteY1341" fmla="*/ 2408 h 21600"/>
              <a:gd name="connsiteX1342" fmla="*/ 19114 w 21595"/>
              <a:gd name="connsiteY1342" fmla="*/ 2347 h 21600"/>
              <a:gd name="connsiteX1343" fmla="*/ 18756 w 21595"/>
              <a:gd name="connsiteY1343" fmla="*/ 1785 h 21600"/>
              <a:gd name="connsiteX1344" fmla="*/ 18652 w 21595"/>
              <a:gd name="connsiteY1344" fmla="*/ 1724 h 21600"/>
              <a:gd name="connsiteX1345" fmla="*/ 18481 w 21595"/>
              <a:gd name="connsiteY1345" fmla="*/ 1663 h 21600"/>
              <a:gd name="connsiteX1346" fmla="*/ 18393 w 21595"/>
              <a:gd name="connsiteY1346" fmla="*/ 1674 h 21600"/>
              <a:gd name="connsiteX1347" fmla="*/ 18226 w 21595"/>
              <a:gd name="connsiteY1347" fmla="*/ 1636 h 21600"/>
              <a:gd name="connsiteX1348" fmla="*/ 18247 w 21595"/>
              <a:gd name="connsiteY1348" fmla="*/ 1697 h 21600"/>
              <a:gd name="connsiteX1349" fmla="*/ 18341 w 21595"/>
              <a:gd name="connsiteY1349" fmla="*/ 1785 h 21600"/>
              <a:gd name="connsiteX1350" fmla="*/ 18315 w 21595"/>
              <a:gd name="connsiteY1350" fmla="*/ 1835 h 21600"/>
              <a:gd name="connsiteX1351" fmla="*/ 18160 w 21595"/>
              <a:gd name="connsiteY1351" fmla="*/ 1712 h 21600"/>
              <a:gd name="connsiteX1352" fmla="*/ 18087 w 21595"/>
              <a:gd name="connsiteY1352" fmla="*/ 1724 h 21600"/>
              <a:gd name="connsiteX1353" fmla="*/ 17988 w 21595"/>
              <a:gd name="connsiteY1353" fmla="*/ 1697 h 21600"/>
              <a:gd name="connsiteX1354" fmla="*/ 17911 w 21595"/>
              <a:gd name="connsiteY1354" fmla="*/ 1697 h 21600"/>
              <a:gd name="connsiteX1355" fmla="*/ 17870 w 21595"/>
              <a:gd name="connsiteY1355" fmla="*/ 1724 h 21600"/>
              <a:gd name="connsiteX1356" fmla="*/ 17792 w 21595"/>
              <a:gd name="connsiteY1356" fmla="*/ 1686 h 21600"/>
              <a:gd name="connsiteX1357" fmla="*/ 17734 w 21595"/>
              <a:gd name="connsiteY1357" fmla="*/ 1590 h 21600"/>
              <a:gd name="connsiteX1358" fmla="*/ 17663 w 21595"/>
              <a:gd name="connsiteY1358" fmla="*/ 1529 h 21600"/>
              <a:gd name="connsiteX1359" fmla="*/ 17564 w 21595"/>
              <a:gd name="connsiteY1359" fmla="*/ 1502 h 21600"/>
              <a:gd name="connsiteX1360" fmla="*/ 17404 w 21595"/>
              <a:gd name="connsiteY1360" fmla="*/ 1529 h 21600"/>
              <a:gd name="connsiteX1361" fmla="*/ 17227 w 21595"/>
              <a:gd name="connsiteY1361" fmla="*/ 1430 h 21600"/>
              <a:gd name="connsiteX1362" fmla="*/ 17144 w 21595"/>
              <a:gd name="connsiteY1362" fmla="*/ 1357 h 21600"/>
              <a:gd name="connsiteX1363" fmla="*/ 16709 w 21595"/>
              <a:gd name="connsiteY1363" fmla="*/ 1269 h 21600"/>
              <a:gd name="connsiteX1364" fmla="*/ 16688 w 21595"/>
              <a:gd name="connsiteY1364" fmla="*/ 1330 h 21600"/>
              <a:gd name="connsiteX1365" fmla="*/ 16791 w 21595"/>
              <a:gd name="connsiteY1365" fmla="*/ 1452 h 21600"/>
              <a:gd name="connsiteX1366" fmla="*/ 16709 w 21595"/>
              <a:gd name="connsiteY1366" fmla="*/ 1430 h 21600"/>
              <a:gd name="connsiteX1367" fmla="*/ 16697 w 21595"/>
              <a:gd name="connsiteY1367" fmla="*/ 1468 h 21600"/>
              <a:gd name="connsiteX1368" fmla="*/ 16594 w 21595"/>
              <a:gd name="connsiteY1368" fmla="*/ 1430 h 21600"/>
              <a:gd name="connsiteX1369" fmla="*/ 16542 w 21595"/>
              <a:gd name="connsiteY1369" fmla="*/ 1468 h 21600"/>
              <a:gd name="connsiteX1370" fmla="*/ 16445 w 21595"/>
              <a:gd name="connsiteY1370" fmla="*/ 1407 h 21600"/>
              <a:gd name="connsiteX1371" fmla="*/ 16476 w 21595"/>
              <a:gd name="connsiteY1371" fmla="*/ 1540 h 21600"/>
              <a:gd name="connsiteX1372" fmla="*/ 16377 w 21595"/>
              <a:gd name="connsiteY1372" fmla="*/ 1491 h 21600"/>
              <a:gd name="connsiteX1373" fmla="*/ 16268 w 21595"/>
              <a:gd name="connsiteY1373" fmla="*/ 1380 h 21600"/>
              <a:gd name="connsiteX1374" fmla="*/ 16263 w 21595"/>
              <a:gd name="connsiteY1374" fmla="*/ 1319 h 21600"/>
              <a:gd name="connsiteX1375" fmla="*/ 16195 w 21595"/>
              <a:gd name="connsiteY1375" fmla="*/ 1235 h 21600"/>
              <a:gd name="connsiteX1376" fmla="*/ 16092 w 21595"/>
              <a:gd name="connsiteY1376" fmla="*/ 1162 h 21600"/>
              <a:gd name="connsiteX1377" fmla="*/ 16024 w 21595"/>
              <a:gd name="connsiteY1377" fmla="*/ 1162 h 21600"/>
              <a:gd name="connsiteX1378" fmla="*/ 15927 w 21595"/>
              <a:gd name="connsiteY1378" fmla="*/ 1135 h 21600"/>
              <a:gd name="connsiteX1379" fmla="*/ 15978 w 21595"/>
              <a:gd name="connsiteY1379" fmla="*/ 1235 h 21600"/>
              <a:gd name="connsiteX1380" fmla="*/ 15791 w 21595"/>
              <a:gd name="connsiteY1380" fmla="*/ 1208 h 21600"/>
              <a:gd name="connsiteX1381" fmla="*/ 15750 w 21595"/>
              <a:gd name="connsiteY1381" fmla="*/ 1147 h 21600"/>
              <a:gd name="connsiteX1382" fmla="*/ 15604 w 21595"/>
              <a:gd name="connsiteY1382" fmla="*/ 1124 h 21600"/>
              <a:gd name="connsiteX1383" fmla="*/ 15548 w 21595"/>
              <a:gd name="connsiteY1383" fmla="*/ 1147 h 21600"/>
              <a:gd name="connsiteX1384" fmla="*/ 15548 w 21595"/>
              <a:gd name="connsiteY1384" fmla="*/ 1185 h 21600"/>
              <a:gd name="connsiteX1385" fmla="*/ 15486 w 21595"/>
              <a:gd name="connsiteY1385" fmla="*/ 1101 h 21600"/>
              <a:gd name="connsiteX1386" fmla="*/ 15460 w 21595"/>
              <a:gd name="connsiteY1386" fmla="*/ 1124 h 21600"/>
              <a:gd name="connsiteX1387" fmla="*/ 15382 w 21595"/>
              <a:gd name="connsiteY1387" fmla="*/ 1086 h 21600"/>
              <a:gd name="connsiteX1388" fmla="*/ 15319 w 21595"/>
              <a:gd name="connsiteY1388" fmla="*/ 1074 h 21600"/>
              <a:gd name="connsiteX1389" fmla="*/ 15331 w 21595"/>
              <a:gd name="connsiteY1389" fmla="*/ 1040 h 21600"/>
              <a:gd name="connsiteX1390" fmla="*/ 15402 w 21595"/>
              <a:gd name="connsiteY1390" fmla="*/ 963 h 21600"/>
              <a:gd name="connsiteX1391" fmla="*/ 15428 w 21595"/>
              <a:gd name="connsiteY1391" fmla="*/ 929 h 21600"/>
              <a:gd name="connsiteX1392" fmla="*/ 15402 w 21595"/>
              <a:gd name="connsiteY1392" fmla="*/ 868 h 21600"/>
              <a:gd name="connsiteX1393" fmla="*/ 15345 w 21595"/>
              <a:gd name="connsiteY1393" fmla="*/ 818 h 21600"/>
              <a:gd name="connsiteX1394" fmla="*/ 15220 w 21595"/>
              <a:gd name="connsiteY1394" fmla="*/ 757 h 21600"/>
              <a:gd name="connsiteX1395" fmla="*/ 15102 w 21595"/>
              <a:gd name="connsiteY1395" fmla="*/ 757 h 21600"/>
              <a:gd name="connsiteX1396" fmla="*/ 15081 w 21595"/>
              <a:gd name="connsiteY1396" fmla="*/ 780 h 21600"/>
              <a:gd name="connsiteX1397" fmla="*/ 15039 w 21595"/>
              <a:gd name="connsiteY1397" fmla="*/ 719 h 21600"/>
              <a:gd name="connsiteX1398" fmla="*/ 14952 w 21595"/>
              <a:gd name="connsiteY1398" fmla="*/ 707 h 21600"/>
              <a:gd name="connsiteX1399" fmla="*/ 14987 w 21595"/>
              <a:gd name="connsiteY1399" fmla="*/ 684 h 21600"/>
              <a:gd name="connsiteX1400" fmla="*/ 14900 w 21595"/>
              <a:gd name="connsiteY1400" fmla="*/ 646 h 21600"/>
              <a:gd name="connsiteX1401" fmla="*/ 6970 w 21595"/>
              <a:gd name="connsiteY1401" fmla="*/ 696 h 21600"/>
              <a:gd name="connsiteX1402" fmla="*/ 6928 w 21595"/>
              <a:gd name="connsiteY1402" fmla="*/ 745 h 21600"/>
              <a:gd name="connsiteX1403" fmla="*/ 6954 w 21595"/>
              <a:gd name="connsiteY1403" fmla="*/ 780 h 21600"/>
              <a:gd name="connsiteX1404" fmla="*/ 7032 w 21595"/>
              <a:gd name="connsiteY1404" fmla="*/ 795 h 21600"/>
              <a:gd name="connsiteX1405" fmla="*/ 7048 w 21595"/>
              <a:gd name="connsiteY1405" fmla="*/ 856 h 21600"/>
              <a:gd name="connsiteX1406" fmla="*/ 7027 w 21595"/>
              <a:gd name="connsiteY1406" fmla="*/ 917 h 21600"/>
              <a:gd name="connsiteX1407" fmla="*/ 7013 w 21595"/>
              <a:gd name="connsiteY1407" fmla="*/ 979 h 21600"/>
              <a:gd name="connsiteX1408" fmla="*/ 7100 w 21595"/>
              <a:gd name="connsiteY1408" fmla="*/ 1024 h 21600"/>
              <a:gd name="connsiteX1409" fmla="*/ 7162 w 21595"/>
              <a:gd name="connsiteY1409" fmla="*/ 1040 h 21600"/>
              <a:gd name="connsiteX1410" fmla="*/ 7246 w 21595"/>
              <a:gd name="connsiteY1410" fmla="*/ 1040 h 21600"/>
              <a:gd name="connsiteX1411" fmla="*/ 7375 w 21595"/>
              <a:gd name="connsiteY1411" fmla="*/ 1013 h 21600"/>
              <a:gd name="connsiteX1412" fmla="*/ 7421 w 21595"/>
              <a:gd name="connsiteY1412" fmla="*/ 1040 h 21600"/>
              <a:gd name="connsiteX1413" fmla="*/ 7494 w 21595"/>
              <a:gd name="connsiteY1413" fmla="*/ 1001 h 21600"/>
              <a:gd name="connsiteX1414" fmla="*/ 7531 w 21595"/>
              <a:gd name="connsiteY1414" fmla="*/ 979 h 21600"/>
              <a:gd name="connsiteX1415" fmla="*/ 7541 w 21595"/>
              <a:gd name="connsiteY1415" fmla="*/ 917 h 21600"/>
              <a:gd name="connsiteX1416" fmla="*/ 7515 w 21595"/>
              <a:gd name="connsiteY1416" fmla="*/ 879 h 21600"/>
              <a:gd name="connsiteX1417" fmla="*/ 7453 w 21595"/>
              <a:gd name="connsiteY1417" fmla="*/ 868 h 21600"/>
              <a:gd name="connsiteX1418" fmla="*/ 7364 w 21595"/>
              <a:gd name="connsiteY1418" fmla="*/ 879 h 21600"/>
              <a:gd name="connsiteX1419" fmla="*/ 7291 w 21595"/>
              <a:gd name="connsiteY1419" fmla="*/ 902 h 21600"/>
              <a:gd name="connsiteX1420" fmla="*/ 7234 w 21595"/>
              <a:gd name="connsiteY1420" fmla="*/ 891 h 21600"/>
              <a:gd name="connsiteX1421" fmla="*/ 7183 w 21595"/>
              <a:gd name="connsiteY1421" fmla="*/ 891 h 21600"/>
              <a:gd name="connsiteX1422" fmla="*/ 7173 w 21595"/>
              <a:gd name="connsiteY1422" fmla="*/ 856 h 21600"/>
              <a:gd name="connsiteX1423" fmla="*/ 7136 w 21595"/>
              <a:gd name="connsiteY1423" fmla="*/ 829 h 21600"/>
              <a:gd name="connsiteX1424" fmla="*/ 7168 w 21595"/>
              <a:gd name="connsiteY1424" fmla="*/ 780 h 21600"/>
              <a:gd name="connsiteX1425" fmla="*/ 7152 w 21595"/>
              <a:gd name="connsiteY1425" fmla="*/ 745 h 21600"/>
              <a:gd name="connsiteX1426" fmla="*/ 7074 w 21595"/>
              <a:gd name="connsiteY1426" fmla="*/ 745 h 21600"/>
              <a:gd name="connsiteX1427" fmla="*/ 7048 w 21595"/>
              <a:gd name="connsiteY1427" fmla="*/ 707 h 21600"/>
              <a:gd name="connsiteX1428" fmla="*/ 6970 w 21595"/>
              <a:gd name="connsiteY1428" fmla="*/ 696 h 21600"/>
              <a:gd name="connsiteX1429" fmla="*/ 13500 w 21595"/>
              <a:gd name="connsiteY1429" fmla="*/ 719 h 21600"/>
              <a:gd name="connsiteX1430" fmla="*/ 13428 w 21595"/>
              <a:gd name="connsiteY1430" fmla="*/ 745 h 21600"/>
              <a:gd name="connsiteX1431" fmla="*/ 13376 w 21595"/>
              <a:gd name="connsiteY1431" fmla="*/ 780 h 21600"/>
              <a:gd name="connsiteX1432" fmla="*/ 13246 w 21595"/>
              <a:gd name="connsiteY1432" fmla="*/ 807 h 21600"/>
              <a:gd name="connsiteX1433" fmla="*/ 13138 w 21595"/>
              <a:gd name="connsiteY1433" fmla="*/ 891 h 21600"/>
              <a:gd name="connsiteX1434" fmla="*/ 13065 w 21595"/>
              <a:gd name="connsiteY1434" fmla="*/ 952 h 21600"/>
              <a:gd name="connsiteX1435" fmla="*/ 13091 w 21595"/>
              <a:gd name="connsiteY1435" fmla="*/ 1013 h 21600"/>
              <a:gd name="connsiteX1436" fmla="*/ 13018 w 21595"/>
              <a:gd name="connsiteY1436" fmla="*/ 1124 h 21600"/>
              <a:gd name="connsiteX1437" fmla="*/ 13060 w 21595"/>
              <a:gd name="connsiteY1437" fmla="*/ 1135 h 21600"/>
              <a:gd name="connsiteX1438" fmla="*/ 13003 w 21595"/>
              <a:gd name="connsiteY1438" fmla="*/ 1246 h 21600"/>
              <a:gd name="connsiteX1439" fmla="*/ 13024 w 21595"/>
              <a:gd name="connsiteY1439" fmla="*/ 1319 h 21600"/>
              <a:gd name="connsiteX1440" fmla="*/ 12982 w 21595"/>
              <a:gd name="connsiteY1440" fmla="*/ 1345 h 21600"/>
              <a:gd name="connsiteX1441" fmla="*/ 13008 w 21595"/>
              <a:gd name="connsiteY1441" fmla="*/ 1418 h 21600"/>
              <a:gd name="connsiteX1442" fmla="*/ 13091 w 21595"/>
              <a:gd name="connsiteY1442" fmla="*/ 1452 h 21600"/>
              <a:gd name="connsiteX1443" fmla="*/ 13117 w 21595"/>
              <a:gd name="connsiteY1443" fmla="*/ 1514 h 21600"/>
              <a:gd name="connsiteX1444" fmla="*/ 13262 w 21595"/>
              <a:gd name="connsiteY1444" fmla="*/ 1529 h 21600"/>
              <a:gd name="connsiteX1445" fmla="*/ 13283 w 21595"/>
              <a:gd name="connsiteY1445" fmla="*/ 1514 h 21600"/>
              <a:gd name="connsiteX1446" fmla="*/ 13173 w 21595"/>
              <a:gd name="connsiteY1446" fmla="*/ 1418 h 21600"/>
              <a:gd name="connsiteX1447" fmla="*/ 13143 w 21595"/>
              <a:gd name="connsiteY1447" fmla="*/ 1307 h 21600"/>
              <a:gd name="connsiteX1448" fmla="*/ 13180 w 21595"/>
              <a:gd name="connsiteY1448" fmla="*/ 1173 h 21600"/>
              <a:gd name="connsiteX1449" fmla="*/ 13211 w 21595"/>
              <a:gd name="connsiteY1449" fmla="*/ 1051 h 21600"/>
              <a:gd name="connsiteX1450" fmla="*/ 13303 w 21595"/>
              <a:gd name="connsiteY1450" fmla="*/ 929 h 21600"/>
              <a:gd name="connsiteX1451" fmla="*/ 13407 w 21595"/>
              <a:gd name="connsiteY1451" fmla="*/ 868 h 21600"/>
              <a:gd name="connsiteX1452" fmla="*/ 13531 w 21595"/>
              <a:gd name="connsiteY1452" fmla="*/ 807 h 21600"/>
              <a:gd name="connsiteX1453" fmla="*/ 13547 w 21595"/>
              <a:gd name="connsiteY1453" fmla="*/ 768 h 21600"/>
              <a:gd name="connsiteX1454" fmla="*/ 13500 w 21595"/>
              <a:gd name="connsiteY1454" fmla="*/ 719 h 21600"/>
              <a:gd name="connsiteX1455" fmla="*/ 6436 w 21595"/>
              <a:gd name="connsiteY1455" fmla="*/ 745 h 21600"/>
              <a:gd name="connsiteX1456" fmla="*/ 6374 w 21595"/>
              <a:gd name="connsiteY1456" fmla="*/ 780 h 21600"/>
              <a:gd name="connsiteX1457" fmla="*/ 6370 w 21595"/>
              <a:gd name="connsiteY1457" fmla="*/ 902 h 21600"/>
              <a:gd name="connsiteX1458" fmla="*/ 6302 w 21595"/>
              <a:gd name="connsiteY1458" fmla="*/ 891 h 21600"/>
              <a:gd name="connsiteX1459" fmla="*/ 6271 w 21595"/>
              <a:gd name="connsiteY1459" fmla="*/ 818 h 21600"/>
              <a:gd name="connsiteX1460" fmla="*/ 6183 w 21595"/>
              <a:gd name="connsiteY1460" fmla="*/ 780 h 21600"/>
              <a:gd name="connsiteX1461" fmla="*/ 6125 w 21595"/>
              <a:gd name="connsiteY1461" fmla="*/ 818 h 21600"/>
              <a:gd name="connsiteX1462" fmla="*/ 6002 w 21595"/>
              <a:gd name="connsiteY1462" fmla="*/ 940 h 21600"/>
              <a:gd name="connsiteX1463" fmla="*/ 6042 w 21595"/>
              <a:gd name="connsiteY1463" fmla="*/ 952 h 21600"/>
              <a:gd name="connsiteX1464" fmla="*/ 6240 w 21595"/>
              <a:gd name="connsiteY1464" fmla="*/ 940 h 21600"/>
              <a:gd name="connsiteX1465" fmla="*/ 6125 w 21595"/>
              <a:gd name="connsiteY1465" fmla="*/ 1001 h 21600"/>
              <a:gd name="connsiteX1466" fmla="*/ 6106 w 21595"/>
              <a:gd name="connsiteY1466" fmla="*/ 1040 h 21600"/>
              <a:gd name="connsiteX1467" fmla="*/ 6172 w 21595"/>
              <a:gd name="connsiteY1467" fmla="*/ 1040 h 21600"/>
              <a:gd name="connsiteX1468" fmla="*/ 6302 w 21595"/>
              <a:gd name="connsiteY1468" fmla="*/ 979 h 21600"/>
              <a:gd name="connsiteX1469" fmla="*/ 6452 w 21595"/>
              <a:gd name="connsiteY1469" fmla="*/ 963 h 21600"/>
              <a:gd name="connsiteX1470" fmla="*/ 6504 w 21595"/>
              <a:gd name="connsiteY1470" fmla="*/ 902 h 21600"/>
              <a:gd name="connsiteX1471" fmla="*/ 6530 w 21595"/>
              <a:gd name="connsiteY1471" fmla="*/ 841 h 21600"/>
              <a:gd name="connsiteX1472" fmla="*/ 6488 w 21595"/>
              <a:gd name="connsiteY1472" fmla="*/ 841 h 21600"/>
              <a:gd name="connsiteX1473" fmla="*/ 6442 w 21595"/>
              <a:gd name="connsiteY1473" fmla="*/ 856 h 21600"/>
              <a:gd name="connsiteX1474" fmla="*/ 6452 w 21595"/>
              <a:gd name="connsiteY1474" fmla="*/ 818 h 21600"/>
              <a:gd name="connsiteX1475" fmla="*/ 6468 w 21595"/>
              <a:gd name="connsiteY1475" fmla="*/ 757 h 21600"/>
              <a:gd name="connsiteX1476" fmla="*/ 6436 w 21595"/>
              <a:gd name="connsiteY1476" fmla="*/ 745 h 21600"/>
              <a:gd name="connsiteX1477" fmla="*/ 6872 w 21595"/>
              <a:gd name="connsiteY1477" fmla="*/ 745 h 21600"/>
              <a:gd name="connsiteX1478" fmla="*/ 6862 w 21595"/>
              <a:gd name="connsiteY1478" fmla="*/ 768 h 21600"/>
              <a:gd name="connsiteX1479" fmla="*/ 6810 w 21595"/>
              <a:gd name="connsiteY1479" fmla="*/ 757 h 21600"/>
              <a:gd name="connsiteX1480" fmla="*/ 6727 w 21595"/>
              <a:gd name="connsiteY1480" fmla="*/ 807 h 21600"/>
              <a:gd name="connsiteX1481" fmla="*/ 6685 w 21595"/>
              <a:gd name="connsiteY1481" fmla="*/ 795 h 21600"/>
              <a:gd name="connsiteX1482" fmla="*/ 6638 w 21595"/>
              <a:gd name="connsiteY1482" fmla="*/ 891 h 21600"/>
              <a:gd name="connsiteX1483" fmla="*/ 6711 w 21595"/>
              <a:gd name="connsiteY1483" fmla="*/ 879 h 21600"/>
              <a:gd name="connsiteX1484" fmla="*/ 6676 w 21595"/>
              <a:gd name="connsiteY1484" fmla="*/ 952 h 21600"/>
              <a:gd name="connsiteX1485" fmla="*/ 6711 w 21595"/>
              <a:gd name="connsiteY1485" fmla="*/ 979 h 21600"/>
              <a:gd name="connsiteX1486" fmla="*/ 6784 w 21595"/>
              <a:gd name="connsiteY1486" fmla="*/ 963 h 21600"/>
              <a:gd name="connsiteX1487" fmla="*/ 6846 w 21595"/>
              <a:gd name="connsiteY1487" fmla="*/ 868 h 21600"/>
              <a:gd name="connsiteX1488" fmla="*/ 6876 w 21595"/>
              <a:gd name="connsiteY1488" fmla="*/ 807 h 21600"/>
              <a:gd name="connsiteX1489" fmla="*/ 6872 w 21595"/>
              <a:gd name="connsiteY1489" fmla="*/ 745 h 21600"/>
              <a:gd name="connsiteX1490" fmla="*/ 16372 w 21595"/>
              <a:gd name="connsiteY1490" fmla="*/ 818 h 21600"/>
              <a:gd name="connsiteX1491" fmla="*/ 16335 w 21595"/>
              <a:gd name="connsiteY1491" fmla="*/ 841 h 21600"/>
              <a:gd name="connsiteX1492" fmla="*/ 16372 w 21595"/>
              <a:gd name="connsiteY1492" fmla="*/ 929 h 21600"/>
              <a:gd name="connsiteX1493" fmla="*/ 16506 w 21595"/>
              <a:gd name="connsiteY1493" fmla="*/ 1013 h 21600"/>
              <a:gd name="connsiteX1494" fmla="*/ 16553 w 21595"/>
              <a:gd name="connsiteY1494" fmla="*/ 979 h 21600"/>
              <a:gd name="connsiteX1495" fmla="*/ 16709 w 21595"/>
              <a:gd name="connsiteY1495" fmla="*/ 990 h 21600"/>
              <a:gd name="connsiteX1496" fmla="*/ 16678 w 21595"/>
              <a:gd name="connsiteY1496" fmla="*/ 891 h 21600"/>
              <a:gd name="connsiteX1497" fmla="*/ 16485 w 21595"/>
              <a:gd name="connsiteY1497" fmla="*/ 829 h 21600"/>
              <a:gd name="connsiteX1498" fmla="*/ 16372 w 21595"/>
              <a:gd name="connsiteY1498" fmla="*/ 818 h 21600"/>
              <a:gd name="connsiteX1499" fmla="*/ 6954 w 21595"/>
              <a:gd name="connsiteY1499" fmla="*/ 879 h 21600"/>
              <a:gd name="connsiteX1500" fmla="*/ 6883 w 21595"/>
              <a:gd name="connsiteY1500" fmla="*/ 917 h 21600"/>
              <a:gd name="connsiteX1501" fmla="*/ 6836 w 21595"/>
              <a:gd name="connsiteY1501" fmla="*/ 979 h 21600"/>
              <a:gd name="connsiteX1502" fmla="*/ 6872 w 21595"/>
              <a:gd name="connsiteY1502" fmla="*/ 1001 h 21600"/>
              <a:gd name="connsiteX1503" fmla="*/ 6923 w 21595"/>
              <a:gd name="connsiteY1503" fmla="*/ 1013 h 21600"/>
              <a:gd name="connsiteX1504" fmla="*/ 6970 w 21595"/>
              <a:gd name="connsiteY1504" fmla="*/ 963 h 21600"/>
              <a:gd name="connsiteX1505" fmla="*/ 6970 w 21595"/>
              <a:gd name="connsiteY1505" fmla="*/ 929 h 21600"/>
              <a:gd name="connsiteX1506" fmla="*/ 6954 w 21595"/>
              <a:gd name="connsiteY1506" fmla="*/ 879 h 21600"/>
              <a:gd name="connsiteX1507" fmla="*/ 16735 w 21595"/>
              <a:gd name="connsiteY1507" fmla="*/ 902 h 21600"/>
              <a:gd name="connsiteX1508" fmla="*/ 16749 w 21595"/>
              <a:gd name="connsiteY1508" fmla="*/ 940 h 21600"/>
              <a:gd name="connsiteX1509" fmla="*/ 16864 w 21595"/>
              <a:gd name="connsiteY1509" fmla="*/ 990 h 21600"/>
              <a:gd name="connsiteX1510" fmla="*/ 16937 w 21595"/>
              <a:gd name="connsiteY1510" fmla="*/ 1001 h 21600"/>
              <a:gd name="connsiteX1511" fmla="*/ 16947 w 21595"/>
              <a:gd name="connsiteY1511" fmla="*/ 952 h 21600"/>
              <a:gd name="connsiteX1512" fmla="*/ 16822 w 21595"/>
              <a:gd name="connsiteY1512" fmla="*/ 917 h 21600"/>
              <a:gd name="connsiteX1513" fmla="*/ 16735 w 21595"/>
              <a:gd name="connsiteY1513" fmla="*/ 902 h 21600"/>
              <a:gd name="connsiteX1514" fmla="*/ 5788 w 21595"/>
              <a:gd name="connsiteY1514" fmla="*/ 1040 h 21600"/>
              <a:gd name="connsiteX1515" fmla="*/ 5639 w 21595"/>
              <a:gd name="connsiteY1515" fmla="*/ 1051 h 21600"/>
              <a:gd name="connsiteX1516" fmla="*/ 5639 w 21595"/>
              <a:gd name="connsiteY1516" fmla="*/ 1135 h 21600"/>
              <a:gd name="connsiteX1517" fmla="*/ 5555 w 21595"/>
              <a:gd name="connsiteY1517" fmla="*/ 1223 h 21600"/>
              <a:gd name="connsiteX1518" fmla="*/ 5463 w 21595"/>
              <a:gd name="connsiteY1518" fmla="*/ 1319 h 21600"/>
              <a:gd name="connsiteX1519" fmla="*/ 5425 w 21595"/>
              <a:gd name="connsiteY1519" fmla="*/ 1368 h 21600"/>
              <a:gd name="connsiteX1520" fmla="*/ 5489 w 21595"/>
              <a:gd name="connsiteY1520" fmla="*/ 1441 h 21600"/>
              <a:gd name="connsiteX1521" fmla="*/ 5484 w 21595"/>
              <a:gd name="connsiteY1521" fmla="*/ 1491 h 21600"/>
              <a:gd name="connsiteX1522" fmla="*/ 5628 w 21595"/>
              <a:gd name="connsiteY1522" fmla="*/ 1430 h 21600"/>
              <a:gd name="connsiteX1523" fmla="*/ 5659 w 21595"/>
              <a:gd name="connsiteY1523" fmla="*/ 1368 h 21600"/>
              <a:gd name="connsiteX1524" fmla="*/ 5757 w 21595"/>
              <a:gd name="connsiteY1524" fmla="*/ 1284 h 21600"/>
              <a:gd name="connsiteX1525" fmla="*/ 5908 w 21595"/>
              <a:gd name="connsiteY1525" fmla="*/ 1185 h 21600"/>
              <a:gd name="connsiteX1526" fmla="*/ 5976 w 21595"/>
              <a:gd name="connsiteY1526" fmla="*/ 1162 h 21600"/>
              <a:gd name="connsiteX1527" fmla="*/ 5960 w 21595"/>
              <a:gd name="connsiteY1527" fmla="*/ 1101 h 21600"/>
              <a:gd name="connsiteX1528" fmla="*/ 5934 w 21595"/>
              <a:gd name="connsiteY1528" fmla="*/ 1063 h 21600"/>
              <a:gd name="connsiteX1529" fmla="*/ 5835 w 21595"/>
              <a:gd name="connsiteY1529" fmla="*/ 1063 h 21600"/>
              <a:gd name="connsiteX1530" fmla="*/ 5788 w 21595"/>
              <a:gd name="connsiteY1530" fmla="*/ 1040 h 21600"/>
              <a:gd name="connsiteX1531" fmla="*/ 6888 w 21595"/>
              <a:gd name="connsiteY1531" fmla="*/ 1074 h 21600"/>
              <a:gd name="connsiteX1532" fmla="*/ 6831 w 21595"/>
              <a:gd name="connsiteY1532" fmla="*/ 1112 h 21600"/>
              <a:gd name="connsiteX1533" fmla="*/ 6784 w 21595"/>
              <a:gd name="connsiteY1533" fmla="*/ 1162 h 21600"/>
              <a:gd name="connsiteX1534" fmla="*/ 6758 w 21595"/>
              <a:gd name="connsiteY1534" fmla="*/ 1223 h 21600"/>
              <a:gd name="connsiteX1535" fmla="*/ 6737 w 21595"/>
              <a:gd name="connsiteY1535" fmla="*/ 1345 h 21600"/>
              <a:gd name="connsiteX1536" fmla="*/ 6784 w 21595"/>
              <a:gd name="connsiteY1536" fmla="*/ 1345 h 21600"/>
              <a:gd name="connsiteX1537" fmla="*/ 6867 w 21595"/>
              <a:gd name="connsiteY1537" fmla="*/ 1246 h 21600"/>
              <a:gd name="connsiteX1538" fmla="*/ 6928 w 21595"/>
              <a:gd name="connsiteY1538" fmla="*/ 1223 h 21600"/>
              <a:gd name="connsiteX1539" fmla="*/ 7038 w 21595"/>
              <a:gd name="connsiteY1539" fmla="*/ 1112 h 21600"/>
              <a:gd name="connsiteX1540" fmla="*/ 6970 w 21595"/>
              <a:gd name="connsiteY1540" fmla="*/ 1074 h 21600"/>
              <a:gd name="connsiteX1541" fmla="*/ 6888 w 21595"/>
              <a:gd name="connsiteY1541" fmla="*/ 1074 h 21600"/>
              <a:gd name="connsiteX1542" fmla="*/ 6629 w 21595"/>
              <a:gd name="connsiteY1542" fmla="*/ 1112 h 21600"/>
              <a:gd name="connsiteX1543" fmla="*/ 6551 w 21595"/>
              <a:gd name="connsiteY1543" fmla="*/ 1173 h 21600"/>
              <a:gd name="connsiteX1544" fmla="*/ 6561 w 21595"/>
              <a:gd name="connsiteY1544" fmla="*/ 1258 h 21600"/>
              <a:gd name="connsiteX1545" fmla="*/ 6483 w 21595"/>
              <a:gd name="connsiteY1545" fmla="*/ 1246 h 21600"/>
              <a:gd name="connsiteX1546" fmla="*/ 6462 w 21595"/>
              <a:gd name="connsiteY1546" fmla="*/ 1284 h 21600"/>
              <a:gd name="connsiteX1547" fmla="*/ 6525 w 21595"/>
              <a:gd name="connsiteY1547" fmla="*/ 1380 h 21600"/>
              <a:gd name="connsiteX1548" fmla="*/ 6535 w 21595"/>
              <a:gd name="connsiteY1548" fmla="*/ 1441 h 21600"/>
              <a:gd name="connsiteX1549" fmla="*/ 6572 w 21595"/>
              <a:gd name="connsiteY1549" fmla="*/ 1441 h 21600"/>
              <a:gd name="connsiteX1550" fmla="*/ 6659 w 21595"/>
              <a:gd name="connsiteY1550" fmla="*/ 1391 h 21600"/>
              <a:gd name="connsiteX1551" fmla="*/ 6716 w 21595"/>
              <a:gd name="connsiteY1551" fmla="*/ 1284 h 21600"/>
              <a:gd name="connsiteX1552" fmla="*/ 6676 w 21595"/>
              <a:gd name="connsiteY1552" fmla="*/ 1223 h 21600"/>
              <a:gd name="connsiteX1553" fmla="*/ 6742 w 21595"/>
              <a:gd name="connsiteY1553" fmla="*/ 1162 h 21600"/>
              <a:gd name="connsiteX1554" fmla="*/ 6747 w 21595"/>
              <a:gd name="connsiteY1554" fmla="*/ 1124 h 21600"/>
              <a:gd name="connsiteX1555" fmla="*/ 6664 w 21595"/>
              <a:gd name="connsiteY1555" fmla="*/ 1135 h 21600"/>
              <a:gd name="connsiteX1556" fmla="*/ 6629 w 21595"/>
              <a:gd name="connsiteY1556" fmla="*/ 1112 h 21600"/>
              <a:gd name="connsiteX1557" fmla="*/ 7230 w 21595"/>
              <a:gd name="connsiteY1557" fmla="*/ 1112 h 21600"/>
              <a:gd name="connsiteX1558" fmla="*/ 7110 w 21595"/>
              <a:gd name="connsiteY1558" fmla="*/ 1147 h 21600"/>
              <a:gd name="connsiteX1559" fmla="*/ 7043 w 21595"/>
              <a:gd name="connsiteY1559" fmla="*/ 1196 h 21600"/>
              <a:gd name="connsiteX1560" fmla="*/ 6970 w 21595"/>
              <a:gd name="connsiteY1560" fmla="*/ 1319 h 21600"/>
              <a:gd name="connsiteX1561" fmla="*/ 6935 w 21595"/>
              <a:gd name="connsiteY1561" fmla="*/ 1452 h 21600"/>
              <a:gd name="connsiteX1562" fmla="*/ 6991 w 21595"/>
              <a:gd name="connsiteY1562" fmla="*/ 1452 h 21600"/>
              <a:gd name="connsiteX1563" fmla="*/ 6928 w 21595"/>
              <a:gd name="connsiteY1563" fmla="*/ 1514 h 21600"/>
              <a:gd name="connsiteX1564" fmla="*/ 6945 w 21595"/>
              <a:gd name="connsiteY1564" fmla="*/ 1563 h 21600"/>
              <a:gd name="connsiteX1565" fmla="*/ 7013 w 21595"/>
              <a:gd name="connsiteY1565" fmla="*/ 1590 h 21600"/>
              <a:gd name="connsiteX1566" fmla="*/ 7090 w 21595"/>
              <a:gd name="connsiteY1566" fmla="*/ 1624 h 21600"/>
              <a:gd name="connsiteX1567" fmla="*/ 7239 w 21595"/>
              <a:gd name="connsiteY1567" fmla="*/ 1651 h 21600"/>
              <a:gd name="connsiteX1568" fmla="*/ 7323 w 21595"/>
              <a:gd name="connsiteY1568" fmla="*/ 1636 h 21600"/>
              <a:gd name="connsiteX1569" fmla="*/ 7359 w 21595"/>
              <a:gd name="connsiteY1569" fmla="*/ 1602 h 21600"/>
              <a:gd name="connsiteX1570" fmla="*/ 7380 w 21595"/>
              <a:gd name="connsiteY1570" fmla="*/ 1636 h 21600"/>
              <a:gd name="connsiteX1571" fmla="*/ 7416 w 21595"/>
              <a:gd name="connsiteY1571" fmla="*/ 1651 h 21600"/>
              <a:gd name="connsiteX1572" fmla="*/ 7437 w 21595"/>
              <a:gd name="connsiteY1572" fmla="*/ 1735 h 21600"/>
              <a:gd name="connsiteX1573" fmla="*/ 7401 w 21595"/>
              <a:gd name="connsiteY1573" fmla="*/ 1774 h 21600"/>
              <a:gd name="connsiteX1574" fmla="*/ 7472 w 21595"/>
              <a:gd name="connsiteY1574" fmla="*/ 1819 h 21600"/>
              <a:gd name="connsiteX1575" fmla="*/ 7524 w 21595"/>
              <a:gd name="connsiteY1575" fmla="*/ 1881 h 21600"/>
              <a:gd name="connsiteX1576" fmla="*/ 7531 w 21595"/>
              <a:gd name="connsiteY1576" fmla="*/ 1930 h 21600"/>
              <a:gd name="connsiteX1577" fmla="*/ 7524 w 21595"/>
              <a:gd name="connsiteY1577" fmla="*/ 1991 h 21600"/>
              <a:gd name="connsiteX1578" fmla="*/ 7432 w 21595"/>
              <a:gd name="connsiteY1578" fmla="*/ 2125 h 21600"/>
              <a:gd name="connsiteX1579" fmla="*/ 7401 w 21595"/>
              <a:gd name="connsiteY1579" fmla="*/ 2202 h 21600"/>
              <a:gd name="connsiteX1580" fmla="*/ 7401 w 21595"/>
              <a:gd name="connsiteY1580" fmla="*/ 2248 h 21600"/>
              <a:gd name="connsiteX1581" fmla="*/ 7302 w 21595"/>
              <a:gd name="connsiteY1581" fmla="*/ 2263 h 21600"/>
              <a:gd name="connsiteX1582" fmla="*/ 7213 w 21595"/>
              <a:gd name="connsiteY1582" fmla="*/ 2274 h 21600"/>
              <a:gd name="connsiteX1583" fmla="*/ 7157 w 21595"/>
              <a:gd name="connsiteY1583" fmla="*/ 2370 h 21600"/>
              <a:gd name="connsiteX1584" fmla="*/ 7183 w 21595"/>
              <a:gd name="connsiteY1584" fmla="*/ 2420 h 21600"/>
              <a:gd name="connsiteX1585" fmla="*/ 7323 w 21595"/>
              <a:gd name="connsiteY1585" fmla="*/ 2397 h 21600"/>
              <a:gd name="connsiteX1586" fmla="*/ 7333 w 21595"/>
              <a:gd name="connsiteY1586" fmla="*/ 2358 h 21600"/>
              <a:gd name="connsiteX1587" fmla="*/ 7385 w 21595"/>
              <a:gd name="connsiteY1587" fmla="*/ 2431 h 21600"/>
              <a:gd name="connsiteX1588" fmla="*/ 7432 w 21595"/>
              <a:gd name="connsiteY1588" fmla="*/ 2507 h 21600"/>
              <a:gd name="connsiteX1589" fmla="*/ 7406 w 21595"/>
              <a:gd name="connsiteY1589" fmla="*/ 2542 h 21600"/>
              <a:gd name="connsiteX1590" fmla="*/ 7447 w 21595"/>
              <a:gd name="connsiteY1590" fmla="*/ 2614 h 21600"/>
              <a:gd name="connsiteX1591" fmla="*/ 7531 w 21595"/>
              <a:gd name="connsiteY1591" fmla="*/ 2702 h 21600"/>
              <a:gd name="connsiteX1592" fmla="*/ 7644 w 21595"/>
              <a:gd name="connsiteY1592" fmla="*/ 2764 h 21600"/>
              <a:gd name="connsiteX1593" fmla="*/ 7649 w 21595"/>
              <a:gd name="connsiteY1593" fmla="*/ 2702 h 21600"/>
              <a:gd name="connsiteX1594" fmla="*/ 7618 w 21595"/>
              <a:gd name="connsiteY1594" fmla="*/ 2614 h 21600"/>
              <a:gd name="connsiteX1595" fmla="*/ 7583 w 21595"/>
              <a:gd name="connsiteY1595" fmla="*/ 2492 h 21600"/>
              <a:gd name="connsiteX1596" fmla="*/ 7675 w 21595"/>
              <a:gd name="connsiteY1596" fmla="*/ 2603 h 21600"/>
              <a:gd name="connsiteX1597" fmla="*/ 7722 w 21595"/>
              <a:gd name="connsiteY1597" fmla="*/ 2653 h 21600"/>
              <a:gd name="connsiteX1598" fmla="*/ 7764 w 21595"/>
              <a:gd name="connsiteY1598" fmla="*/ 2542 h 21600"/>
              <a:gd name="connsiteX1599" fmla="*/ 7764 w 21595"/>
              <a:gd name="connsiteY1599" fmla="*/ 2397 h 21600"/>
              <a:gd name="connsiteX1600" fmla="*/ 7753 w 21595"/>
              <a:gd name="connsiteY1600" fmla="*/ 2358 h 21600"/>
              <a:gd name="connsiteX1601" fmla="*/ 7706 w 21595"/>
              <a:gd name="connsiteY1601" fmla="*/ 2297 h 21600"/>
              <a:gd name="connsiteX1602" fmla="*/ 7675 w 21595"/>
              <a:gd name="connsiteY1602" fmla="*/ 2213 h 21600"/>
              <a:gd name="connsiteX1603" fmla="*/ 7701 w 21595"/>
              <a:gd name="connsiteY1603" fmla="*/ 2141 h 21600"/>
              <a:gd name="connsiteX1604" fmla="*/ 7764 w 21595"/>
              <a:gd name="connsiteY1604" fmla="*/ 2114 h 21600"/>
              <a:gd name="connsiteX1605" fmla="*/ 7804 w 21595"/>
              <a:gd name="connsiteY1605" fmla="*/ 2248 h 21600"/>
              <a:gd name="connsiteX1606" fmla="*/ 7847 w 21595"/>
              <a:gd name="connsiteY1606" fmla="*/ 2309 h 21600"/>
              <a:gd name="connsiteX1607" fmla="*/ 7965 w 21595"/>
              <a:gd name="connsiteY1607" fmla="*/ 2152 h 21600"/>
              <a:gd name="connsiteX1608" fmla="*/ 8002 w 21595"/>
              <a:gd name="connsiteY1608" fmla="*/ 2053 h 21600"/>
              <a:gd name="connsiteX1609" fmla="*/ 7929 w 21595"/>
              <a:gd name="connsiteY1609" fmla="*/ 2041 h 21600"/>
              <a:gd name="connsiteX1610" fmla="*/ 7894 w 21595"/>
              <a:gd name="connsiteY1610" fmla="*/ 1919 h 21600"/>
              <a:gd name="connsiteX1611" fmla="*/ 7830 w 21595"/>
              <a:gd name="connsiteY1611" fmla="*/ 1881 h 21600"/>
              <a:gd name="connsiteX1612" fmla="*/ 7748 w 21595"/>
              <a:gd name="connsiteY1612" fmla="*/ 1796 h 21600"/>
              <a:gd name="connsiteX1613" fmla="*/ 7847 w 21595"/>
              <a:gd name="connsiteY1613" fmla="*/ 1724 h 21600"/>
              <a:gd name="connsiteX1614" fmla="*/ 7835 w 21595"/>
              <a:gd name="connsiteY1614" fmla="*/ 1602 h 21600"/>
              <a:gd name="connsiteX1615" fmla="*/ 7816 w 21595"/>
              <a:gd name="connsiteY1615" fmla="*/ 1552 h 21600"/>
              <a:gd name="connsiteX1616" fmla="*/ 7722 w 21595"/>
              <a:gd name="connsiteY1616" fmla="*/ 1491 h 21600"/>
              <a:gd name="connsiteX1617" fmla="*/ 7706 w 21595"/>
              <a:gd name="connsiteY1617" fmla="*/ 1407 h 21600"/>
              <a:gd name="connsiteX1618" fmla="*/ 7613 w 21595"/>
              <a:gd name="connsiteY1618" fmla="*/ 1441 h 21600"/>
              <a:gd name="connsiteX1619" fmla="*/ 7628 w 21595"/>
              <a:gd name="connsiteY1619" fmla="*/ 1380 h 21600"/>
              <a:gd name="connsiteX1620" fmla="*/ 7587 w 21595"/>
              <a:gd name="connsiteY1620" fmla="*/ 1319 h 21600"/>
              <a:gd name="connsiteX1621" fmla="*/ 7515 w 21595"/>
              <a:gd name="connsiteY1621" fmla="*/ 1246 h 21600"/>
              <a:gd name="connsiteX1622" fmla="*/ 7458 w 21595"/>
              <a:gd name="connsiteY1622" fmla="*/ 1307 h 21600"/>
              <a:gd name="connsiteX1623" fmla="*/ 7364 w 21595"/>
              <a:gd name="connsiteY1623" fmla="*/ 1345 h 21600"/>
              <a:gd name="connsiteX1624" fmla="*/ 7395 w 21595"/>
              <a:gd name="connsiteY1624" fmla="*/ 1258 h 21600"/>
              <a:gd name="connsiteX1625" fmla="*/ 7375 w 21595"/>
              <a:gd name="connsiteY1625" fmla="*/ 1124 h 21600"/>
              <a:gd name="connsiteX1626" fmla="*/ 7246 w 21595"/>
              <a:gd name="connsiteY1626" fmla="*/ 1173 h 21600"/>
              <a:gd name="connsiteX1627" fmla="*/ 7173 w 21595"/>
              <a:gd name="connsiteY1627" fmla="*/ 1284 h 21600"/>
              <a:gd name="connsiteX1628" fmla="*/ 7168 w 21595"/>
              <a:gd name="connsiteY1628" fmla="*/ 1196 h 21600"/>
              <a:gd name="connsiteX1629" fmla="*/ 7230 w 21595"/>
              <a:gd name="connsiteY1629" fmla="*/ 1112 h 21600"/>
              <a:gd name="connsiteX1630" fmla="*/ 16693 w 21595"/>
              <a:gd name="connsiteY1630" fmla="*/ 1112 h 21600"/>
              <a:gd name="connsiteX1631" fmla="*/ 16652 w 21595"/>
              <a:gd name="connsiteY1631" fmla="*/ 1124 h 21600"/>
              <a:gd name="connsiteX1632" fmla="*/ 16641 w 21595"/>
              <a:gd name="connsiteY1632" fmla="*/ 1173 h 21600"/>
              <a:gd name="connsiteX1633" fmla="*/ 16652 w 21595"/>
              <a:gd name="connsiteY1633" fmla="*/ 1173 h 21600"/>
              <a:gd name="connsiteX1634" fmla="*/ 16744 w 21595"/>
              <a:gd name="connsiteY1634" fmla="*/ 1196 h 21600"/>
              <a:gd name="connsiteX1635" fmla="*/ 16812 w 21595"/>
              <a:gd name="connsiteY1635" fmla="*/ 1196 h 21600"/>
              <a:gd name="connsiteX1636" fmla="*/ 16782 w 21595"/>
              <a:gd name="connsiteY1636" fmla="*/ 1162 h 21600"/>
              <a:gd name="connsiteX1637" fmla="*/ 16693 w 21595"/>
              <a:gd name="connsiteY1637" fmla="*/ 1112 h 21600"/>
              <a:gd name="connsiteX1638" fmla="*/ 7432 w 21595"/>
              <a:gd name="connsiteY1638" fmla="*/ 1124 h 21600"/>
              <a:gd name="connsiteX1639" fmla="*/ 7411 w 21595"/>
              <a:gd name="connsiteY1639" fmla="*/ 1173 h 21600"/>
              <a:gd name="connsiteX1640" fmla="*/ 7437 w 21595"/>
              <a:gd name="connsiteY1640" fmla="*/ 1246 h 21600"/>
              <a:gd name="connsiteX1641" fmla="*/ 7447 w 21595"/>
              <a:gd name="connsiteY1641" fmla="*/ 1258 h 21600"/>
              <a:gd name="connsiteX1642" fmla="*/ 7498 w 21595"/>
              <a:gd name="connsiteY1642" fmla="*/ 1235 h 21600"/>
              <a:gd name="connsiteX1643" fmla="*/ 7541 w 21595"/>
              <a:gd name="connsiteY1643" fmla="*/ 1235 h 21600"/>
              <a:gd name="connsiteX1644" fmla="*/ 7587 w 21595"/>
              <a:gd name="connsiteY1644" fmla="*/ 1246 h 21600"/>
              <a:gd name="connsiteX1645" fmla="*/ 7592 w 21595"/>
              <a:gd name="connsiteY1645" fmla="*/ 1208 h 21600"/>
              <a:gd name="connsiteX1646" fmla="*/ 7545 w 21595"/>
              <a:gd name="connsiteY1646" fmla="*/ 1135 h 21600"/>
              <a:gd name="connsiteX1647" fmla="*/ 7453 w 21595"/>
              <a:gd name="connsiteY1647" fmla="*/ 1124 h 21600"/>
              <a:gd name="connsiteX1648" fmla="*/ 7432 w 21595"/>
              <a:gd name="connsiteY1648" fmla="*/ 1124 h 21600"/>
              <a:gd name="connsiteX1649" fmla="*/ 6353 w 21595"/>
              <a:gd name="connsiteY1649" fmla="*/ 1135 h 21600"/>
              <a:gd name="connsiteX1650" fmla="*/ 6332 w 21595"/>
              <a:gd name="connsiteY1650" fmla="*/ 1162 h 21600"/>
              <a:gd name="connsiteX1651" fmla="*/ 6353 w 21595"/>
              <a:gd name="connsiteY1651" fmla="*/ 1246 h 21600"/>
              <a:gd name="connsiteX1652" fmla="*/ 6431 w 21595"/>
              <a:gd name="connsiteY1652" fmla="*/ 1162 h 21600"/>
              <a:gd name="connsiteX1653" fmla="*/ 6410 w 21595"/>
              <a:gd name="connsiteY1653" fmla="*/ 1135 h 21600"/>
              <a:gd name="connsiteX1654" fmla="*/ 6353 w 21595"/>
              <a:gd name="connsiteY1654" fmla="*/ 1135 h 21600"/>
              <a:gd name="connsiteX1655" fmla="*/ 5976 w 21595"/>
              <a:gd name="connsiteY1655" fmla="*/ 1173 h 21600"/>
              <a:gd name="connsiteX1656" fmla="*/ 5825 w 21595"/>
              <a:gd name="connsiteY1656" fmla="*/ 1258 h 21600"/>
              <a:gd name="connsiteX1657" fmla="*/ 5769 w 21595"/>
              <a:gd name="connsiteY1657" fmla="*/ 1307 h 21600"/>
              <a:gd name="connsiteX1658" fmla="*/ 5684 w 21595"/>
              <a:gd name="connsiteY1658" fmla="*/ 1407 h 21600"/>
              <a:gd name="connsiteX1659" fmla="*/ 5743 w 21595"/>
              <a:gd name="connsiteY1659" fmla="*/ 1441 h 21600"/>
              <a:gd name="connsiteX1660" fmla="*/ 5809 w 21595"/>
              <a:gd name="connsiteY1660" fmla="*/ 1441 h 21600"/>
              <a:gd name="connsiteX1661" fmla="*/ 5684 w 21595"/>
              <a:gd name="connsiteY1661" fmla="*/ 1491 h 21600"/>
              <a:gd name="connsiteX1662" fmla="*/ 5684 w 21595"/>
              <a:gd name="connsiteY1662" fmla="*/ 1540 h 21600"/>
              <a:gd name="connsiteX1663" fmla="*/ 5748 w 21595"/>
              <a:gd name="connsiteY1663" fmla="*/ 1552 h 21600"/>
              <a:gd name="connsiteX1664" fmla="*/ 5846 w 21595"/>
              <a:gd name="connsiteY1664" fmla="*/ 1540 h 21600"/>
              <a:gd name="connsiteX1665" fmla="*/ 5913 w 21595"/>
              <a:gd name="connsiteY1665" fmla="*/ 1563 h 21600"/>
              <a:gd name="connsiteX1666" fmla="*/ 5846 w 21595"/>
              <a:gd name="connsiteY1666" fmla="*/ 1590 h 21600"/>
              <a:gd name="connsiteX1667" fmla="*/ 5788 w 21595"/>
              <a:gd name="connsiteY1667" fmla="*/ 1590 h 21600"/>
              <a:gd name="connsiteX1668" fmla="*/ 5710 w 21595"/>
              <a:gd name="connsiteY1668" fmla="*/ 1613 h 21600"/>
              <a:gd name="connsiteX1669" fmla="*/ 5675 w 21595"/>
              <a:gd name="connsiteY1669" fmla="*/ 1624 h 21600"/>
              <a:gd name="connsiteX1670" fmla="*/ 5680 w 21595"/>
              <a:gd name="connsiteY1670" fmla="*/ 1735 h 21600"/>
              <a:gd name="connsiteX1671" fmla="*/ 5727 w 21595"/>
              <a:gd name="connsiteY1671" fmla="*/ 1712 h 21600"/>
              <a:gd name="connsiteX1672" fmla="*/ 5774 w 21595"/>
              <a:gd name="connsiteY1672" fmla="*/ 1747 h 21600"/>
              <a:gd name="connsiteX1673" fmla="*/ 5769 w 21595"/>
              <a:gd name="connsiteY1673" fmla="*/ 1819 h 21600"/>
              <a:gd name="connsiteX1674" fmla="*/ 5830 w 21595"/>
              <a:gd name="connsiteY1674" fmla="*/ 1808 h 21600"/>
              <a:gd name="connsiteX1675" fmla="*/ 5970 w 21595"/>
              <a:gd name="connsiteY1675" fmla="*/ 1785 h 21600"/>
              <a:gd name="connsiteX1676" fmla="*/ 6073 w 21595"/>
              <a:gd name="connsiteY1676" fmla="*/ 1735 h 21600"/>
              <a:gd name="connsiteX1677" fmla="*/ 6131 w 21595"/>
              <a:gd name="connsiteY1677" fmla="*/ 1735 h 21600"/>
              <a:gd name="connsiteX1678" fmla="*/ 6188 w 21595"/>
              <a:gd name="connsiteY1678" fmla="*/ 1774 h 21600"/>
              <a:gd name="connsiteX1679" fmla="*/ 6261 w 21595"/>
              <a:gd name="connsiteY1679" fmla="*/ 1785 h 21600"/>
              <a:gd name="connsiteX1680" fmla="*/ 6297 w 21595"/>
              <a:gd name="connsiteY1680" fmla="*/ 1735 h 21600"/>
              <a:gd name="connsiteX1681" fmla="*/ 6287 w 21595"/>
              <a:gd name="connsiteY1681" fmla="*/ 1686 h 21600"/>
              <a:gd name="connsiteX1682" fmla="*/ 6365 w 21595"/>
              <a:gd name="connsiteY1682" fmla="*/ 1674 h 21600"/>
              <a:gd name="connsiteX1683" fmla="*/ 6391 w 21595"/>
              <a:gd name="connsiteY1683" fmla="*/ 1613 h 21600"/>
              <a:gd name="connsiteX1684" fmla="*/ 6339 w 21595"/>
              <a:gd name="connsiteY1684" fmla="*/ 1552 h 21600"/>
              <a:gd name="connsiteX1685" fmla="*/ 6292 w 21595"/>
              <a:gd name="connsiteY1685" fmla="*/ 1479 h 21600"/>
              <a:gd name="connsiteX1686" fmla="*/ 6318 w 21595"/>
              <a:gd name="connsiteY1686" fmla="*/ 1391 h 21600"/>
              <a:gd name="connsiteX1687" fmla="*/ 6349 w 21595"/>
              <a:gd name="connsiteY1687" fmla="*/ 1258 h 21600"/>
              <a:gd name="connsiteX1688" fmla="*/ 6327 w 21595"/>
              <a:gd name="connsiteY1688" fmla="*/ 1208 h 21600"/>
              <a:gd name="connsiteX1689" fmla="*/ 6292 w 21595"/>
              <a:gd name="connsiteY1689" fmla="*/ 1185 h 21600"/>
              <a:gd name="connsiteX1690" fmla="*/ 6250 w 21595"/>
              <a:gd name="connsiteY1690" fmla="*/ 1208 h 21600"/>
              <a:gd name="connsiteX1691" fmla="*/ 6219 w 21595"/>
              <a:gd name="connsiteY1691" fmla="*/ 1345 h 21600"/>
              <a:gd name="connsiteX1692" fmla="*/ 6172 w 21595"/>
              <a:gd name="connsiteY1692" fmla="*/ 1391 h 21600"/>
              <a:gd name="connsiteX1693" fmla="*/ 6193 w 21595"/>
              <a:gd name="connsiteY1693" fmla="*/ 1269 h 21600"/>
              <a:gd name="connsiteX1694" fmla="*/ 6177 w 21595"/>
              <a:gd name="connsiteY1694" fmla="*/ 1223 h 21600"/>
              <a:gd name="connsiteX1695" fmla="*/ 6099 w 21595"/>
              <a:gd name="connsiteY1695" fmla="*/ 1296 h 21600"/>
              <a:gd name="connsiteX1696" fmla="*/ 6068 w 21595"/>
              <a:gd name="connsiteY1696" fmla="*/ 1223 h 21600"/>
              <a:gd name="connsiteX1697" fmla="*/ 5955 w 21595"/>
              <a:gd name="connsiteY1697" fmla="*/ 1269 h 21600"/>
              <a:gd name="connsiteX1698" fmla="*/ 6007 w 21595"/>
              <a:gd name="connsiteY1698" fmla="*/ 1208 h 21600"/>
              <a:gd name="connsiteX1699" fmla="*/ 5976 w 21595"/>
              <a:gd name="connsiteY1699" fmla="*/ 1173 h 21600"/>
              <a:gd name="connsiteX1700" fmla="*/ 6742 w 21595"/>
              <a:gd name="connsiteY1700" fmla="*/ 1357 h 21600"/>
              <a:gd name="connsiteX1701" fmla="*/ 6650 w 21595"/>
              <a:gd name="connsiteY1701" fmla="*/ 1452 h 21600"/>
              <a:gd name="connsiteX1702" fmla="*/ 6591 w 21595"/>
              <a:gd name="connsiteY1702" fmla="*/ 1602 h 21600"/>
              <a:gd name="connsiteX1703" fmla="*/ 6624 w 21595"/>
              <a:gd name="connsiteY1703" fmla="*/ 1663 h 21600"/>
              <a:gd name="connsiteX1704" fmla="*/ 6638 w 21595"/>
              <a:gd name="connsiteY1704" fmla="*/ 1747 h 21600"/>
              <a:gd name="connsiteX1705" fmla="*/ 6572 w 21595"/>
              <a:gd name="connsiteY1705" fmla="*/ 1881 h 21600"/>
              <a:gd name="connsiteX1706" fmla="*/ 6535 w 21595"/>
              <a:gd name="connsiteY1706" fmla="*/ 1881 h 21600"/>
              <a:gd name="connsiteX1707" fmla="*/ 6473 w 21595"/>
              <a:gd name="connsiteY1707" fmla="*/ 1991 h 21600"/>
              <a:gd name="connsiteX1708" fmla="*/ 6514 w 21595"/>
              <a:gd name="connsiteY1708" fmla="*/ 1858 h 21600"/>
              <a:gd name="connsiteX1709" fmla="*/ 6462 w 21595"/>
              <a:gd name="connsiteY1709" fmla="*/ 1808 h 21600"/>
              <a:gd name="connsiteX1710" fmla="*/ 6417 w 21595"/>
              <a:gd name="connsiteY1710" fmla="*/ 1835 h 21600"/>
              <a:gd name="connsiteX1711" fmla="*/ 6391 w 21595"/>
              <a:gd name="connsiteY1711" fmla="*/ 1919 h 21600"/>
              <a:gd name="connsiteX1712" fmla="*/ 6327 w 21595"/>
              <a:gd name="connsiteY1712" fmla="*/ 1919 h 21600"/>
              <a:gd name="connsiteX1713" fmla="*/ 6250 w 21595"/>
              <a:gd name="connsiteY1713" fmla="*/ 1942 h 21600"/>
              <a:gd name="connsiteX1714" fmla="*/ 6193 w 21595"/>
              <a:gd name="connsiteY1714" fmla="*/ 1881 h 21600"/>
              <a:gd name="connsiteX1715" fmla="*/ 6141 w 21595"/>
              <a:gd name="connsiteY1715" fmla="*/ 1896 h 21600"/>
              <a:gd name="connsiteX1716" fmla="*/ 6120 w 21595"/>
              <a:gd name="connsiteY1716" fmla="*/ 1808 h 21600"/>
              <a:gd name="connsiteX1717" fmla="*/ 6099 w 21595"/>
              <a:gd name="connsiteY1717" fmla="*/ 1785 h 21600"/>
              <a:gd name="connsiteX1718" fmla="*/ 6059 w 21595"/>
              <a:gd name="connsiteY1718" fmla="*/ 1796 h 21600"/>
              <a:gd name="connsiteX1719" fmla="*/ 6002 w 21595"/>
              <a:gd name="connsiteY1719" fmla="*/ 1796 h 21600"/>
              <a:gd name="connsiteX1720" fmla="*/ 5955 w 21595"/>
              <a:gd name="connsiteY1720" fmla="*/ 1846 h 21600"/>
              <a:gd name="connsiteX1721" fmla="*/ 5976 w 21595"/>
              <a:gd name="connsiteY1721" fmla="*/ 1907 h 21600"/>
              <a:gd name="connsiteX1722" fmla="*/ 5903 w 21595"/>
              <a:gd name="connsiteY1722" fmla="*/ 1980 h 21600"/>
              <a:gd name="connsiteX1723" fmla="*/ 5887 w 21595"/>
              <a:gd name="connsiteY1723" fmla="*/ 1896 h 21600"/>
              <a:gd name="connsiteX1724" fmla="*/ 5840 w 21595"/>
              <a:gd name="connsiteY1724" fmla="*/ 1919 h 21600"/>
              <a:gd name="connsiteX1725" fmla="*/ 5710 w 21595"/>
              <a:gd name="connsiteY1725" fmla="*/ 1930 h 21600"/>
              <a:gd name="connsiteX1726" fmla="*/ 5644 w 21595"/>
              <a:gd name="connsiteY1726" fmla="*/ 1907 h 21600"/>
              <a:gd name="connsiteX1727" fmla="*/ 5731 w 21595"/>
              <a:gd name="connsiteY1727" fmla="*/ 1835 h 21600"/>
              <a:gd name="connsiteX1728" fmla="*/ 5706 w 21595"/>
              <a:gd name="connsiteY1728" fmla="*/ 1774 h 21600"/>
              <a:gd name="connsiteX1729" fmla="*/ 5654 w 21595"/>
              <a:gd name="connsiteY1729" fmla="*/ 1774 h 21600"/>
              <a:gd name="connsiteX1730" fmla="*/ 5607 w 21595"/>
              <a:gd name="connsiteY1730" fmla="*/ 1747 h 21600"/>
              <a:gd name="connsiteX1731" fmla="*/ 5524 w 21595"/>
              <a:gd name="connsiteY1731" fmla="*/ 1697 h 21600"/>
              <a:gd name="connsiteX1732" fmla="*/ 5484 w 21595"/>
              <a:gd name="connsiteY1732" fmla="*/ 1651 h 21600"/>
              <a:gd name="connsiteX1733" fmla="*/ 5437 w 21595"/>
              <a:gd name="connsiteY1733" fmla="*/ 1636 h 21600"/>
              <a:gd name="connsiteX1734" fmla="*/ 5399 w 21595"/>
              <a:gd name="connsiteY1734" fmla="*/ 1674 h 21600"/>
              <a:gd name="connsiteX1735" fmla="*/ 5333 w 21595"/>
              <a:gd name="connsiteY1735" fmla="*/ 1697 h 21600"/>
              <a:gd name="connsiteX1736" fmla="*/ 5380 w 21595"/>
              <a:gd name="connsiteY1736" fmla="*/ 1602 h 21600"/>
              <a:gd name="connsiteX1737" fmla="*/ 5276 w 21595"/>
              <a:gd name="connsiteY1737" fmla="*/ 1686 h 21600"/>
              <a:gd name="connsiteX1738" fmla="*/ 5260 w 21595"/>
              <a:gd name="connsiteY1738" fmla="*/ 1563 h 21600"/>
              <a:gd name="connsiteX1739" fmla="*/ 5239 w 21595"/>
              <a:gd name="connsiteY1739" fmla="*/ 1552 h 21600"/>
              <a:gd name="connsiteX1740" fmla="*/ 5199 w 21595"/>
              <a:gd name="connsiteY1740" fmla="*/ 1613 h 21600"/>
              <a:gd name="connsiteX1741" fmla="*/ 5147 w 21595"/>
              <a:gd name="connsiteY1741" fmla="*/ 1651 h 21600"/>
              <a:gd name="connsiteX1742" fmla="*/ 5147 w 21595"/>
              <a:gd name="connsiteY1742" fmla="*/ 1590 h 21600"/>
              <a:gd name="connsiteX1743" fmla="*/ 5058 w 21595"/>
              <a:gd name="connsiteY1743" fmla="*/ 1624 h 21600"/>
              <a:gd name="connsiteX1744" fmla="*/ 4965 w 21595"/>
              <a:gd name="connsiteY1744" fmla="*/ 1686 h 21600"/>
              <a:gd name="connsiteX1745" fmla="*/ 4907 w 21595"/>
              <a:gd name="connsiteY1745" fmla="*/ 1674 h 21600"/>
              <a:gd name="connsiteX1746" fmla="*/ 4829 w 21595"/>
              <a:gd name="connsiteY1746" fmla="*/ 1712 h 21600"/>
              <a:gd name="connsiteX1747" fmla="*/ 4763 w 21595"/>
              <a:gd name="connsiteY1747" fmla="*/ 1774 h 21600"/>
              <a:gd name="connsiteX1748" fmla="*/ 4726 w 21595"/>
              <a:gd name="connsiteY1748" fmla="*/ 1758 h 21600"/>
              <a:gd name="connsiteX1749" fmla="*/ 4690 w 21595"/>
              <a:gd name="connsiteY1749" fmla="*/ 1686 h 21600"/>
              <a:gd name="connsiteX1750" fmla="*/ 4622 w 21595"/>
              <a:gd name="connsiteY1750" fmla="*/ 1663 h 21600"/>
              <a:gd name="connsiteX1751" fmla="*/ 4586 w 21595"/>
              <a:gd name="connsiteY1751" fmla="*/ 1636 h 21600"/>
              <a:gd name="connsiteX1752" fmla="*/ 4544 w 21595"/>
              <a:gd name="connsiteY1752" fmla="*/ 1602 h 21600"/>
              <a:gd name="connsiteX1753" fmla="*/ 4473 w 21595"/>
              <a:gd name="connsiteY1753" fmla="*/ 1613 h 21600"/>
              <a:gd name="connsiteX1754" fmla="*/ 4447 w 21595"/>
              <a:gd name="connsiteY1754" fmla="*/ 1602 h 21600"/>
              <a:gd name="connsiteX1755" fmla="*/ 4374 w 21595"/>
              <a:gd name="connsiteY1755" fmla="*/ 1590 h 21600"/>
              <a:gd name="connsiteX1756" fmla="*/ 4306 w 21595"/>
              <a:gd name="connsiteY1756" fmla="*/ 1552 h 21600"/>
              <a:gd name="connsiteX1757" fmla="*/ 4254 w 21595"/>
              <a:gd name="connsiteY1757" fmla="*/ 1563 h 21600"/>
              <a:gd name="connsiteX1758" fmla="*/ 4203 w 21595"/>
              <a:gd name="connsiteY1758" fmla="*/ 1540 h 21600"/>
              <a:gd name="connsiteX1759" fmla="*/ 4224 w 21595"/>
              <a:gd name="connsiteY1759" fmla="*/ 1502 h 21600"/>
              <a:gd name="connsiteX1760" fmla="*/ 4156 w 21595"/>
              <a:gd name="connsiteY1760" fmla="*/ 1502 h 21600"/>
              <a:gd name="connsiteX1761" fmla="*/ 4120 w 21595"/>
              <a:gd name="connsiteY1761" fmla="*/ 1529 h 21600"/>
              <a:gd name="connsiteX1762" fmla="*/ 4125 w 21595"/>
              <a:gd name="connsiteY1762" fmla="*/ 1468 h 21600"/>
              <a:gd name="connsiteX1763" fmla="*/ 4078 w 21595"/>
              <a:gd name="connsiteY1763" fmla="*/ 1430 h 21600"/>
              <a:gd name="connsiteX1764" fmla="*/ 3965 w 21595"/>
              <a:gd name="connsiteY1764" fmla="*/ 1502 h 21600"/>
              <a:gd name="connsiteX1765" fmla="*/ 3934 w 21595"/>
              <a:gd name="connsiteY1765" fmla="*/ 1502 h 21600"/>
              <a:gd name="connsiteX1766" fmla="*/ 3814 w 21595"/>
              <a:gd name="connsiteY1766" fmla="*/ 1552 h 21600"/>
              <a:gd name="connsiteX1767" fmla="*/ 3762 w 21595"/>
              <a:gd name="connsiteY1767" fmla="*/ 1575 h 21600"/>
              <a:gd name="connsiteX1768" fmla="*/ 3675 w 21595"/>
              <a:gd name="connsiteY1768" fmla="*/ 1636 h 21600"/>
              <a:gd name="connsiteX1769" fmla="*/ 3623 w 21595"/>
              <a:gd name="connsiteY1769" fmla="*/ 1697 h 21600"/>
              <a:gd name="connsiteX1770" fmla="*/ 3529 w 21595"/>
              <a:gd name="connsiteY1770" fmla="*/ 1758 h 21600"/>
              <a:gd name="connsiteX1771" fmla="*/ 3451 w 21595"/>
              <a:gd name="connsiteY1771" fmla="*/ 1774 h 21600"/>
              <a:gd name="connsiteX1772" fmla="*/ 3385 w 21595"/>
              <a:gd name="connsiteY1772" fmla="*/ 1846 h 21600"/>
              <a:gd name="connsiteX1773" fmla="*/ 3415 w 21595"/>
              <a:gd name="connsiteY1773" fmla="*/ 1881 h 21600"/>
              <a:gd name="connsiteX1774" fmla="*/ 3425 w 21595"/>
              <a:gd name="connsiteY1774" fmla="*/ 1942 h 21600"/>
              <a:gd name="connsiteX1775" fmla="*/ 3415 w 21595"/>
              <a:gd name="connsiteY1775" fmla="*/ 2018 h 21600"/>
              <a:gd name="connsiteX1776" fmla="*/ 3441 w 21595"/>
              <a:gd name="connsiteY1776" fmla="*/ 2064 h 21600"/>
              <a:gd name="connsiteX1777" fmla="*/ 3425 w 21595"/>
              <a:gd name="connsiteY1777" fmla="*/ 2152 h 21600"/>
              <a:gd name="connsiteX1778" fmla="*/ 3326 w 21595"/>
              <a:gd name="connsiteY1778" fmla="*/ 2163 h 21600"/>
              <a:gd name="connsiteX1779" fmla="*/ 3373 w 21595"/>
              <a:gd name="connsiteY1779" fmla="*/ 2091 h 21600"/>
              <a:gd name="connsiteX1780" fmla="*/ 3338 w 21595"/>
              <a:gd name="connsiteY1780" fmla="*/ 2091 h 21600"/>
              <a:gd name="connsiteX1781" fmla="*/ 3197 w 21595"/>
              <a:gd name="connsiteY1781" fmla="*/ 2163 h 21600"/>
              <a:gd name="connsiteX1782" fmla="*/ 3100 w 21595"/>
              <a:gd name="connsiteY1782" fmla="*/ 2213 h 21600"/>
              <a:gd name="connsiteX1783" fmla="*/ 3109 w 21595"/>
              <a:gd name="connsiteY1783" fmla="*/ 2297 h 21600"/>
              <a:gd name="connsiteX1784" fmla="*/ 3093 w 21595"/>
              <a:gd name="connsiteY1784" fmla="*/ 2358 h 21600"/>
              <a:gd name="connsiteX1785" fmla="*/ 3145 w 21595"/>
              <a:gd name="connsiteY1785" fmla="*/ 2397 h 21600"/>
              <a:gd name="connsiteX1786" fmla="*/ 3218 w 21595"/>
              <a:gd name="connsiteY1786" fmla="*/ 2370 h 21600"/>
              <a:gd name="connsiteX1787" fmla="*/ 3239 w 21595"/>
              <a:gd name="connsiteY1787" fmla="*/ 2408 h 21600"/>
              <a:gd name="connsiteX1788" fmla="*/ 3270 w 21595"/>
              <a:gd name="connsiteY1788" fmla="*/ 2370 h 21600"/>
              <a:gd name="connsiteX1789" fmla="*/ 3333 w 21595"/>
              <a:gd name="connsiteY1789" fmla="*/ 2347 h 21600"/>
              <a:gd name="connsiteX1790" fmla="*/ 3364 w 21595"/>
              <a:gd name="connsiteY1790" fmla="*/ 2347 h 21600"/>
              <a:gd name="connsiteX1791" fmla="*/ 3301 w 21595"/>
              <a:gd name="connsiteY1791" fmla="*/ 2397 h 21600"/>
              <a:gd name="connsiteX1792" fmla="*/ 3312 w 21595"/>
              <a:gd name="connsiteY1792" fmla="*/ 2420 h 21600"/>
              <a:gd name="connsiteX1793" fmla="*/ 3286 w 21595"/>
              <a:gd name="connsiteY1793" fmla="*/ 2492 h 21600"/>
              <a:gd name="connsiteX1794" fmla="*/ 3223 w 21595"/>
              <a:gd name="connsiteY1794" fmla="*/ 2530 h 21600"/>
              <a:gd name="connsiteX1795" fmla="*/ 3197 w 21595"/>
              <a:gd name="connsiteY1795" fmla="*/ 2519 h 21600"/>
              <a:gd name="connsiteX1796" fmla="*/ 3126 w 21595"/>
              <a:gd name="connsiteY1796" fmla="*/ 2592 h 21600"/>
              <a:gd name="connsiteX1797" fmla="*/ 3105 w 21595"/>
              <a:gd name="connsiteY1797" fmla="*/ 2569 h 21600"/>
              <a:gd name="connsiteX1798" fmla="*/ 3058 w 21595"/>
              <a:gd name="connsiteY1798" fmla="*/ 2580 h 21600"/>
              <a:gd name="connsiteX1799" fmla="*/ 3001 w 21595"/>
              <a:gd name="connsiteY1799" fmla="*/ 2653 h 21600"/>
              <a:gd name="connsiteX1800" fmla="*/ 2918 w 21595"/>
              <a:gd name="connsiteY1800" fmla="*/ 2737 h 21600"/>
              <a:gd name="connsiteX1801" fmla="*/ 2855 w 21595"/>
              <a:gd name="connsiteY1801" fmla="*/ 2825 h 21600"/>
              <a:gd name="connsiteX1802" fmla="*/ 2860 w 21595"/>
              <a:gd name="connsiteY1802" fmla="*/ 2886 h 21600"/>
              <a:gd name="connsiteX1803" fmla="*/ 2820 w 21595"/>
              <a:gd name="connsiteY1803" fmla="*/ 2970 h 21600"/>
              <a:gd name="connsiteX1804" fmla="*/ 2834 w 21595"/>
              <a:gd name="connsiteY1804" fmla="*/ 3008 h 21600"/>
              <a:gd name="connsiteX1805" fmla="*/ 2841 w 21595"/>
              <a:gd name="connsiteY1805" fmla="*/ 3069 h 21600"/>
              <a:gd name="connsiteX1806" fmla="*/ 2918 w 21595"/>
              <a:gd name="connsiteY1806" fmla="*/ 3043 h 21600"/>
              <a:gd name="connsiteX1807" fmla="*/ 2923 w 21595"/>
              <a:gd name="connsiteY1807" fmla="*/ 3092 h 21600"/>
              <a:gd name="connsiteX1808" fmla="*/ 2886 w 21595"/>
              <a:gd name="connsiteY1808" fmla="*/ 3153 h 21600"/>
              <a:gd name="connsiteX1809" fmla="*/ 2845 w 21595"/>
              <a:gd name="connsiteY1809" fmla="*/ 3241 h 21600"/>
              <a:gd name="connsiteX1810" fmla="*/ 2876 w 21595"/>
              <a:gd name="connsiteY1810" fmla="*/ 3241 h 21600"/>
              <a:gd name="connsiteX1811" fmla="*/ 2954 w 21595"/>
              <a:gd name="connsiteY1811" fmla="*/ 3180 h 21600"/>
              <a:gd name="connsiteX1812" fmla="*/ 2933 w 21595"/>
              <a:gd name="connsiteY1812" fmla="*/ 3253 h 21600"/>
              <a:gd name="connsiteX1813" fmla="*/ 2975 w 21595"/>
              <a:gd name="connsiteY1813" fmla="*/ 3203 h 21600"/>
              <a:gd name="connsiteX1814" fmla="*/ 2970 w 21595"/>
              <a:gd name="connsiteY1814" fmla="*/ 3276 h 21600"/>
              <a:gd name="connsiteX1815" fmla="*/ 3022 w 21595"/>
              <a:gd name="connsiteY1815" fmla="*/ 3226 h 21600"/>
              <a:gd name="connsiteX1816" fmla="*/ 3027 w 21595"/>
              <a:gd name="connsiteY1816" fmla="*/ 3253 h 21600"/>
              <a:gd name="connsiteX1817" fmla="*/ 3105 w 21595"/>
              <a:gd name="connsiteY1817" fmla="*/ 3203 h 21600"/>
              <a:gd name="connsiteX1818" fmla="*/ 3037 w 21595"/>
              <a:gd name="connsiteY1818" fmla="*/ 3287 h 21600"/>
              <a:gd name="connsiteX1819" fmla="*/ 2975 w 21595"/>
              <a:gd name="connsiteY1819" fmla="*/ 3410 h 21600"/>
              <a:gd name="connsiteX1820" fmla="*/ 2912 w 21595"/>
              <a:gd name="connsiteY1820" fmla="*/ 3459 h 21600"/>
              <a:gd name="connsiteX1821" fmla="*/ 2886 w 21595"/>
              <a:gd name="connsiteY1821" fmla="*/ 3486 h 21600"/>
              <a:gd name="connsiteX1822" fmla="*/ 2777 w 21595"/>
              <a:gd name="connsiteY1822" fmla="*/ 3582 h 21600"/>
              <a:gd name="connsiteX1823" fmla="*/ 2726 w 21595"/>
              <a:gd name="connsiteY1823" fmla="*/ 3643 h 21600"/>
              <a:gd name="connsiteX1824" fmla="*/ 2653 w 21595"/>
              <a:gd name="connsiteY1824" fmla="*/ 3654 h 21600"/>
              <a:gd name="connsiteX1825" fmla="*/ 2565 w 21595"/>
              <a:gd name="connsiteY1825" fmla="*/ 3742 h 21600"/>
              <a:gd name="connsiteX1826" fmla="*/ 2492 w 21595"/>
              <a:gd name="connsiteY1826" fmla="*/ 3792 h 21600"/>
              <a:gd name="connsiteX1827" fmla="*/ 2405 w 21595"/>
              <a:gd name="connsiteY1827" fmla="*/ 3864 h 21600"/>
              <a:gd name="connsiteX1828" fmla="*/ 2400 w 21595"/>
              <a:gd name="connsiteY1828" fmla="*/ 3887 h 21600"/>
              <a:gd name="connsiteX1829" fmla="*/ 2509 w 21595"/>
              <a:gd name="connsiteY1829" fmla="*/ 3838 h 21600"/>
              <a:gd name="connsiteX1830" fmla="*/ 2575 w 21595"/>
              <a:gd name="connsiteY1830" fmla="*/ 3792 h 21600"/>
              <a:gd name="connsiteX1831" fmla="*/ 2648 w 21595"/>
              <a:gd name="connsiteY1831" fmla="*/ 3742 h 21600"/>
              <a:gd name="connsiteX1832" fmla="*/ 2716 w 21595"/>
              <a:gd name="connsiteY1832" fmla="*/ 3692 h 21600"/>
              <a:gd name="connsiteX1833" fmla="*/ 2742 w 21595"/>
              <a:gd name="connsiteY1833" fmla="*/ 3704 h 21600"/>
              <a:gd name="connsiteX1834" fmla="*/ 2829 w 21595"/>
              <a:gd name="connsiteY1834" fmla="*/ 3643 h 21600"/>
              <a:gd name="connsiteX1835" fmla="*/ 2881 w 21595"/>
              <a:gd name="connsiteY1835" fmla="*/ 3570 h 21600"/>
              <a:gd name="connsiteX1836" fmla="*/ 2990 w 21595"/>
              <a:gd name="connsiteY1836" fmla="*/ 3497 h 21600"/>
              <a:gd name="connsiteX1837" fmla="*/ 3037 w 21595"/>
              <a:gd name="connsiteY1837" fmla="*/ 3425 h 21600"/>
              <a:gd name="connsiteX1838" fmla="*/ 3105 w 21595"/>
              <a:gd name="connsiteY1838" fmla="*/ 3387 h 21600"/>
              <a:gd name="connsiteX1839" fmla="*/ 3187 w 21595"/>
              <a:gd name="connsiteY1839" fmla="*/ 3314 h 21600"/>
              <a:gd name="connsiteX1840" fmla="*/ 3286 w 21595"/>
              <a:gd name="connsiteY1840" fmla="*/ 3215 h 21600"/>
              <a:gd name="connsiteX1841" fmla="*/ 3281 w 21595"/>
              <a:gd name="connsiteY1841" fmla="*/ 3142 h 21600"/>
              <a:gd name="connsiteX1842" fmla="*/ 3404 w 21595"/>
              <a:gd name="connsiteY1842" fmla="*/ 3031 h 21600"/>
              <a:gd name="connsiteX1843" fmla="*/ 3482 w 21595"/>
              <a:gd name="connsiteY1843" fmla="*/ 2936 h 21600"/>
              <a:gd name="connsiteX1844" fmla="*/ 3581 w 21595"/>
              <a:gd name="connsiteY1844" fmla="*/ 2848 h 21600"/>
              <a:gd name="connsiteX1845" fmla="*/ 3576 w 21595"/>
              <a:gd name="connsiteY1845" fmla="*/ 2886 h 21600"/>
              <a:gd name="connsiteX1846" fmla="*/ 3503 w 21595"/>
              <a:gd name="connsiteY1846" fmla="*/ 2936 h 21600"/>
              <a:gd name="connsiteX1847" fmla="*/ 3415 w 21595"/>
              <a:gd name="connsiteY1847" fmla="*/ 3081 h 21600"/>
              <a:gd name="connsiteX1848" fmla="*/ 3378 w 21595"/>
              <a:gd name="connsiteY1848" fmla="*/ 3165 h 21600"/>
              <a:gd name="connsiteX1849" fmla="*/ 3451 w 21595"/>
              <a:gd name="connsiteY1849" fmla="*/ 3142 h 21600"/>
              <a:gd name="connsiteX1850" fmla="*/ 3514 w 21595"/>
              <a:gd name="connsiteY1850" fmla="*/ 3081 h 21600"/>
              <a:gd name="connsiteX1851" fmla="*/ 3586 w 21595"/>
              <a:gd name="connsiteY1851" fmla="*/ 3058 h 21600"/>
              <a:gd name="connsiteX1852" fmla="*/ 3618 w 21595"/>
              <a:gd name="connsiteY1852" fmla="*/ 3043 h 21600"/>
              <a:gd name="connsiteX1853" fmla="*/ 3654 w 21595"/>
              <a:gd name="connsiteY1853" fmla="*/ 2947 h 21600"/>
              <a:gd name="connsiteX1854" fmla="*/ 3722 w 21595"/>
              <a:gd name="connsiteY1854" fmla="*/ 2909 h 21600"/>
              <a:gd name="connsiteX1855" fmla="*/ 3752 w 21595"/>
              <a:gd name="connsiteY1855" fmla="*/ 2970 h 21600"/>
              <a:gd name="connsiteX1856" fmla="*/ 3814 w 21595"/>
              <a:gd name="connsiteY1856" fmla="*/ 3043 h 21600"/>
              <a:gd name="connsiteX1857" fmla="*/ 3887 w 21595"/>
              <a:gd name="connsiteY1857" fmla="*/ 3031 h 21600"/>
              <a:gd name="connsiteX1858" fmla="*/ 3948 w 21595"/>
              <a:gd name="connsiteY1858" fmla="*/ 3081 h 21600"/>
              <a:gd name="connsiteX1859" fmla="*/ 3986 w 21595"/>
              <a:gd name="connsiteY1859" fmla="*/ 3104 h 21600"/>
              <a:gd name="connsiteX1860" fmla="*/ 4021 w 21595"/>
              <a:gd name="connsiteY1860" fmla="*/ 3264 h 21600"/>
              <a:gd name="connsiteX1861" fmla="*/ 4058 w 21595"/>
              <a:gd name="connsiteY1861" fmla="*/ 3314 h 21600"/>
              <a:gd name="connsiteX1862" fmla="*/ 4136 w 21595"/>
              <a:gd name="connsiteY1862" fmla="*/ 3314 h 21600"/>
              <a:gd name="connsiteX1863" fmla="*/ 4182 w 21595"/>
              <a:gd name="connsiteY1863" fmla="*/ 3325 h 21600"/>
              <a:gd name="connsiteX1864" fmla="*/ 4151 w 21595"/>
              <a:gd name="connsiteY1864" fmla="*/ 3459 h 21600"/>
              <a:gd name="connsiteX1865" fmla="*/ 4167 w 21595"/>
              <a:gd name="connsiteY1865" fmla="*/ 3582 h 21600"/>
              <a:gd name="connsiteX1866" fmla="*/ 4136 w 21595"/>
              <a:gd name="connsiteY1866" fmla="*/ 3715 h 21600"/>
              <a:gd name="connsiteX1867" fmla="*/ 4162 w 21595"/>
              <a:gd name="connsiteY1867" fmla="*/ 3765 h 21600"/>
              <a:gd name="connsiteX1868" fmla="*/ 4167 w 21595"/>
              <a:gd name="connsiteY1868" fmla="*/ 3826 h 21600"/>
              <a:gd name="connsiteX1869" fmla="*/ 4141 w 21595"/>
              <a:gd name="connsiteY1869" fmla="*/ 3899 h 21600"/>
              <a:gd name="connsiteX1870" fmla="*/ 4162 w 21595"/>
              <a:gd name="connsiteY1870" fmla="*/ 4021 h 21600"/>
              <a:gd name="connsiteX1871" fmla="*/ 4130 w 21595"/>
              <a:gd name="connsiteY1871" fmla="*/ 4143 h 21600"/>
              <a:gd name="connsiteX1872" fmla="*/ 4172 w 21595"/>
              <a:gd name="connsiteY1872" fmla="*/ 4205 h 21600"/>
              <a:gd name="connsiteX1873" fmla="*/ 4136 w 21595"/>
              <a:gd name="connsiteY1873" fmla="*/ 4304 h 21600"/>
              <a:gd name="connsiteX1874" fmla="*/ 4120 w 21595"/>
              <a:gd name="connsiteY1874" fmla="*/ 4438 h 21600"/>
              <a:gd name="connsiteX1875" fmla="*/ 4198 w 21595"/>
              <a:gd name="connsiteY1875" fmla="*/ 4510 h 21600"/>
              <a:gd name="connsiteX1876" fmla="*/ 4214 w 21595"/>
              <a:gd name="connsiteY1876" fmla="*/ 4572 h 21600"/>
              <a:gd name="connsiteX1877" fmla="*/ 4271 w 21595"/>
              <a:gd name="connsiteY1877" fmla="*/ 4732 h 21600"/>
              <a:gd name="connsiteX1878" fmla="*/ 4280 w 21595"/>
              <a:gd name="connsiteY1878" fmla="*/ 4732 h 21600"/>
              <a:gd name="connsiteX1879" fmla="*/ 4259 w 21595"/>
              <a:gd name="connsiteY1879" fmla="*/ 4854 h 21600"/>
              <a:gd name="connsiteX1880" fmla="*/ 4233 w 21595"/>
              <a:gd name="connsiteY1880" fmla="*/ 4988 h 21600"/>
              <a:gd name="connsiteX1881" fmla="*/ 4214 w 21595"/>
              <a:gd name="connsiteY1881" fmla="*/ 5026 h 21600"/>
              <a:gd name="connsiteX1882" fmla="*/ 4224 w 21595"/>
              <a:gd name="connsiteY1882" fmla="*/ 4877 h 21600"/>
              <a:gd name="connsiteX1883" fmla="*/ 4162 w 21595"/>
              <a:gd name="connsiteY1883" fmla="*/ 4831 h 21600"/>
              <a:gd name="connsiteX1884" fmla="*/ 4146 w 21595"/>
              <a:gd name="connsiteY1884" fmla="*/ 4854 h 21600"/>
              <a:gd name="connsiteX1885" fmla="*/ 4141 w 21595"/>
              <a:gd name="connsiteY1885" fmla="*/ 4927 h 21600"/>
              <a:gd name="connsiteX1886" fmla="*/ 4120 w 21595"/>
              <a:gd name="connsiteY1886" fmla="*/ 5061 h 21600"/>
              <a:gd name="connsiteX1887" fmla="*/ 4073 w 21595"/>
              <a:gd name="connsiteY1887" fmla="*/ 5282 h 21600"/>
              <a:gd name="connsiteX1888" fmla="*/ 3990 w 21595"/>
              <a:gd name="connsiteY1888" fmla="*/ 5577 h 21600"/>
              <a:gd name="connsiteX1889" fmla="*/ 3929 w 21595"/>
              <a:gd name="connsiteY1889" fmla="*/ 5722 h 21600"/>
              <a:gd name="connsiteX1890" fmla="*/ 3918 w 21595"/>
              <a:gd name="connsiteY1890" fmla="*/ 5844 h 21600"/>
              <a:gd name="connsiteX1891" fmla="*/ 3887 w 21595"/>
              <a:gd name="connsiteY1891" fmla="*/ 5978 h 21600"/>
              <a:gd name="connsiteX1892" fmla="*/ 3845 w 21595"/>
              <a:gd name="connsiteY1892" fmla="*/ 6116 h 21600"/>
              <a:gd name="connsiteX1893" fmla="*/ 3856 w 21595"/>
              <a:gd name="connsiteY1893" fmla="*/ 6200 h 21600"/>
              <a:gd name="connsiteX1894" fmla="*/ 3840 w 21595"/>
              <a:gd name="connsiteY1894" fmla="*/ 6334 h 21600"/>
              <a:gd name="connsiteX1895" fmla="*/ 3856 w 21595"/>
              <a:gd name="connsiteY1895" fmla="*/ 6467 h 21600"/>
              <a:gd name="connsiteX1896" fmla="*/ 3866 w 21595"/>
              <a:gd name="connsiteY1896" fmla="*/ 6517 h 21600"/>
              <a:gd name="connsiteX1897" fmla="*/ 3861 w 21595"/>
              <a:gd name="connsiteY1897" fmla="*/ 6567 h 21600"/>
              <a:gd name="connsiteX1898" fmla="*/ 3866 w 21595"/>
              <a:gd name="connsiteY1898" fmla="*/ 6788 h 21600"/>
              <a:gd name="connsiteX1899" fmla="*/ 3892 w 21595"/>
              <a:gd name="connsiteY1899" fmla="*/ 6945 h 21600"/>
              <a:gd name="connsiteX1900" fmla="*/ 3882 w 21595"/>
              <a:gd name="connsiteY1900" fmla="*/ 7033 h 21600"/>
              <a:gd name="connsiteX1901" fmla="*/ 3892 w 21595"/>
              <a:gd name="connsiteY1901" fmla="*/ 7067 h 21600"/>
              <a:gd name="connsiteX1902" fmla="*/ 3943 w 21595"/>
              <a:gd name="connsiteY1902" fmla="*/ 7079 h 21600"/>
              <a:gd name="connsiteX1903" fmla="*/ 3955 w 21595"/>
              <a:gd name="connsiteY1903" fmla="*/ 7129 h 21600"/>
              <a:gd name="connsiteX1904" fmla="*/ 3986 w 21595"/>
              <a:gd name="connsiteY1904" fmla="*/ 7129 h 21600"/>
              <a:gd name="connsiteX1905" fmla="*/ 3986 w 21595"/>
              <a:gd name="connsiteY1905" fmla="*/ 7178 h 21600"/>
              <a:gd name="connsiteX1906" fmla="*/ 4007 w 21595"/>
              <a:gd name="connsiteY1906" fmla="*/ 7201 h 21600"/>
              <a:gd name="connsiteX1907" fmla="*/ 4033 w 21595"/>
              <a:gd name="connsiteY1907" fmla="*/ 7289 h 21600"/>
              <a:gd name="connsiteX1908" fmla="*/ 4026 w 21595"/>
              <a:gd name="connsiteY1908" fmla="*/ 7373 h 21600"/>
              <a:gd name="connsiteX1909" fmla="*/ 4033 w 21595"/>
              <a:gd name="connsiteY1909" fmla="*/ 7522 h 21600"/>
              <a:gd name="connsiteX1910" fmla="*/ 4037 w 21595"/>
              <a:gd name="connsiteY1910" fmla="*/ 7645 h 21600"/>
              <a:gd name="connsiteX1911" fmla="*/ 4047 w 21595"/>
              <a:gd name="connsiteY1911" fmla="*/ 7752 h 21600"/>
              <a:gd name="connsiteX1912" fmla="*/ 4052 w 21595"/>
              <a:gd name="connsiteY1912" fmla="*/ 7851 h 21600"/>
              <a:gd name="connsiteX1913" fmla="*/ 4084 w 21595"/>
              <a:gd name="connsiteY1913" fmla="*/ 7901 h 21600"/>
              <a:gd name="connsiteX1914" fmla="*/ 4115 w 21595"/>
              <a:gd name="connsiteY1914" fmla="*/ 8023 h 21600"/>
              <a:gd name="connsiteX1915" fmla="*/ 4104 w 21595"/>
              <a:gd name="connsiteY1915" fmla="*/ 8096 h 21600"/>
              <a:gd name="connsiteX1916" fmla="*/ 4073 w 21595"/>
              <a:gd name="connsiteY1916" fmla="*/ 8157 h 21600"/>
              <a:gd name="connsiteX1917" fmla="*/ 4052 w 21595"/>
              <a:gd name="connsiteY1917" fmla="*/ 8145 h 21600"/>
              <a:gd name="connsiteX1918" fmla="*/ 4047 w 21595"/>
              <a:gd name="connsiteY1918" fmla="*/ 8157 h 21600"/>
              <a:gd name="connsiteX1919" fmla="*/ 4068 w 21595"/>
              <a:gd name="connsiteY1919" fmla="*/ 8241 h 21600"/>
              <a:gd name="connsiteX1920" fmla="*/ 4099 w 21595"/>
              <a:gd name="connsiteY1920" fmla="*/ 8291 h 21600"/>
              <a:gd name="connsiteX1921" fmla="*/ 4110 w 21595"/>
              <a:gd name="connsiteY1921" fmla="*/ 8329 h 21600"/>
              <a:gd name="connsiteX1922" fmla="*/ 4120 w 21595"/>
              <a:gd name="connsiteY1922" fmla="*/ 8302 h 21600"/>
              <a:gd name="connsiteX1923" fmla="*/ 4156 w 21595"/>
              <a:gd name="connsiteY1923" fmla="*/ 8379 h 21600"/>
              <a:gd name="connsiteX1924" fmla="*/ 4177 w 21595"/>
              <a:gd name="connsiteY1924" fmla="*/ 8424 h 21600"/>
              <a:gd name="connsiteX1925" fmla="*/ 4177 w 21595"/>
              <a:gd name="connsiteY1925" fmla="*/ 8524 h 21600"/>
              <a:gd name="connsiteX1926" fmla="*/ 4167 w 21595"/>
              <a:gd name="connsiteY1926" fmla="*/ 8635 h 21600"/>
              <a:gd name="connsiteX1927" fmla="*/ 4193 w 21595"/>
              <a:gd name="connsiteY1927" fmla="*/ 8684 h 21600"/>
              <a:gd name="connsiteX1928" fmla="*/ 4229 w 21595"/>
              <a:gd name="connsiteY1928" fmla="*/ 8757 h 21600"/>
              <a:gd name="connsiteX1929" fmla="*/ 4259 w 21595"/>
              <a:gd name="connsiteY1929" fmla="*/ 8853 h 21600"/>
              <a:gd name="connsiteX1930" fmla="*/ 4271 w 21595"/>
              <a:gd name="connsiteY1930" fmla="*/ 8952 h 21600"/>
              <a:gd name="connsiteX1931" fmla="*/ 4280 w 21595"/>
              <a:gd name="connsiteY1931" fmla="*/ 8952 h 21600"/>
              <a:gd name="connsiteX1932" fmla="*/ 4306 w 21595"/>
              <a:gd name="connsiteY1932" fmla="*/ 8891 h 21600"/>
              <a:gd name="connsiteX1933" fmla="*/ 4311 w 21595"/>
              <a:gd name="connsiteY1933" fmla="*/ 8868 h 21600"/>
              <a:gd name="connsiteX1934" fmla="*/ 4297 w 21595"/>
              <a:gd name="connsiteY1934" fmla="*/ 8791 h 21600"/>
              <a:gd name="connsiteX1935" fmla="*/ 4280 w 21595"/>
              <a:gd name="connsiteY1935" fmla="*/ 8719 h 21600"/>
              <a:gd name="connsiteX1936" fmla="*/ 4250 w 21595"/>
              <a:gd name="connsiteY1936" fmla="*/ 8707 h 21600"/>
              <a:gd name="connsiteX1937" fmla="*/ 4254 w 21595"/>
              <a:gd name="connsiteY1937" fmla="*/ 8623 h 21600"/>
              <a:gd name="connsiteX1938" fmla="*/ 4245 w 21595"/>
              <a:gd name="connsiteY1938" fmla="*/ 8547 h 21600"/>
              <a:gd name="connsiteX1939" fmla="*/ 4233 w 21595"/>
              <a:gd name="connsiteY1939" fmla="*/ 8474 h 21600"/>
              <a:gd name="connsiteX1940" fmla="*/ 4229 w 21595"/>
              <a:gd name="connsiteY1940" fmla="*/ 8329 h 21600"/>
              <a:gd name="connsiteX1941" fmla="*/ 4203 w 21595"/>
              <a:gd name="connsiteY1941" fmla="*/ 8241 h 21600"/>
              <a:gd name="connsiteX1942" fmla="*/ 4193 w 21595"/>
              <a:gd name="connsiteY1942" fmla="*/ 8180 h 21600"/>
              <a:gd name="connsiteX1943" fmla="*/ 4182 w 21595"/>
              <a:gd name="connsiteY1943" fmla="*/ 8145 h 21600"/>
              <a:gd name="connsiteX1944" fmla="*/ 4182 w 21595"/>
              <a:gd name="connsiteY1944" fmla="*/ 8035 h 21600"/>
              <a:gd name="connsiteX1945" fmla="*/ 4172 w 21595"/>
              <a:gd name="connsiteY1945" fmla="*/ 8046 h 21600"/>
              <a:gd name="connsiteX1946" fmla="*/ 4172 w 21595"/>
              <a:gd name="connsiteY1946" fmla="*/ 7985 h 21600"/>
              <a:gd name="connsiteX1947" fmla="*/ 4162 w 21595"/>
              <a:gd name="connsiteY1947" fmla="*/ 7973 h 21600"/>
              <a:gd name="connsiteX1948" fmla="*/ 4156 w 21595"/>
              <a:gd name="connsiteY1948" fmla="*/ 7935 h 21600"/>
              <a:gd name="connsiteX1949" fmla="*/ 4125 w 21595"/>
              <a:gd name="connsiteY1949" fmla="*/ 7828 h 21600"/>
              <a:gd name="connsiteX1950" fmla="*/ 4115 w 21595"/>
              <a:gd name="connsiteY1950" fmla="*/ 7752 h 21600"/>
              <a:gd name="connsiteX1951" fmla="*/ 4125 w 21595"/>
              <a:gd name="connsiteY1951" fmla="*/ 7629 h 21600"/>
              <a:gd name="connsiteX1952" fmla="*/ 4125 w 21595"/>
              <a:gd name="connsiteY1952" fmla="*/ 7557 h 21600"/>
              <a:gd name="connsiteX1953" fmla="*/ 4146 w 21595"/>
              <a:gd name="connsiteY1953" fmla="*/ 7496 h 21600"/>
              <a:gd name="connsiteX1954" fmla="*/ 4172 w 21595"/>
              <a:gd name="connsiteY1954" fmla="*/ 7534 h 21600"/>
              <a:gd name="connsiteX1955" fmla="*/ 4193 w 21595"/>
              <a:gd name="connsiteY1955" fmla="*/ 7534 h 21600"/>
              <a:gd name="connsiteX1956" fmla="*/ 4229 w 21595"/>
              <a:gd name="connsiteY1956" fmla="*/ 7595 h 21600"/>
              <a:gd name="connsiteX1957" fmla="*/ 4219 w 21595"/>
              <a:gd name="connsiteY1957" fmla="*/ 7656 h 21600"/>
              <a:gd name="connsiteX1958" fmla="*/ 4224 w 21595"/>
              <a:gd name="connsiteY1958" fmla="*/ 7778 h 21600"/>
              <a:gd name="connsiteX1959" fmla="*/ 4240 w 21595"/>
              <a:gd name="connsiteY1959" fmla="*/ 7901 h 21600"/>
              <a:gd name="connsiteX1960" fmla="*/ 4233 w 21595"/>
              <a:gd name="connsiteY1960" fmla="*/ 7950 h 21600"/>
              <a:gd name="connsiteX1961" fmla="*/ 4254 w 21595"/>
              <a:gd name="connsiteY1961" fmla="*/ 8035 h 21600"/>
              <a:gd name="connsiteX1962" fmla="*/ 4275 w 21595"/>
              <a:gd name="connsiteY1962" fmla="*/ 8119 h 21600"/>
              <a:gd name="connsiteX1963" fmla="*/ 4306 w 21595"/>
              <a:gd name="connsiteY1963" fmla="*/ 8134 h 21600"/>
              <a:gd name="connsiteX1964" fmla="*/ 4311 w 21595"/>
              <a:gd name="connsiteY1964" fmla="*/ 8241 h 21600"/>
              <a:gd name="connsiteX1965" fmla="*/ 4337 w 21595"/>
              <a:gd name="connsiteY1965" fmla="*/ 8329 h 21600"/>
              <a:gd name="connsiteX1966" fmla="*/ 4363 w 21595"/>
              <a:gd name="connsiteY1966" fmla="*/ 8363 h 21600"/>
              <a:gd name="connsiteX1967" fmla="*/ 4344 w 21595"/>
              <a:gd name="connsiteY1967" fmla="*/ 8463 h 21600"/>
              <a:gd name="connsiteX1968" fmla="*/ 4348 w 21595"/>
              <a:gd name="connsiteY1968" fmla="*/ 8501 h 21600"/>
              <a:gd name="connsiteX1969" fmla="*/ 4395 w 21595"/>
              <a:gd name="connsiteY1969" fmla="*/ 8573 h 21600"/>
              <a:gd name="connsiteX1970" fmla="*/ 4415 w 21595"/>
              <a:gd name="connsiteY1970" fmla="*/ 8669 h 21600"/>
              <a:gd name="connsiteX1971" fmla="*/ 4467 w 21595"/>
              <a:gd name="connsiteY1971" fmla="*/ 8791 h 21600"/>
              <a:gd name="connsiteX1972" fmla="*/ 4504 w 21595"/>
              <a:gd name="connsiteY1972" fmla="*/ 8952 h 21600"/>
              <a:gd name="connsiteX1973" fmla="*/ 4518 w 21595"/>
              <a:gd name="connsiteY1973" fmla="*/ 9036 h 21600"/>
              <a:gd name="connsiteX1974" fmla="*/ 4518 w 21595"/>
              <a:gd name="connsiteY1974" fmla="*/ 9097 h 21600"/>
              <a:gd name="connsiteX1975" fmla="*/ 4535 w 21595"/>
              <a:gd name="connsiteY1975" fmla="*/ 9174 h 21600"/>
              <a:gd name="connsiteX1976" fmla="*/ 4530 w 21595"/>
              <a:gd name="connsiteY1976" fmla="*/ 9235 h 21600"/>
              <a:gd name="connsiteX1977" fmla="*/ 4514 w 21595"/>
              <a:gd name="connsiteY1977" fmla="*/ 9269 h 21600"/>
              <a:gd name="connsiteX1978" fmla="*/ 4518 w 21595"/>
              <a:gd name="connsiteY1978" fmla="*/ 9319 h 21600"/>
              <a:gd name="connsiteX1979" fmla="*/ 4499 w 21595"/>
              <a:gd name="connsiteY1979" fmla="*/ 9330 h 21600"/>
              <a:gd name="connsiteX1980" fmla="*/ 4504 w 21595"/>
              <a:gd name="connsiteY1980" fmla="*/ 9418 h 21600"/>
              <a:gd name="connsiteX1981" fmla="*/ 4530 w 21595"/>
              <a:gd name="connsiteY1981" fmla="*/ 9514 h 21600"/>
              <a:gd name="connsiteX1982" fmla="*/ 4586 w 21595"/>
              <a:gd name="connsiteY1982" fmla="*/ 9613 h 21600"/>
              <a:gd name="connsiteX1983" fmla="*/ 4607 w 21595"/>
              <a:gd name="connsiteY1983" fmla="*/ 9686 h 21600"/>
              <a:gd name="connsiteX1984" fmla="*/ 4664 w 21595"/>
              <a:gd name="connsiteY1984" fmla="*/ 9735 h 21600"/>
              <a:gd name="connsiteX1985" fmla="*/ 4695 w 21595"/>
              <a:gd name="connsiteY1985" fmla="*/ 9747 h 21600"/>
              <a:gd name="connsiteX1986" fmla="*/ 4711 w 21595"/>
              <a:gd name="connsiteY1986" fmla="*/ 9785 h 21600"/>
              <a:gd name="connsiteX1987" fmla="*/ 4752 w 21595"/>
              <a:gd name="connsiteY1987" fmla="*/ 9869 h 21600"/>
              <a:gd name="connsiteX1988" fmla="*/ 4820 w 21595"/>
              <a:gd name="connsiteY1988" fmla="*/ 9942 h 21600"/>
              <a:gd name="connsiteX1989" fmla="*/ 4862 w 21595"/>
              <a:gd name="connsiteY1989" fmla="*/ 9969 h 21600"/>
              <a:gd name="connsiteX1990" fmla="*/ 4914 w 21595"/>
              <a:gd name="connsiteY1990" fmla="*/ 10041 h 21600"/>
              <a:gd name="connsiteX1991" fmla="*/ 4959 w 21595"/>
              <a:gd name="connsiteY1991" fmla="*/ 10064 h 21600"/>
              <a:gd name="connsiteX1992" fmla="*/ 4996 w 21595"/>
              <a:gd name="connsiteY1992" fmla="*/ 10114 h 21600"/>
              <a:gd name="connsiteX1993" fmla="*/ 5027 w 21595"/>
              <a:gd name="connsiteY1993" fmla="*/ 10102 h 21600"/>
              <a:gd name="connsiteX1994" fmla="*/ 5079 w 21595"/>
              <a:gd name="connsiteY1994" fmla="*/ 10041 h 21600"/>
              <a:gd name="connsiteX1995" fmla="*/ 5114 w 21595"/>
              <a:gd name="connsiteY1995" fmla="*/ 10030 h 21600"/>
              <a:gd name="connsiteX1996" fmla="*/ 5161 w 21595"/>
              <a:gd name="connsiteY1996" fmla="*/ 10064 h 21600"/>
              <a:gd name="connsiteX1997" fmla="*/ 5187 w 21595"/>
              <a:gd name="connsiteY1997" fmla="*/ 10114 h 21600"/>
              <a:gd name="connsiteX1998" fmla="*/ 5250 w 21595"/>
              <a:gd name="connsiteY1998" fmla="*/ 10297 h 21600"/>
              <a:gd name="connsiteX1999" fmla="*/ 5281 w 21595"/>
              <a:gd name="connsiteY1999" fmla="*/ 10359 h 21600"/>
              <a:gd name="connsiteX2000" fmla="*/ 5307 w 21595"/>
              <a:gd name="connsiteY2000" fmla="*/ 10397 h 21600"/>
              <a:gd name="connsiteX2001" fmla="*/ 5343 w 21595"/>
              <a:gd name="connsiteY2001" fmla="*/ 10397 h 21600"/>
              <a:gd name="connsiteX2002" fmla="*/ 5374 w 21595"/>
              <a:gd name="connsiteY2002" fmla="*/ 10420 h 21600"/>
              <a:gd name="connsiteX2003" fmla="*/ 5390 w 21595"/>
              <a:gd name="connsiteY2003" fmla="*/ 10458 h 21600"/>
              <a:gd name="connsiteX2004" fmla="*/ 5421 w 21595"/>
              <a:gd name="connsiteY2004" fmla="*/ 10469 h 21600"/>
              <a:gd name="connsiteX2005" fmla="*/ 5446 w 21595"/>
              <a:gd name="connsiteY2005" fmla="*/ 10504 h 21600"/>
              <a:gd name="connsiteX2006" fmla="*/ 5467 w 21595"/>
              <a:gd name="connsiteY2006" fmla="*/ 10519 h 21600"/>
              <a:gd name="connsiteX2007" fmla="*/ 5498 w 21595"/>
              <a:gd name="connsiteY2007" fmla="*/ 10519 h 21600"/>
              <a:gd name="connsiteX2008" fmla="*/ 5510 w 21595"/>
              <a:gd name="connsiteY2008" fmla="*/ 10481 h 21600"/>
              <a:gd name="connsiteX2009" fmla="*/ 5524 w 21595"/>
              <a:gd name="connsiteY2009" fmla="*/ 10492 h 21600"/>
              <a:gd name="connsiteX2010" fmla="*/ 5535 w 21595"/>
              <a:gd name="connsiteY2010" fmla="*/ 10542 h 21600"/>
              <a:gd name="connsiteX2011" fmla="*/ 5529 w 21595"/>
              <a:gd name="connsiteY2011" fmla="*/ 10553 h 21600"/>
              <a:gd name="connsiteX2012" fmla="*/ 5519 w 21595"/>
              <a:gd name="connsiteY2012" fmla="*/ 10531 h 21600"/>
              <a:gd name="connsiteX2013" fmla="*/ 5514 w 21595"/>
              <a:gd name="connsiteY2013" fmla="*/ 10553 h 21600"/>
              <a:gd name="connsiteX2014" fmla="*/ 5540 w 21595"/>
              <a:gd name="connsiteY2014" fmla="*/ 10626 h 21600"/>
              <a:gd name="connsiteX2015" fmla="*/ 5566 w 21595"/>
              <a:gd name="connsiteY2015" fmla="*/ 10676 h 21600"/>
              <a:gd name="connsiteX2016" fmla="*/ 5576 w 21595"/>
              <a:gd name="connsiteY2016" fmla="*/ 10737 h 21600"/>
              <a:gd name="connsiteX2017" fmla="*/ 5602 w 21595"/>
              <a:gd name="connsiteY2017" fmla="*/ 10798 h 21600"/>
              <a:gd name="connsiteX2018" fmla="*/ 5623 w 21595"/>
              <a:gd name="connsiteY2018" fmla="*/ 10848 h 21600"/>
              <a:gd name="connsiteX2019" fmla="*/ 5607 w 21595"/>
              <a:gd name="connsiteY2019" fmla="*/ 10886 h 21600"/>
              <a:gd name="connsiteX2020" fmla="*/ 5623 w 21595"/>
              <a:gd name="connsiteY2020" fmla="*/ 10909 h 21600"/>
              <a:gd name="connsiteX2021" fmla="*/ 5613 w 21595"/>
              <a:gd name="connsiteY2021" fmla="*/ 10959 h 21600"/>
              <a:gd name="connsiteX2022" fmla="*/ 5613 w 21595"/>
              <a:gd name="connsiteY2022" fmla="*/ 11008 h 21600"/>
              <a:gd name="connsiteX2023" fmla="*/ 5618 w 21595"/>
              <a:gd name="connsiteY2023" fmla="*/ 11043 h 21600"/>
              <a:gd name="connsiteX2024" fmla="*/ 5639 w 21595"/>
              <a:gd name="connsiteY2024" fmla="*/ 11054 h 21600"/>
              <a:gd name="connsiteX2025" fmla="*/ 5649 w 21595"/>
              <a:gd name="connsiteY2025" fmla="*/ 11104 h 21600"/>
              <a:gd name="connsiteX2026" fmla="*/ 5665 w 21595"/>
              <a:gd name="connsiteY2026" fmla="*/ 11054 h 21600"/>
              <a:gd name="connsiteX2027" fmla="*/ 5659 w 21595"/>
              <a:gd name="connsiteY2027" fmla="*/ 11020 h 21600"/>
              <a:gd name="connsiteX2028" fmla="*/ 5675 w 21595"/>
              <a:gd name="connsiteY2028" fmla="*/ 11043 h 21600"/>
              <a:gd name="connsiteX2029" fmla="*/ 5680 w 21595"/>
              <a:gd name="connsiteY2029" fmla="*/ 11092 h 21600"/>
              <a:gd name="connsiteX2030" fmla="*/ 5701 w 21595"/>
              <a:gd name="connsiteY2030" fmla="*/ 11115 h 21600"/>
              <a:gd name="connsiteX2031" fmla="*/ 5722 w 21595"/>
              <a:gd name="connsiteY2031" fmla="*/ 11142 h 21600"/>
              <a:gd name="connsiteX2032" fmla="*/ 5736 w 21595"/>
              <a:gd name="connsiteY2032" fmla="*/ 11176 h 21600"/>
              <a:gd name="connsiteX2033" fmla="*/ 5736 w 21595"/>
              <a:gd name="connsiteY2033" fmla="*/ 11215 h 21600"/>
              <a:gd name="connsiteX2034" fmla="*/ 5731 w 21595"/>
              <a:gd name="connsiteY2034" fmla="*/ 11253 h 21600"/>
              <a:gd name="connsiteX2035" fmla="*/ 5743 w 21595"/>
              <a:gd name="connsiteY2035" fmla="*/ 11276 h 21600"/>
              <a:gd name="connsiteX2036" fmla="*/ 5774 w 21595"/>
              <a:gd name="connsiteY2036" fmla="*/ 11314 h 21600"/>
              <a:gd name="connsiteX2037" fmla="*/ 5783 w 21595"/>
              <a:gd name="connsiteY2037" fmla="*/ 11337 h 21600"/>
              <a:gd name="connsiteX2038" fmla="*/ 5783 w 21595"/>
              <a:gd name="connsiteY2038" fmla="*/ 11299 h 21600"/>
              <a:gd name="connsiteX2039" fmla="*/ 5809 w 21595"/>
              <a:gd name="connsiteY2039" fmla="*/ 11299 h 21600"/>
              <a:gd name="connsiteX2040" fmla="*/ 5825 w 21595"/>
              <a:gd name="connsiteY2040" fmla="*/ 11326 h 21600"/>
              <a:gd name="connsiteX2041" fmla="*/ 5851 w 21595"/>
              <a:gd name="connsiteY2041" fmla="*/ 11337 h 21600"/>
              <a:gd name="connsiteX2042" fmla="*/ 5861 w 21595"/>
              <a:gd name="connsiteY2042" fmla="*/ 11398 h 21600"/>
              <a:gd name="connsiteX2043" fmla="*/ 5882 w 21595"/>
              <a:gd name="connsiteY2043" fmla="*/ 11410 h 21600"/>
              <a:gd name="connsiteX2044" fmla="*/ 5887 w 21595"/>
              <a:gd name="connsiteY2044" fmla="*/ 11387 h 21600"/>
              <a:gd name="connsiteX2045" fmla="*/ 5898 w 21595"/>
              <a:gd name="connsiteY2045" fmla="*/ 11482 h 21600"/>
              <a:gd name="connsiteX2046" fmla="*/ 5924 w 21595"/>
              <a:gd name="connsiteY2046" fmla="*/ 11471 h 21600"/>
              <a:gd name="connsiteX2047" fmla="*/ 5934 w 21595"/>
              <a:gd name="connsiteY2047" fmla="*/ 11448 h 21600"/>
              <a:gd name="connsiteX2048" fmla="*/ 5955 w 21595"/>
              <a:gd name="connsiteY2048" fmla="*/ 11421 h 21600"/>
              <a:gd name="connsiteX2049" fmla="*/ 5924 w 21595"/>
              <a:gd name="connsiteY2049" fmla="*/ 11337 h 21600"/>
              <a:gd name="connsiteX2050" fmla="*/ 5934 w 21595"/>
              <a:gd name="connsiteY2050" fmla="*/ 11299 h 21600"/>
              <a:gd name="connsiteX2051" fmla="*/ 5944 w 21595"/>
              <a:gd name="connsiteY2051" fmla="*/ 11299 h 21600"/>
              <a:gd name="connsiteX2052" fmla="*/ 5970 w 21595"/>
              <a:gd name="connsiteY2052" fmla="*/ 11264 h 21600"/>
              <a:gd name="connsiteX2053" fmla="*/ 5986 w 21595"/>
              <a:gd name="connsiteY2053" fmla="*/ 11203 h 21600"/>
              <a:gd name="connsiteX2054" fmla="*/ 6012 w 21595"/>
              <a:gd name="connsiteY2054" fmla="*/ 11192 h 21600"/>
              <a:gd name="connsiteX2055" fmla="*/ 6038 w 21595"/>
              <a:gd name="connsiteY2055" fmla="*/ 11238 h 21600"/>
              <a:gd name="connsiteX2056" fmla="*/ 6047 w 21595"/>
              <a:gd name="connsiteY2056" fmla="*/ 11287 h 21600"/>
              <a:gd name="connsiteX2057" fmla="*/ 6063 w 21595"/>
              <a:gd name="connsiteY2057" fmla="*/ 11299 h 21600"/>
              <a:gd name="connsiteX2058" fmla="*/ 6047 w 21595"/>
              <a:gd name="connsiteY2058" fmla="*/ 11349 h 21600"/>
              <a:gd name="connsiteX2059" fmla="*/ 6059 w 21595"/>
              <a:gd name="connsiteY2059" fmla="*/ 11436 h 21600"/>
              <a:gd name="connsiteX2060" fmla="*/ 6080 w 21595"/>
              <a:gd name="connsiteY2060" fmla="*/ 11482 h 21600"/>
              <a:gd name="connsiteX2061" fmla="*/ 6106 w 21595"/>
              <a:gd name="connsiteY2061" fmla="*/ 11570 h 21600"/>
              <a:gd name="connsiteX2062" fmla="*/ 6110 w 21595"/>
              <a:gd name="connsiteY2062" fmla="*/ 11704 h 21600"/>
              <a:gd name="connsiteX2063" fmla="*/ 6094 w 21595"/>
              <a:gd name="connsiteY2063" fmla="*/ 11742 h 21600"/>
              <a:gd name="connsiteX2064" fmla="*/ 6110 w 21595"/>
              <a:gd name="connsiteY2064" fmla="*/ 11887 h 21600"/>
              <a:gd name="connsiteX2065" fmla="*/ 6094 w 21595"/>
              <a:gd name="connsiteY2065" fmla="*/ 11987 h 21600"/>
              <a:gd name="connsiteX2066" fmla="*/ 6115 w 21595"/>
              <a:gd name="connsiteY2066" fmla="*/ 12021 h 21600"/>
              <a:gd name="connsiteX2067" fmla="*/ 6094 w 21595"/>
              <a:gd name="connsiteY2067" fmla="*/ 12109 h 21600"/>
              <a:gd name="connsiteX2068" fmla="*/ 6068 w 21595"/>
              <a:gd name="connsiteY2068" fmla="*/ 12216 h 21600"/>
              <a:gd name="connsiteX2069" fmla="*/ 6038 w 21595"/>
              <a:gd name="connsiteY2069" fmla="*/ 12231 h 21600"/>
              <a:gd name="connsiteX2070" fmla="*/ 6021 w 21595"/>
              <a:gd name="connsiteY2070" fmla="*/ 12277 h 21600"/>
              <a:gd name="connsiteX2071" fmla="*/ 6021 w 21595"/>
              <a:gd name="connsiteY2071" fmla="*/ 12365 h 21600"/>
              <a:gd name="connsiteX2072" fmla="*/ 6002 w 21595"/>
              <a:gd name="connsiteY2072" fmla="*/ 12377 h 21600"/>
              <a:gd name="connsiteX2073" fmla="*/ 6007 w 21595"/>
              <a:gd name="connsiteY2073" fmla="*/ 12426 h 21600"/>
              <a:gd name="connsiteX2074" fmla="*/ 5965 w 21595"/>
              <a:gd name="connsiteY2074" fmla="*/ 12488 h 21600"/>
              <a:gd name="connsiteX2075" fmla="*/ 5934 w 21595"/>
              <a:gd name="connsiteY2075" fmla="*/ 12522 h 21600"/>
              <a:gd name="connsiteX2076" fmla="*/ 5939 w 21595"/>
              <a:gd name="connsiteY2076" fmla="*/ 12598 h 21600"/>
              <a:gd name="connsiteX2077" fmla="*/ 5913 w 21595"/>
              <a:gd name="connsiteY2077" fmla="*/ 12694 h 21600"/>
              <a:gd name="connsiteX2078" fmla="*/ 5903 w 21595"/>
              <a:gd name="connsiteY2078" fmla="*/ 12793 h 21600"/>
              <a:gd name="connsiteX2079" fmla="*/ 5882 w 21595"/>
              <a:gd name="connsiteY2079" fmla="*/ 12816 h 21600"/>
              <a:gd name="connsiteX2080" fmla="*/ 5892 w 21595"/>
              <a:gd name="connsiteY2080" fmla="*/ 12965 h 21600"/>
              <a:gd name="connsiteX2081" fmla="*/ 5882 w 21595"/>
              <a:gd name="connsiteY2081" fmla="*/ 13011 h 21600"/>
              <a:gd name="connsiteX2082" fmla="*/ 5918 w 21595"/>
              <a:gd name="connsiteY2082" fmla="*/ 13088 h 21600"/>
              <a:gd name="connsiteX2083" fmla="*/ 5939 w 21595"/>
              <a:gd name="connsiteY2083" fmla="*/ 13011 h 21600"/>
              <a:gd name="connsiteX2084" fmla="*/ 5955 w 21595"/>
              <a:gd name="connsiteY2084" fmla="*/ 13088 h 21600"/>
              <a:gd name="connsiteX2085" fmla="*/ 5924 w 21595"/>
              <a:gd name="connsiteY2085" fmla="*/ 13210 h 21600"/>
              <a:gd name="connsiteX2086" fmla="*/ 5877 w 21595"/>
              <a:gd name="connsiteY2086" fmla="*/ 13306 h 21600"/>
              <a:gd name="connsiteX2087" fmla="*/ 5861 w 21595"/>
              <a:gd name="connsiteY2087" fmla="*/ 13416 h 21600"/>
              <a:gd name="connsiteX2088" fmla="*/ 5892 w 21595"/>
              <a:gd name="connsiteY2088" fmla="*/ 13577 h 21600"/>
              <a:gd name="connsiteX2089" fmla="*/ 5872 w 21595"/>
              <a:gd name="connsiteY2089" fmla="*/ 13650 h 21600"/>
              <a:gd name="connsiteX2090" fmla="*/ 5918 w 21595"/>
              <a:gd name="connsiteY2090" fmla="*/ 13711 h 21600"/>
              <a:gd name="connsiteX2091" fmla="*/ 5965 w 21595"/>
              <a:gd name="connsiteY2091" fmla="*/ 13822 h 21600"/>
              <a:gd name="connsiteX2092" fmla="*/ 5986 w 21595"/>
              <a:gd name="connsiteY2092" fmla="*/ 13944 h 21600"/>
              <a:gd name="connsiteX2093" fmla="*/ 6012 w 21595"/>
              <a:gd name="connsiteY2093" fmla="*/ 14016 h 21600"/>
              <a:gd name="connsiteX2094" fmla="*/ 6080 w 21595"/>
              <a:gd name="connsiteY2094" fmla="*/ 14334 h 21600"/>
              <a:gd name="connsiteX2095" fmla="*/ 6146 w 21595"/>
              <a:gd name="connsiteY2095" fmla="*/ 14628 h 21600"/>
              <a:gd name="connsiteX2096" fmla="*/ 6203 w 21595"/>
              <a:gd name="connsiteY2096" fmla="*/ 14846 h 21600"/>
              <a:gd name="connsiteX2097" fmla="*/ 6193 w 21595"/>
              <a:gd name="connsiteY2097" fmla="*/ 14896 h 21600"/>
              <a:gd name="connsiteX2098" fmla="*/ 6224 w 21595"/>
              <a:gd name="connsiteY2098" fmla="*/ 15029 h 21600"/>
              <a:gd name="connsiteX2099" fmla="*/ 6276 w 21595"/>
              <a:gd name="connsiteY2099" fmla="*/ 15129 h 21600"/>
              <a:gd name="connsiteX2100" fmla="*/ 6391 w 21595"/>
              <a:gd name="connsiteY2100" fmla="*/ 15301 h 21600"/>
              <a:gd name="connsiteX2101" fmla="*/ 6514 w 21595"/>
              <a:gd name="connsiteY2101" fmla="*/ 15473 h 21600"/>
              <a:gd name="connsiteX2102" fmla="*/ 6525 w 21595"/>
              <a:gd name="connsiteY2102" fmla="*/ 15534 h 21600"/>
              <a:gd name="connsiteX2103" fmla="*/ 6587 w 21595"/>
              <a:gd name="connsiteY2103" fmla="*/ 15630 h 21600"/>
              <a:gd name="connsiteX2104" fmla="*/ 6608 w 21595"/>
              <a:gd name="connsiteY2104" fmla="*/ 15851 h 21600"/>
              <a:gd name="connsiteX2105" fmla="*/ 6629 w 21595"/>
              <a:gd name="connsiteY2105" fmla="*/ 16119 h 21600"/>
              <a:gd name="connsiteX2106" fmla="*/ 6624 w 21595"/>
              <a:gd name="connsiteY2106" fmla="*/ 16486 h 21600"/>
              <a:gd name="connsiteX2107" fmla="*/ 6624 w 21595"/>
              <a:gd name="connsiteY2107" fmla="*/ 16818 h 21600"/>
              <a:gd name="connsiteX2108" fmla="*/ 6634 w 21595"/>
              <a:gd name="connsiteY2108" fmla="*/ 17136 h 21600"/>
              <a:gd name="connsiteX2109" fmla="*/ 6613 w 21595"/>
              <a:gd name="connsiteY2109" fmla="*/ 17330 h 21600"/>
              <a:gd name="connsiteX2110" fmla="*/ 6638 w 21595"/>
              <a:gd name="connsiteY2110" fmla="*/ 17525 h 21600"/>
              <a:gd name="connsiteX2111" fmla="*/ 6634 w 21595"/>
              <a:gd name="connsiteY2111" fmla="*/ 17659 h 21600"/>
              <a:gd name="connsiteX2112" fmla="*/ 6664 w 21595"/>
              <a:gd name="connsiteY2112" fmla="*/ 17904 h 21600"/>
              <a:gd name="connsiteX2113" fmla="*/ 6664 w 21595"/>
              <a:gd name="connsiteY2113" fmla="*/ 18148 h 21600"/>
              <a:gd name="connsiteX2114" fmla="*/ 6655 w 21595"/>
              <a:gd name="connsiteY2114" fmla="*/ 18408 h 21600"/>
              <a:gd name="connsiteX2115" fmla="*/ 6643 w 21595"/>
              <a:gd name="connsiteY2115" fmla="*/ 18676 h 21600"/>
              <a:gd name="connsiteX2116" fmla="*/ 6624 w 21595"/>
              <a:gd name="connsiteY2116" fmla="*/ 18676 h 21600"/>
              <a:gd name="connsiteX2117" fmla="*/ 6650 w 21595"/>
              <a:gd name="connsiteY2117" fmla="*/ 18859 h 21600"/>
              <a:gd name="connsiteX2118" fmla="*/ 6685 w 21595"/>
              <a:gd name="connsiteY2118" fmla="*/ 19020 h 21600"/>
              <a:gd name="connsiteX2119" fmla="*/ 6669 w 21595"/>
              <a:gd name="connsiteY2119" fmla="*/ 19127 h 21600"/>
              <a:gd name="connsiteX2120" fmla="*/ 6690 w 21595"/>
              <a:gd name="connsiteY2120" fmla="*/ 19421 h 21600"/>
              <a:gd name="connsiteX2121" fmla="*/ 6706 w 21595"/>
              <a:gd name="connsiteY2121" fmla="*/ 19654 h 21600"/>
              <a:gd name="connsiteX2122" fmla="*/ 6747 w 21595"/>
              <a:gd name="connsiteY2122" fmla="*/ 19677 h 21600"/>
              <a:gd name="connsiteX2123" fmla="*/ 6737 w 21595"/>
              <a:gd name="connsiteY2123" fmla="*/ 19471 h 21600"/>
              <a:gd name="connsiteX2124" fmla="*/ 6779 w 21595"/>
              <a:gd name="connsiteY2124" fmla="*/ 19521 h 21600"/>
              <a:gd name="connsiteX2125" fmla="*/ 6799 w 21595"/>
              <a:gd name="connsiteY2125" fmla="*/ 19849 h 21600"/>
              <a:gd name="connsiteX2126" fmla="*/ 6727 w 21595"/>
              <a:gd name="connsiteY2126" fmla="*/ 19788 h 21600"/>
              <a:gd name="connsiteX2127" fmla="*/ 6753 w 21595"/>
              <a:gd name="connsiteY2127" fmla="*/ 20060 h 21600"/>
              <a:gd name="connsiteX2128" fmla="*/ 6721 w 21595"/>
              <a:gd name="connsiteY2128" fmla="*/ 20205 h 21600"/>
              <a:gd name="connsiteX2129" fmla="*/ 6810 w 21595"/>
              <a:gd name="connsiteY2129" fmla="*/ 20243 h 21600"/>
              <a:gd name="connsiteX2130" fmla="*/ 6773 w 21595"/>
              <a:gd name="connsiteY2130" fmla="*/ 20365 h 21600"/>
              <a:gd name="connsiteX2131" fmla="*/ 6773 w 21595"/>
              <a:gd name="connsiteY2131" fmla="*/ 20522 h 21600"/>
              <a:gd name="connsiteX2132" fmla="*/ 6831 w 21595"/>
              <a:gd name="connsiteY2132" fmla="*/ 20793 h 21600"/>
              <a:gd name="connsiteX2133" fmla="*/ 6872 w 21595"/>
              <a:gd name="connsiteY2133" fmla="*/ 20889 h 21600"/>
              <a:gd name="connsiteX2134" fmla="*/ 6876 w 21595"/>
              <a:gd name="connsiteY2134" fmla="*/ 20988 h 21600"/>
              <a:gd name="connsiteX2135" fmla="*/ 6914 w 21595"/>
              <a:gd name="connsiteY2135" fmla="*/ 21084 h 21600"/>
              <a:gd name="connsiteX2136" fmla="*/ 6991 w 21595"/>
              <a:gd name="connsiteY2136" fmla="*/ 21172 h 21600"/>
              <a:gd name="connsiteX2137" fmla="*/ 7074 w 21595"/>
              <a:gd name="connsiteY2137" fmla="*/ 21283 h 21600"/>
              <a:gd name="connsiteX2138" fmla="*/ 7142 w 21595"/>
              <a:gd name="connsiteY2138" fmla="*/ 21329 h 21600"/>
              <a:gd name="connsiteX2139" fmla="*/ 7162 w 21595"/>
              <a:gd name="connsiteY2139" fmla="*/ 21329 h 21600"/>
              <a:gd name="connsiteX2140" fmla="*/ 7142 w 21595"/>
              <a:gd name="connsiteY2140" fmla="*/ 21183 h 21600"/>
              <a:gd name="connsiteX2141" fmla="*/ 7178 w 21595"/>
              <a:gd name="connsiteY2141" fmla="*/ 21122 h 21600"/>
              <a:gd name="connsiteX2142" fmla="*/ 7199 w 21595"/>
              <a:gd name="connsiteY2142" fmla="*/ 21084 h 21600"/>
              <a:gd name="connsiteX2143" fmla="*/ 7246 w 21595"/>
              <a:gd name="connsiteY2143" fmla="*/ 21084 h 21600"/>
              <a:gd name="connsiteX2144" fmla="*/ 7265 w 21595"/>
              <a:gd name="connsiteY2144" fmla="*/ 21099 h 21600"/>
              <a:gd name="connsiteX2145" fmla="*/ 7213 w 21595"/>
              <a:gd name="connsiteY2145" fmla="*/ 21000 h 21600"/>
              <a:gd name="connsiteX2146" fmla="*/ 7173 w 21595"/>
              <a:gd name="connsiteY2146" fmla="*/ 20839 h 21600"/>
              <a:gd name="connsiteX2147" fmla="*/ 7183 w 21595"/>
              <a:gd name="connsiteY2147" fmla="*/ 20767 h 21600"/>
              <a:gd name="connsiteX2148" fmla="*/ 7220 w 21595"/>
              <a:gd name="connsiteY2148" fmla="*/ 20706 h 21600"/>
              <a:gd name="connsiteX2149" fmla="*/ 7225 w 21595"/>
              <a:gd name="connsiteY2149" fmla="*/ 20522 h 21600"/>
              <a:gd name="connsiteX2150" fmla="*/ 7277 w 21595"/>
              <a:gd name="connsiteY2150" fmla="*/ 20438 h 21600"/>
              <a:gd name="connsiteX2151" fmla="*/ 7272 w 21595"/>
              <a:gd name="connsiteY2151" fmla="*/ 20289 h 21600"/>
              <a:gd name="connsiteX2152" fmla="*/ 7220 w 21595"/>
              <a:gd name="connsiteY2152" fmla="*/ 20266 h 21600"/>
              <a:gd name="connsiteX2153" fmla="*/ 7147 w 21595"/>
              <a:gd name="connsiteY2153" fmla="*/ 20144 h 21600"/>
              <a:gd name="connsiteX2154" fmla="*/ 7147 w 21595"/>
              <a:gd name="connsiteY2154" fmla="*/ 20021 h 21600"/>
              <a:gd name="connsiteX2155" fmla="*/ 7178 w 21595"/>
              <a:gd name="connsiteY2155" fmla="*/ 19949 h 21600"/>
              <a:gd name="connsiteX2156" fmla="*/ 7230 w 21595"/>
              <a:gd name="connsiteY2156" fmla="*/ 19949 h 21600"/>
              <a:gd name="connsiteX2157" fmla="*/ 7230 w 21595"/>
              <a:gd name="connsiteY2157" fmla="*/ 19861 h 21600"/>
              <a:gd name="connsiteX2158" fmla="*/ 7220 w 21595"/>
              <a:gd name="connsiteY2158" fmla="*/ 19693 h 21600"/>
              <a:gd name="connsiteX2159" fmla="*/ 7251 w 21595"/>
              <a:gd name="connsiteY2159" fmla="*/ 19593 h 21600"/>
              <a:gd name="connsiteX2160" fmla="*/ 7291 w 21595"/>
              <a:gd name="connsiteY2160" fmla="*/ 19544 h 21600"/>
              <a:gd name="connsiteX2161" fmla="*/ 7265 w 21595"/>
              <a:gd name="connsiteY2161" fmla="*/ 19459 h 21600"/>
              <a:gd name="connsiteX2162" fmla="*/ 7239 w 21595"/>
              <a:gd name="connsiteY2162" fmla="*/ 19521 h 21600"/>
              <a:gd name="connsiteX2163" fmla="*/ 7199 w 21595"/>
              <a:gd name="connsiteY2163" fmla="*/ 19471 h 21600"/>
              <a:gd name="connsiteX2164" fmla="*/ 7173 w 21595"/>
              <a:gd name="connsiteY2164" fmla="*/ 19310 h 21600"/>
              <a:gd name="connsiteX2165" fmla="*/ 7187 w 21595"/>
              <a:gd name="connsiteY2165" fmla="*/ 19265 h 21600"/>
              <a:gd name="connsiteX2166" fmla="*/ 7251 w 21595"/>
              <a:gd name="connsiteY2166" fmla="*/ 19326 h 21600"/>
              <a:gd name="connsiteX2167" fmla="*/ 7302 w 21595"/>
              <a:gd name="connsiteY2167" fmla="*/ 19299 h 21600"/>
              <a:gd name="connsiteX2168" fmla="*/ 7328 w 21595"/>
              <a:gd name="connsiteY2168" fmla="*/ 19238 h 21600"/>
              <a:gd name="connsiteX2169" fmla="*/ 7312 w 21595"/>
              <a:gd name="connsiteY2169" fmla="*/ 19165 h 21600"/>
              <a:gd name="connsiteX2170" fmla="*/ 7307 w 21595"/>
              <a:gd name="connsiteY2170" fmla="*/ 19043 h 21600"/>
              <a:gd name="connsiteX2171" fmla="*/ 7286 w 21595"/>
              <a:gd name="connsiteY2171" fmla="*/ 18943 h 21600"/>
              <a:gd name="connsiteX2172" fmla="*/ 7349 w 21595"/>
              <a:gd name="connsiteY2172" fmla="*/ 18959 h 21600"/>
              <a:gd name="connsiteX2173" fmla="*/ 7463 w 21595"/>
              <a:gd name="connsiteY2173" fmla="*/ 18932 h 21600"/>
              <a:gd name="connsiteX2174" fmla="*/ 7536 w 21595"/>
              <a:gd name="connsiteY2174" fmla="*/ 18848 h 21600"/>
              <a:gd name="connsiteX2175" fmla="*/ 7571 w 21595"/>
              <a:gd name="connsiteY2175" fmla="*/ 18638 h 21600"/>
              <a:gd name="connsiteX2176" fmla="*/ 7566 w 21595"/>
              <a:gd name="connsiteY2176" fmla="*/ 18554 h 21600"/>
              <a:gd name="connsiteX2177" fmla="*/ 7524 w 21595"/>
              <a:gd name="connsiteY2177" fmla="*/ 18481 h 21600"/>
              <a:gd name="connsiteX2178" fmla="*/ 7524 w 21595"/>
              <a:gd name="connsiteY2178" fmla="*/ 18370 h 21600"/>
              <a:gd name="connsiteX2179" fmla="*/ 7442 w 21595"/>
              <a:gd name="connsiteY2179" fmla="*/ 18236 h 21600"/>
              <a:gd name="connsiteX2180" fmla="*/ 7437 w 21595"/>
              <a:gd name="connsiteY2180" fmla="*/ 18148 h 21600"/>
              <a:gd name="connsiteX2181" fmla="*/ 7479 w 21595"/>
              <a:gd name="connsiteY2181" fmla="*/ 18236 h 21600"/>
              <a:gd name="connsiteX2182" fmla="*/ 7519 w 21595"/>
              <a:gd name="connsiteY2182" fmla="*/ 18236 h 21600"/>
              <a:gd name="connsiteX2183" fmla="*/ 7576 w 21595"/>
              <a:gd name="connsiteY2183" fmla="*/ 18309 h 21600"/>
              <a:gd name="connsiteX2184" fmla="*/ 7609 w 21595"/>
              <a:gd name="connsiteY2184" fmla="*/ 18286 h 21600"/>
              <a:gd name="connsiteX2185" fmla="*/ 7649 w 21595"/>
              <a:gd name="connsiteY2185" fmla="*/ 18320 h 21600"/>
              <a:gd name="connsiteX2186" fmla="*/ 7706 w 21595"/>
              <a:gd name="connsiteY2186" fmla="*/ 18225 h 21600"/>
              <a:gd name="connsiteX2187" fmla="*/ 7727 w 21595"/>
              <a:gd name="connsiteY2187" fmla="*/ 18125 h 21600"/>
              <a:gd name="connsiteX2188" fmla="*/ 7758 w 21595"/>
              <a:gd name="connsiteY2188" fmla="*/ 18041 h 21600"/>
              <a:gd name="connsiteX2189" fmla="*/ 7774 w 21595"/>
              <a:gd name="connsiteY2189" fmla="*/ 17881 h 21600"/>
              <a:gd name="connsiteX2190" fmla="*/ 7804 w 21595"/>
              <a:gd name="connsiteY2190" fmla="*/ 17808 h 21600"/>
              <a:gd name="connsiteX2191" fmla="*/ 7851 w 21595"/>
              <a:gd name="connsiteY2191" fmla="*/ 17674 h 21600"/>
              <a:gd name="connsiteX2192" fmla="*/ 7898 w 21595"/>
              <a:gd name="connsiteY2192" fmla="*/ 17392 h 21600"/>
              <a:gd name="connsiteX2193" fmla="*/ 7934 w 21595"/>
              <a:gd name="connsiteY2193" fmla="*/ 17308 h 21600"/>
              <a:gd name="connsiteX2194" fmla="*/ 7945 w 21595"/>
              <a:gd name="connsiteY2194" fmla="*/ 17220 h 21600"/>
              <a:gd name="connsiteX2195" fmla="*/ 7945 w 21595"/>
              <a:gd name="connsiteY2195" fmla="*/ 17063 h 21600"/>
              <a:gd name="connsiteX2196" fmla="*/ 7934 w 21595"/>
              <a:gd name="connsiteY2196" fmla="*/ 16964 h 21600"/>
              <a:gd name="connsiteX2197" fmla="*/ 7934 w 21595"/>
              <a:gd name="connsiteY2197" fmla="*/ 16853 h 21600"/>
              <a:gd name="connsiteX2198" fmla="*/ 7981 w 21595"/>
              <a:gd name="connsiteY2198" fmla="*/ 16681 h 21600"/>
              <a:gd name="connsiteX2199" fmla="*/ 8043 w 21595"/>
              <a:gd name="connsiteY2199" fmla="*/ 16558 h 21600"/>
              <a:gd name="connsiteX2200" fmla="*/ 8111 w 21595"/>
              <a:gd name="connsiteY2200" fmla="*/ 16512 h 21600"/>
              <a:gd name="connsiteX2201" fmla="*/ 8146 w 21595"/>
              <a:gd name="connsiteY2201" fmla="*/ 16436 h 21600"/>
              <a:gd name="connsiteX2202" fmla="*/ 8240 w 21595"/>
              <a:gd name="connsiteY2202" fmla="*/ 16375 h 21600"/>
              <a:gd name="connsiteX2203" fmla="*/ 8308 w 21595"/>
              <a:gd name="connsiteY2203" fmla="*/ 16375 h 21600"/>
              <a:gd name="connsiteX2204" fmla="*/ 8318 w 21595"/>
              <a:gd name="connsiteY2204" fmla="*/ 16279 h 21600"/>
              <a:gd name="connsiteX2205" fmla="*/ 8365 w 21595"/>
              <a:gd name="connsiteY2205" fmla="*/ 16207 h 21600"/>
              <a:gd name="connsiteX2206" fmla="*/ 8370 w 21595"/>
              <a:gd name="connsiteY2206" fmla="*/ 16046 h 21600"/>
              <a:gd name="connsiteX2207" fmla="*/ 8422 w 21595"/>
              <a:gd name="connsiteY2207" fmla="*/ 15824 h 21600"/>
              <a:gd name="connsiteX2208" fmla="*/ 8426 w 21595"/>
              <a:gd name="connsiteY2208" fmla="*/ 15618 h 21600"/>
              <a:gd name="connsiteX2209" fmla="*/ 8447 w 21595"/>
              <a:gd name="connsiteY2209" fmla="*/ 15545 h 21600"/>
              <a:gd name="connsiteX2210" fmla="*/ 8447 w 21595"/>
              <a:gd name="connsiteY2210" fmla="*/ 15446 h 21600"/>
              <a:gd name="connsiteX2211" fmla="*/ 8464 w 21595"/>
              <a:gd name="connsiteY2211" fmla="*/ 15190 h 21600"/>
              <a:gd name="connsiteX2212" fmla="*/ 8452 w 21595"/>
              <a:gd name="connsiteY2212" fmla="*/ 14884 h 21600"/>
              <a:gd name="connsiteX2213" fmla="*/ 8464 w 21595"/>
              <a:gd name="connsiteY2213" fmla="*/ 14773 h 21600"/>
              <a:gd name="connsiteX2214" fmla="*/ 8478 w 21595"/>
              <a:gd name="connsiteY2214" fmla="*/ 14762 h 21600"/>
              <a:gd name="connsiteX2215" fmla="*/ 8525 w 21595"/>
              <a:gd name="connsiteY2215" fmla="*/ 14628 h 21600"/>
              <a:gd name="connsiteX2216" fmla="*/ 8556 w 21595"/>
              <a:gd name="connsiteY2216" fmla="*/ 14445 h 21600"/>
              <a:gd name="connsiteX2217" fmla="*/ 8639 w 21595"/>
              <a:gd name="connsiteY2217" fmla="*/ 14211 h 21600"/>
              <a:gd name="connsiteX2218" fmla="*/ 8671 w 21595"/>
              <a:gd name="connsiteY2218" fmla="*/ 14112 h 21600"/>
              <a:gd name="connsiteX2219" fmla="*/ 8690 w 21595"/>
              <a:gd name="connsiteY2219" fmla="*/ 13844 h 21600"/>
              <a:gd name="connsiteX2220" fmla="*/ 8681 w 21595"/>
              <a:gd name="connsiteY2220" fmla="*/ 13745 h 21600"/>
              <a:gd name="connsiteX2221" fmla="*/ 8660 w 21595"/>
              <a:gd name="connsiteY2221" fmla="*/ 13539 h 21600"/>
              <a:gd name="connsiteX2222" fmla="*/ 8639 w 21595"/>
              <a:gd name="connsiteY2222" fmla="*/ 13489 h 21600"/>
              <a:gd name="connsiteX2223" fmla="*/ 8587 w 21595"/>
              <a:gd name="connsiteY2223" fmla="*/ 13478 h 21600"/>
              <a:gd name="connsiteX2224" fmla="*/ 8541 w 21595"/>
              <a:gd name="connsiteY2224" fmla="*/ 13428 h 21600"/>
              <a:gd name="connsiteX2225" fmla="*/ 8457 w 21595"/>
              <a:gd name="connsiteY2225" fmla="*/ 13244 h 21600"/>
              <a:gd name="connsiteX2226" fmla="*/ 8370 w 21595"/>
              <a:gd name="connsiteY2226" fmla="*/ 13111 h 21600"/>
              <a:gd name="connsiteX2227" fmla="*/ 8276 w 21595"/>
              <a:gd name="connsiteY2227" fmla="*/ 13122 h 21600"/>
              <a:gd name="connsiteX2228" fmla="*/ 8162 w 21595"/>
              <a:gd name="connsiteY2228" fmla="*/ 13038 h 21600"/>
              <a:gd name="connsiteX2229" fmla="*/ 8090 w 21595"/>
              <a:gd name="connsiteY2229" fmla="*/ 13088 h 21600"/>
              <a:gd name="connsiteX2230" fmla="*/ 8101 w 21595"/>
              <a:gd name="connsiteY2230" fmla="*/ 13000 h 21600"/>
              <a:gd name="connsiteX2231" fmla="*/ 8068 w 21595"/>
              <a:gd name="connsiteY2231" fmla="*/ 12904 h 21600"/>
              <a:gd name="connsiteX2232" fmla="*/ 7971 w 21595"/>
              <a:gd name="connsiteY2232" fmla="*/ 12805 h 21600"/>
              <a:gd name="connsiteX2233" fmla="*/ 7894 w 21595"/>
              <a:gd name="connsiteY2233" fmla="*/ 12744 h 21600"/>
              <a:gd name="connsiteX2234" fmla="*/ 7847 w 21595"/>
              <a:gd name="connsiteY2234" fmla="*/ 12855 h 21600"/>
              <a:gd name="connsiteX2235" fmla="*/ 7847 w 21595"/>
              <a:gd name="connsiteY2235" fmla="*/ 12694 h 21600"/>
              <a:gd name="connsiteX2236" fmla="*/ 7738 w 21595"/>
              <a:gd name="connsiteY2236" fmla="*/ 12660 h 21600"/>
              <a:gd name="connsiteX2237" fmla="*/ 7717 w 21595"/>
              <a:gd name="connsiteY2237" fmla="*/ 12610 h 21600"/>
              <a:gd name="connsiteX2238" fmla="*/ 7764 w 21595"/>
              <a:gd name="connsiteY2238" fmla="*/ 12488 h 21600"/>
              <a:gd name="connsiteX2239" fmla="*/ 7764 w 21595"/>
              <a:gd name="connsiteY2239" fmla="*/ 12365 h 21600"/>
              <a:gd name="connsiteX2240" fmla="*/ 7732 w 21595"/>
              <a:gd name="connsiteY2240" fmla="*/ 12338 h 21600"/>
              <a:gd name="connsiteX2241" fmla="*/ 7696 w 21595"/>
              <a:gd name="connsiteY2241" fmla="*/ 12059 h 21600"/>
              <a:gd name="connsiteX2242" fmla="*/ 7686 w 21595"/>
              <a:gd name="connsiteY2242" fmla="*/ 11972 h 21600"/>
              <a:gd name="connsiteX2243" fmla="*/ 7665 w 21595"/>
              <a:gd name="connsiteY2243" fmla="*/ 11972 h 21600"/>
              <a:gd name="connsiteX2244" fmla="*/ 7654 w 21595"/>
              <a:gd name="connsiteY2244" fmla="*/ 11910 h 21600"/>
              <a:gd name="connsiteX2245" fmla="*/ 7592 w 21595"/>
              <a:gd name="connsiteY2245" fmla="*/ 11777 h 21600"/>
              <a:gd name="connsiteX2246" fmla="*/ 7545 w 21595"/>
              <a:gd name="connsiteY2246" fmla="*/ 11742 h 21600"/>
              <a:gd name="connsiteX2247" fmla="*/ 7524 w 21595"/>
              <a:gd name="connsiteY2247" fmla="*/ 11715 h 21600"/>
              <a:gd name="connsiteX2248" fmla="*/ 7463 w 21595"/>
              <a:gd name="connsiteY2248" fmla="*/ 11666 h 21600"/>
              <a:gd name="connsiteX2249" fmla="*/ 7411 w 21595"/>
              <a:gd name="connsiteY2249" fmla="*/ 11681 h 21600"/>
              <a:gd name="connsiteX2250" fmla="*/ 7406 w 21595"/>
              <a:gd name="connsiteY2250" fmla="*/ 11715 h 21600"/>
              <a:gd name="connsiteX2251" fmla="*/ 7333 w 21595"/>
              <a:gd name="connsiteY2251" fmla="*/ 11681 h 21600"/>
              <a:gd name="connsiteX2252" fmla="*/ 7307 w 21595"/>
              <a:gd name="connsiteY2252" fmla="*/ 11631 h 21600"/>
              <a:gd name="connsiteX2253" fmla="*/ 7277 w 21595"/>
              <a:gd name="connsiteY2253" fmla="*/ 11543 h 21600"/>
              <a:gd name="connsiteX2254" fmla="*/ 7255 w 21595"/>
              <a:gd name="connsiteY2254" fmla="*/ 11543 h 21600"/>
              <a:gd name="connsiteX2255" fmla="*/ 7255 w 21595"/>
              <a:gd name="connsiteY2255" fmla="*/ 11459 h 21600"/>
              <a:gd name="connsiteX2256" fmla="*/ 7220 w 21595"/>
              <a:gd name="connsiteY2256" fmla="*/ 11349 h 21600"/>
              <a:gd name="connsiteX2257" fmla="*/ 7178 w 21595"/>
              <a:gd name="connsiteY2257" fmla="*/ 11287 h 21600"/>
              <a:gd name="connsiteX2258" fmla="*/ 7157 w 21595"/>
              <a:gd name="connsiteY2258" fmla="*/ 11253 h 21600"/>
              <a:gd name="connsiteX2259" fmla="*/ 7126 w 21595"/>
              <a:gd name="connsiteY2259" fmla="*/ 11264 h 21600"/>
              <a:gd name="connsiteX2260" fmla="*/ 7116 w 21595"/>
              <a:gd name="connsiteY2260" fmla="*/ 11131 h 21600"/>
              <a:gd name="connsiteX2261" fmla="*/ 7074 w 21595"/>
              <a:gd name="connsiteY2261" fmla="*/ 11043 h 21600"/>
              <a:gd name="connsiteX2262" fmla="*/ 7027 w 21595"/>
              <a:gd name="connsiteY2262" fmla="*/ 11031 h 21600"/>
              <a:gd name="connsiteX2263" fmla="*/ 7006 w 21595"/>
              <a:gd name="connsiteY2263" fmla="*/ 10959 h 21600"/>
              <a:gd name="connsiteX2264" fmla="*/ 7058 w 21595"/>
              <a:gd name="connsiteY2264" fmla="*/ 10909 h 21600"/>
              <a:gd name="connsiteX2265" fmla="*/ 6987 w 21595"/>
              <a:gd name="connsiteY2265" fmla="*/ 10909 h 21600"/>
              <a:gd name="connsiteX2266" fmla="*/ 6914 w 21595"/>
              <a:gd name="connsiteY2266" fmla="*/ 10920 h 21600"/>
              <a:gd name="connsiteX2267" fmla="*/ 6909 w 21595"/>
              <a:gd name="connsiteY2267" fmla="*/ 10970 h 21600"/>
              <a:gd name="connsiteX2268" fmla="*/ 6872 w 21595"/>
              <a:gd name="connsiteY2268" fmla="*/ 11020 h 21600"/>
              <a:gd name="connsiteX2269" fmla="*/ 6831 w 21595"/>
              <a:gd name="connsiteY2269" fmla="*/ 10993 h 21600"/>
              <a:gd name="connsiteX2270" fmla="*/ 6794 w 21595"/>
              <a:gd name="connsiteY2270" fmla="*/ 10920 h 21600"/>
              <a:gd name="connsiteX2271" fmla="*/ 6732 w 21595"/>
              <a:gd name="connsiteY2271" fmla="*/ 10947 h 21600"/>
              <a:gd name="connsiteX2272" fmla="*/ 6676 w 21595"/>
              <a:gd name="connsiteY2272" fmla="*/ 10932 h 21600"/>
              <a:gd name="connsiteX2273" fmla="*/ 6676 w 21595"/>
              <a:gd name="connsiteY2273" fmla="*/ 10886 h 21600"/>
              <a:gd name="connsiteX2274" fmla="*/ 6638 w 21595"/>
              <a:gd name="connsiteY2274" fmla="*/ 10798 h 21600"/>
              <a:gd name="connsiteX2275" fmla="*/ 6598 w 21595"/>
              <a:gd name="connsiteY2275" fmla="*/ 10787 h 21600"/>
              <a:gd name="connsiteX2276" fmla="*/ 6577 w 21595"/>
              <a:gd name="connsiteY2276" fmla="*/ 10676 h 21600"/>
              <a:gd name="connsiteX2277" fmla="*/ 6556 w 21595"/>
              <a:gd name="connsiteY2277" fmla="*/ 10725 h 21600"/>
              <a:gd name="connsiteX2278" fmla="*/ 6561 w 21595"/>
              <a:gd name="connsiteY2278" fmla="*/ 10810 h 21600"/>
              <a:gd name="connsiteX2279" fmla="*/ 6483 w 21595"/>
              <a:gd name="connsiteY2279" fmla="*/ 10871 h 21600"/>
              <a:gd name="connsiteX2280" fmla="*/ 6483 w 21595"/>
              <a:gd name="connsiteY2280" fmla="*/ 10993 h 21600"/>
              <a:gd name="connsiteX2281" fmla="*/ 6504 w 21595"/>
              <a:gd name="connsiteY2281" fmla="*/ 11054 h 21600"/>
              <a:gd name="connsiteX2282" fmla="*/ 6488 w 21595"/>
              <a:gd name="connsiteY2282" fmla="*/ 11165 h 21600"/>
              <a:gd name="connsiteX2283" fmla="*/ 6457 w 21595"/>
              <a:gd name="connsiteY2283" fmla="*/ 11176 h 21600"/>
              <a:gd name="connsiteX2284" fmla="*/ 6442 w 21595"/>
              <a:gd name="connsiteY2284" fmla="*/ 11054 h 21600"/>
              <a:gd name="connsiteX2285" fmla="*/ 6468 w 21595"/>
              <a:gd name="connsiteY2285" fmla="*/ 10959 h 21600"/>
              <a:gd name="connsiteX2286" fmla="*/ 6473 w 21595"/>
              <a:gd name="connsiteY2286" fmla="*/ 10871 h 21600"/>
              <a:gd name="connsiteX2287" fmla="*/ 6452 w 21595"/>
              <a:gd name="connsiteY2287" fmla="*/ 10798 h 21600"/>
              <a:gd name="connsiteX2288" fmla="*/ 6488 w 21595"/>
              <a:gd name="connsiteY2288" fmla="*/ 10775 h 21600"/>
              <a:gd name="connsiteX2289" fmla="*/ 6494 w 21595"/>
              <a:gd name="connsiteY2289" fmla="*/ 10737 h 21600"/>
              <a:gd name="connsiteX2290" fmla="*/ 6504 w 21595"/>
              <a:gd name="connsiteY2290" fmla="*/ 10687 h 21600"/>
              <a:gd name="connsiteX2291" fmla="*/ 6488 w 21595"/>
              <a:gd name="connsiteY2291" fmla="*/ 10641 h 21600"/>
              <a:gd name="connsiteX2292" fmla="*/ 6468 w 21595"/>
              <a:gd name="connsiteY2292" fmla="*/ 10626 h 21600"/>
              <a:gd name="connsiteX2293" fmla="*/ 6436 w 21595"/>
              <a:gd name="connsiteY2293" fmla="*/ 10714 h 21600"/>
              <a:gd name="connsiteX2294" fmla="*/ 6417 w 21595"/>
              <a:gd name="connsiteY2294" fmla="*/ 10748 h 21600"/>
              <a:gd name="connsiteX2295" fmla="*/ 6365 w 21595"/>
              <a:gd name="connsiteY2295" fmla="*/ 10836 h 21600"/>
              <a:gd name="connsiteX2296" fmla="*/ 6318 w 21595"/>
              <a:gd name="connsiteY2296" fmla="*/ 10810 h 21600"/>
              <a:gd name="connsiteX2297" fmla="*/ 6313 w 21595"/>
              <a:gd name="connsiteY2297" fmla="*/ 10848 h 21600"/>
              <a:gd name="connsiteX2298" fmla="*/ 6276 w 21595"/>
              <a:gd name="connsiteY2298" fmla="*/ 10848 h 21600"/>
              <a:gd name="connsiteX2299" fmla="*/ 6235 w 21595"/>
              <a:gd name="connsiteY2299" fmla="*/ 10932 h 21600"/>
              <a:gd name="connsiteX2300" fmla="*/ 6224 w 21595"/>
              <a:gd name="connsiteY2300" fmla="*/ 11069 h 21600"/>
              <a:gd name="connsiteX2301" fmla="*/ 6219 w 21595"/>
              <a:gd name="connsiteY2301" fmla="*/ 11115 h 21600"/>
              <a:gd name="connsiteX2302" fmla="*/ 6193 w 21595"/>
              <a:gd name="connsiteY2302" fmla="*/ 11142 h 21600"/>
              <a:gd name="connsiteX2303" fmla="*/ 6146 w 21595"/>
              <a:gd name="connsiteY2303" fmla="*/ 11253 h 21600"/>
              <a:gd name="connsiteX2304" fmla="*/ 6115 w 21595"/>
              <a:gd name="connsiteY2304" fmla="*/ 11238 h 21600"/>
              <a:gd name="connsiteX2305" fmla="*/ 6094 w 21595"/>
              <a:gd name="connsiteY2305" fmla="*/ 11203 h 21600"/>
              <a:gd name="connsiteX2306" fmla="*/ 6073 w 21595"/>
              <a:gd name="connsiteY2306" fmla="*/ 11154 h 21600"/>
              <a:gd name="connsiteX2307" fmla="*/ 6047 w 21595"/>
              <a:gd name="connsiteY2307" fmla="*/ 11115 h 21600"/>
              <a:gd name="connsiteX2308" fmla="*/ 6017 w 21595"/>
              <a:gd name="connsiteY2308" fmla="*/ 11115 h 21600"/>
              <a:gd name="connsiteX2309" fmla="*/ 6017 w 21595"/>
              <a:gd name="connsiteY2309" fmla="*/ 11104 h 21600"/>
              <a:gd name="connsiteX2310" fmla="*/ 5986 w 21595"/>
              <a:gd name="connsiteY2310" fmla="*/ 11092 h 21600"/>
              <a:gd name="connsiteX2311" fmla="*/ 5965 w 21595"/>
              <a:gd name="connsiteY2311" fmla="*/ 11142 h 21600"/>
              <a:gd name="connsiteX2312" fmla="*/ 5929 w 21595"/>
              <a:gd name="connsiteY2312" fmla="*/ 11176 h 21600"/>
              <a:gd name="connsiteX2313" fmla="*/ 5898 w 21595"/>
              <a:gd name="connsiteY2313" fmla="*/ 11215 h 21600"/>
              <a:gd name="connsiteX2314" fmla="*/ 5872 w 21595"/>
              <a:gd name="connsiteY2314" fmla="*/ 11226 h 21600"/>
              <a:gd name="connsiteX2315" fmla="*/ 5856 w 21595"/>
              <a:gd name="connsiteY2315" fmla="*/ 11192 h 21600"/>
              <a:gd name="connsiteX2316" fmla="*/ 5846 w 21595"/>
              <a:gd name="connsiteY2316" fmla="*/ 11203 h 21600"/>
              <a:gd name="connsiteX2317" fmla="*/ 5825 w 21595"/>
              <a:gd name="connsiteY2317" fmla="*/ 11192 h 21600"/>
              <a:gd name="connsiteX2318" fmla="*/ 5825 w 21595"/>
              <a:gd name="connsiteY2318" fmla="*/ 11154 h 21600"/>
              <a:gd name="connsiteX2319" fmla="*/ 5804 w 21595"/>
              <a:gd name="connsiteY2319" fmla="*/ 11104 h 21600"/>
              <a:gd name="connsiteX2320" fmla="*/ 5778 w 21595"/>
              <a:gd name="connsiteY2320" fmla="*/ 11031 h 21600"/>
              <a:gd name="connsiteX2321" fmla="*/ 5757 w 21595"/>
              <a:gd name="connsiteY2321" fmla="*/ 10970 h 21600"/>
              <a:gd name="connsiteX2322" fmla="*/ 5743 w 21595"/>
              <a:gd name="connsiteY2322" fmla="*/ 10871 h 21600"/>
              <a:gd name="connsiteX2323" fmla="*/ 5736 w 21595"/>
              <a:gd name="connsiteY2323" fmla="*/ 10848 h 21600"/>
              <a:gd name="connsiteX2324" fmla="*/ 5736 w 21595"/>
              <a:gd name="connsiteY2324" fmla="*/ 10810 h 21600"/>
              <a:gd name="connsiteX2325" fmla="*/ 5748 w 21595"/>
              <a:gd name="connsiteY2325" fmla="*/ 10764 h 21600"/>
              <a:gd name="connsiteX2326" fmla="*/ 5748 w 21595"/>
              <a:gd name="connsiteY2326" fmla="*/ 10725 h 21600"/>
              <a:gd name="connsiteX2327" fmla="*/ 5753 w 21595"/>
              <a:gd name="connsiteY2327" fmla="*/ 10653 h 21600"/>
              <a:gd name="connsiteX2328" fmla="*/ 5762 w 21595"/>
              <a:gd name="connsiteY2328" fmla="*/ 10641 h 21600"/>
              <a:gd name="connsiteX2329" fmla="*/ 5762 w 21595"/>
              <a:gd name="connsiteY2329" fmla="*/ 10565 h 21600"/>
              <a:gd name="connsiteX2330" fmla="*/ 5762 w 21595"/>
              <a:gd name="connsiteY2330" fmla="*/ 10519 h 21600"/>
              <a:gd name="connsiteX2331" fmla="*/ 5769 w 21595"/>
              <a:gd name="connsiteY2331" fmla="*/ 10443 h 21600"/>
              <a:gd name="connsiteX2332" fmla="*/ 5774 w 21595"/>
              <a:gd name="connsiteY2332" fmla="*/ 10381 h 21600"/>
              <a:gd name="connsiteX2333" fmla="*/ 5795 w 21595"/>
              <a:gd name="connsiteY2333" fmla="*/ 10336 h 21600"/>
              <a:gd name="connsiteX2334" fmla="*/ 5788 w 21595"/>
              <a:gd name="connsiteY2334" fmla="*/ 10274 h 21600"/>
              <a:gd name="connsiteX2335" fmla="*/ 5795 w 21595"/>
              <a:gd name="connsiteY2335" fmla="*/ 10236 h 21600"/>
              <a:gd name="connsiteX2336" fmla="*/ 5799 w 21595"/>
              <a:gd name="connsiteY2336" fmla="*/ 10225 h 21600"/>
              <a:gd name="connsiteX2337" fmla="*/ 5783 w 21595"/>
              <a:gd name="connsiteY2337" fmla="*/ 10175 h 21600"/>
              <a:gd name="connsiteX2338" fmla="*/ 5762 w 21595"/>
              <a:gd name="connsiteY2338" fmla="*/ 10152 h 21600"/>
              <a:gd name="connsiteX2339" fmla="*/ 5748 w 21595"/>
              <a:gd name="connsiteY2339" fmla="*/ 10114 h 21600"/>
              <a:gd name="connsiteX2340" fmla="*/ 5731 w 21595"/>
              <a:gd name="connsiteY2340" fmla="*/ 10076 h 21600"/>
              <a:gd name="connsiteX2341" fmla="*/ 5722 w 21595"/>
              <a:gd name="connsiteY2341" fmla="*/ 10076 h 21600"/>
              <a:gd name="connsiteX2342" fmla="*/ 5696 w 21595"/>
              <a:gd name="connsiteY2342" fmla="*/ 10053 h 21600"/>
              <a:gd name="connsiteX2343" fmla="*/ 5680 w 21595"/>
              <a:gd name="connsiteY2343" fmla="*/ 10064 h 21600"/>
              <a:gd name="connsiteX2344" fmla="*/ 5665 w 21595"/>
              <a:gd name="connsiteY2344" fmla="*/ 10076 h 21600"/>
              <a:gd name="connsiteX2345" fmla="*/ 5654 w 21595"/>
              <a:gd name="connsiteY2345" fmla="*/ 10064 h 21600"/>
              <a:gd name="connsiteX2346" fmla="*/ 5633 w 21595"/>
              <a:gd name="connsiteY2346" fmla="*/ 10053 h 21600"/>
              <a:gd name="connsiteX2347" fmla="*/ 5628 w 21595"/>
              <a:gd name="connsiteY2347" fmla="*/ 10076 h 21600"/>
              <a:gd name="connsiteX2348" fmla="*/ 5607 w 21595"/>
              <a:gd name="connsiteY2348" fmla="*/ 10091 h 21600"/>
              <a:gd name="connsiteX2349" fmla="*/ 5576 w 21595"/>
              <a:gd name="connsiteY2349" fmla="*/ 10091 h 21600"/>
              <a:gd name="connsiteX2350" fmla="*/ 5550 w 21595"/>
              <a:gd name="connsiteY2350" fmla="*/ 10076 h 21600"/>
              <a:gd name="connsiteX2351" fmla="*/ 5540 w 21595"/>
              <a:gd name="connsiteY2351" fmla="*/ 10091 h 21600"/>
              <a:gd name="connsiteX2352" fmla="*/ 5535 w 21595"/>
              <a:gd name="connsiteY2352" fmla="*/ 10076 h 21600"/>
              <a:gd name="connsiteX2353" fmla="*/ 5519 w 21595"/>
              <a:gd name="connsiteY2353" fmla="*/ 10076 h 21600"/>
              <a:gd name="connsiteX2354" fmla="*/ 5503 w 21595"/>
              <a:gd name="connsiteY2354" fmla="*/ 10102 h 21600"/>
              <a:gd name="connsiteX2355" fmla="*/ 5498 w 21595"/>
              <a:gd name="connsiteY2355" fmla="*/ 10102 h 21600"/>
              <a:gd name="connsiteX2356" fmla="*/ 5484 w 21595"/>
              <a:gd name="connsiteY2356" fmla="*/ 10076 h 21600"/>
              <a:gd name="connsiteX2357" fmla="*/ 5477 w 21595"/>
              <a:gd name="connsiteY2357" fmla="*/ 10102 h 21600"/>
              <a:gd name="connsiteX2358" fmla="*/ 5458 w 21595"/>
              <a:gd name="connsiteY2358" fmla="*/ 10076 h 21600"/>
              <a:gd name="connsiteX2359" fmla="*/ 5472 w 21595"/>
              <a:gd name="connsiteY2359" fmla="*/ 10015 h 21600"/>
              <a:gd name="connsiteX2360" fmla="*/ 5484 w 21595"/>
              <a:gd name="connsiteY2360" fmla="*/ 10015 h 21600"/>
              <a:gd name="connsiteX2361" fmla="*/ 5498 w 21595"/>
              <a:gd name="connsiteY2361" fmla="*/ 9969 h 21600"/>
              <a:gd name="connsiteX2362" fmla="*/ 5510 w 21595"/>
              <a:gd name="connsiteY2362" fmla="*/ 9881 h 21600"/>
              <a:gd name="connsiteX2363" fmla="*/ 5503 w 21595"/>
              <a:gd name="connsiteY2363" fmla="*/ 9869 h 21600"/>
              <a:gd name="connsiteX2364" fmla="*/ 5514 w 21595"/>
              <a:gd name="connsiteY2364" fmla="*/ 9808 h 21600"/>
              <a:gd name="connsiteX2365" fmla="*/ 5510 w 21595"/>
              <a:gd name="connsiteY2365" fmla="*/ 9785 h 21600"/>
              <a:gd name="connsiteX2366" fmla="*/ 5524 w 21595"/>
              <a:gd name="connsiteY2366" fmla="*/ 9724 h 21600"/>
              <a:gd name="connsiteX2367" fmla="*/ 5524 w 21595"/>
              <a:gd name="connsiteY2367" fmla="*/ 9674 h 21600"/>
              <a:gd name="connsiteX2368" fmla="*/ 5514 w 21595"/>
              <a:gd name="connsiteY2368" fmla="*/ 9674 h 21600"/>
              <a:gd name="connsiteX2369" fmla="*/ 5514 w 21595"/>
              <a:gd name="connsiteY2369" fmla="*/ 9648 h 21600"/>
              <a:gd name="connsiteX2370" fmla="*/ 5529 w 21595"/>
              <a:gd name="connsiteY2370" fmla="*/ 9648 h 21600"/>
              <a:gd name="connsiteX2371" fmla="*/ 5540 w 21595"/>
              <a:gd name="connsiteY2371" fmla="*/ 9686 h 21600"/>
              <a:gd name="connsiteX2372" fmla="*/ 5566 w 21595"/>
              <a:gd name="connsiteY2372" fmla="*/ 9563 h 21600"/>
              <a:gd name="connsiteX2373" fmla="*/ 5576 w 21595"/>
              <a:gd name="connsiteY2373" fmla="*/ 9491 h 21600"/>
              <a:gd name="connsiteX2374" fmla="*/ 5566 w 21595"/>
              <a:gd name="connsiteY2374" fmla="*/ 9464 h 21600"/>
              <a:gd name="connsiteX2375" fmla="*/ 5587 w 21595"/>
              <a:gd name="connsiteY2375" fmla="*/ 9369 h 21600"/>
              <a:gd name="connsiteX2376" fmla="*/ 5623 w 21595"/>
              <a:gd name="connsiteY2376" fmla="*/ 9269 h 21600"/>
              <a:gd name="connsiteX2377" fmla="*/ 5633 w 21595"/>
              <a:gd name="connsiteY2377" fmla="*/ 9197 h 21600"/>
              <a:gd name="connsiteX2378" fmla="*/ 5618 w 21595"/>
              <a:gd name="connsiteY2378" fmla="*/ 9158 h 21600"/>
              <a:gd name="connsiteX2379" fmla="*/ 5581 w 21595"/>
              <a:gd name="connsiteY2379" fmla="*/ 9174 h 21600"/>
              <a:gd name="connsiteX2380" fmla="*/ 5529 w 21595"/>
              <a:gd name="connsiteY2380" fmla="*/ 9158 h 21600"/>
              <a:gd name="connsiteX2381" fmla="*/ 5463 w 21595"/>
              <a:gd name="connsiteY2381" fmla="*/ 9197 h 21600"/>
              <a:gd name="connsiteX2382" fmla="*/ 5421 w 21595"/>
              <a:gd name="connsiteY2382" fmla="*/ 9246 h 21600"/>
              <a:gd name="connsiteX2383" fmla="*/ 5411 w 21595"/>
              <a:gd name="connsiteY2383" fmla="*/ 9296 h 21600"/>
              <a:gd name="connsiteX2384" fmla="*/ 5395 w 21595"/>
              <a:gd name="connsiteY2384" fmla="*/ 9430 h 21600"/>
              <a:gd name="connsiteX2385" fmla="*/ 5374 w 21595"/>
              <a:gd name="connsiteY2385" fmla="*/ 9525 h 21600"/>
              <a:gd name="connsiteX2386" fmla="*/ 5333 w 21595"/>
              <a:gd name="connsiteY2386" fmla="*/ 9586 h 21600"/>
              <a:gd name="connsiteX2387" fmla="*/ 5296 w 21595"/>
              <a:gd name="connsiteY2387" fmla="*/ 9613 h 21600"/>
              <a:gd name="connsiteX2388" fmla="*/ 5250 w 21595"/>
              <a:gd name="connsiteY2388" fmla="*/ 9648 h 21600"/>
              <a:gd name="connsiteX2389" fmla="*/ 5203 w 21595"/>
              <a:gd name="connsiteY2389" fmla="*/ 9663 h 21600"/>
              <a:gd name="connsiteX2390" fmla="*/ 5147 w 21595"/>
              <a:gd name="connsiteY2390" fmla="*/ 9709 h 21600"/>
              <a:gd name="connsiteX2391" fmla="*/ 5126 w 21595"/>
              <a:gd name="connsiteY2391" fmla="*/ 9636 h 21600"/>
              <a:gd name="connsiteX2392" fmla="*/ 5063 w 21595"/>
              <a:gd name="connsiteY2392" fmla="*/ 9602 h 21600"/>
              <a:gd name="connsiteX2393" fmla="*/ 5048 w 21595"/>
              <a:gd name="connsiteY2393" fmla="*/ 9514 h 21600"/>
              <a:gd name="connsiteX2394" fmla="*/ 5037 w 21595"/>
              <a:gd name="connsiteY2394" fmla="*/ 9430 h 21600"/>
              <a:gd name="connsiteX2395" fmla="*/ 5006 w 21595"/>
              <a:gd name="connsiteY2395" fmla="*/ 9307 h 21600"/>
              <a:gd name="connsiteX2396" fmla="*/ 5001 w 21595"/>
              <a:gd name="connsiteY2396" fmla="*/ 9174 h 21600"/>
              <a:gd name="connsiteX2397" fmla="*/ 4991 w 21595"/>
              <a:gd name="connsiteY2397" fmla="*/ 9097 h 21600"/>
              <a:gd name="connsiteX2398" fmla="*/ 4985 w 21595"/>
              <a:gd name="connsiteY2398" fmla="*/ 9013 h 21600"/>
              <a:gd name="connsiteX2399" fmla="*/ 4996 w 21595"/>
              <a:gd name="connsiteY2399" fmla="*/ 8929 h 21600"/>
              <a:gd name="connsiteX2400" fmla="*/ 5017 w 21595"/>
              <a:gd name="connsiteY2400" fmla="*/ 8719 h 21600"/>
              <a:gd name="connsiteX2401" fmla="*/ 5032 w 21595"/>
              <a:gd name="connsiteY2401" fmla="*/ 8596 h 21600"/>
              <a:gd name="connsiteX2402" fmla="*/ 5069 w 21595"/>
              <a:gd name="connsiteY2402" fmla="*/ 8451 h 21600"/>
              <a:gd name="connsiteX2403" fmla="*/ 5063 w 21595"/>
              <a:gd name="connsiteY2403" fmla="*/ 8401 h 21600"/>
              <a:gd name="connsiteX2404" fmla="*/ 5069 w 21595"/>
              <a:gd name="connsiteY2404" fmla="*/ 8317 h 21600"/>
              <a:gd name="connsiteX2405" fmla="*/ 5079 w 21595"/>
              <a:gd name="connsiteY2405" fmla="*/ 8207 h 21600"/>
              <a:gd name="connsiteX2406" fmla="*/ 5100 w 21595"/>
              <a:gd name="connsiteY2406" fmla="*/ 8134 h 21600"/>
              <a:gd name="connsiteX2407" fmla="*/ 5135 w 21595"/>
              <a:gd name="connsiteY2407" fmla="*/ 8057 h 21600"/>
              <a:gd name="connsiteX2408" fmla="*/ 5203 w 21595"/>
              <a:gd name="connsiteY2408" fmla="*/ 7985 h 21600"/>
              <a:gd name="connsiteX2409" fmla="*/ 5270 w 21595"/>
              <a:gd name="connsiteY2409" fmla="*/ 7863 h 21600"/>
              <a:gd name="connsiteX2410" fmla="*/ 5322 w 21595"/>
              <a:gd name="connsiteY2410" fmla="*/ 7828 h 21600"/>
              <a:gd name="connsiteX2411" fmla="*/ 5359 w 21595"/>
              <a:gd name="connsiteY2411" fmla="*/ 7813 h 21600"/>
              <a:gd name="connsiteX2412" fmla="*/ 5395 w 21595"/>
              <a:gd name="connsiteY2412" fmla="*/ 7863 h 21600"/>
              <a:gd name="connsiteX2413" fmla="*/ 5451 w 21595"/>
              <a:gd name="connsiteY2413" fmla="*/ 7840 h 21600"/>
              <a:gd name="connsiteX2414" fmla="*/ 5484 w 21595"/>
              <a:gd name="connsiteY2414" fmla="*/ 7924 h 21600"/>
              <a:gd name="connsiteX2415" fmla="*/ 5529 w 21595"/>
              <a:gd name="connsiteY2415" fmla="*/ 7924 h 21600"/>
              <a:gd name="connsiteX2416" fmla="*/ 5550 w 21595"/>
              <a:gd name="connsiteY2416" fmla="*/ 7901 h 21600"/>
              <a:gd name="connsiteX2417" fmla="*/ 5571 w 21595"/>
              <a:gd name="connsiteY2417" fmla="*/ 7924 h 21600"/>
              <a:gd name="connsiteX2418" fmla="*/ 5587 w 21595"/>
              <a:gd name="connsiteY2418" fmla="*/ 7901 h 21600"/>
              <a:gd name="connsiteX2419" fmla="*/ 5576 w 21595"/>
              <a:gd name="connsiteY2419" fmla="*/ 7863 h 21600"/>
              <a:gd name="connsiteX2420" fmla="*/ 5581 w 21595"/>
              <a:gd name="connsiteY2420" fmla="*/ 7801 h 21600"/>
              <a:gd name="connsiteX2421" fmla="*/ 5576 w 21595"/>
              <a:gd name="connsiteY2421" fmla="*/ 7752 h 21600"/>
              <a:gd name="connsiteX2422" fmla="*/ 5602 w 21595"/>
              <a:gd name="connsiteY2422" fmla="*/ 7729 h 21600"/>
              <a:gd name="connsiteX2423" fmla="*/ 5649 w 21595"/>
              <a:gd name="connsiteY2423" fmla="*/ 7717 h 21600"/>
              <a:gd name="connsiteX2424" fmla="*/ 5701 w 21595"/>
              <a:gd name="connsiteY2424" fmla="*/ 7740 h 21600"/>
              <a:gd name="connsiteX2425" fmla="*/ 5769 w 21595"/>
              <a:gd name="connsiteY2425" fmla="*/ 7717 h 21600"/>
              <a:gd name="connsiteX2426" fmla="*/ 5799 w 21595"/>
              <a:gd name="connsiteY2426" fmla="*/ 7767 h 21600"/>
              <a:gd name="connsiteX2427" fmla="*/ 5821 w 21595"/>
              <a:gd name="connsiteY2427" fmla="*/ 7840 h 21600"/>
              <a:gd name="connsiteX2428" fmla="*/ 5830 w 21595"/>
              <a:gd name="connsiteY2428" fmla="*/ 7840 h 21600"/>
              <a:gd name="connsiteX2429" fmla="*/ 5898 w 21595"/>
              <a:gd name="connsiteY2429" fmla="*/ 7767 h 21600"/>
              <a:gd name="connsiteX2430" fmla="*/ 5918 w 21595"/>
              <a:gd name="connsiteY2430" fmla="*/ 7790 h 21600"/>
              <a:gd name="connsiteX2431" fmla="*/ 5950 w 21595"/>
              <a:gd name="connsiteY2431" fmla="*/ 7935 h 21600"/>
              <a:gd name="connsiteX2432" fmla="*/ 5960 w 21595"/>
              <a:gd name="connsiteY2432" fmla="*/ 8023 h 21600"/>
              <a:gd name="connsiteX2433" fmla="*/ 5939 w 21595"/>
              <a:gd name="connsiteY2433" fmla="*/ 8134 h 21600"/>
              <a:gd name="connsiteX2434" fmla="*/ 5939 w 21595"/>
              <a:gd name="connsiteY2434" fmla="*/ 8195 h 21600"/>
              <a:gd name="connsiteX2435" fmla="*/ 5960 w 21595"/>
              <a:gd name="connsiteY2435" fmla="*/ 8317 h 21600"/>
              <a:gd name="connsiteX2436" fmla="*/ 5981 w 21595"/>
              <a:gd name="connsiteY2436" fmla="*/ 8451 h 21600"/>
              <a:gd name="connsiteX2437" fmla="*/ 5995 w 21595"/>
              <a:gd name="connsiteY2437" fmla="*/ 8486 h 21600"/>
              <a:gd name="connsiteX2438" fmla="*/ 6002 w 21595"/>
              <a:gd name="connsiteY2438" fmla="*/ 8562 h 21600"/>
              <a:gd name="connsiteX2439" fmla="*/ 6033 w 21595"/>
              <a:gd name="connsiteY2439" fmla="*/ 8585 h 21600"/>
              <a:gd name="connsiteX2440" fmla="*/ 6047 w 21595"/>
              <a:gd name="connsiteY2440" fmla="*/ 8562 h 21600"/>
              <a:gd name="connsiteX2441" fmla="*/ 6068 w 21595"/>
              <a:gd name="connsiteY2441" fmla="*/ 8463 h 21600"/>
              <a:gd name="connsiteX2442" fmla="*/ 6080 w 21595"/>
              <a:gd name="connsiteY2442" fmla="*/ 8401 h 21600"/>
              <a:gd name="connsiteX2443" fmla="*/ 6089 w 21595"/>
              <a:gd name="connsiteY2443" fmla="*/ 8291 h 21600"/>
              <a:gd name="connsiteX2444" fmla="*/ 6073 w 21595"/>
              <a:gd name="connsiteY2444" fmla="*/ 8107 h 21600"/>
              <a:gd name="connsiteX2445" fmla="*/ 6080 w 21595"/>
              <a:gd name="connsiteY2445" fmla="*/ 8035 h 21600"/>
              <a:gd name="connsiteX2446" fmla="*/ 6063 w 21595"/>
              <a:gd name="connsiteY2446" fmla="*/ 7912 h 21600"/>
              <a:gd name="connsiteX2447" fmla="*/ 6059 w 21595"/>
              <a:gd name="connsiteY2447" fmla="*/ 7778 h 21600"/>
              <a:gd name="connsiteX2448" fmla="*/ 6059 w 21595"/>
              <a:gd name="connsiteY2448" fmla="*/ 7668 h 21600"/>
              <a:gd name="connsiteX2449" fmla="*/ 6080 w 21595"/>
              <a:gd name="connsiteY2449" fmla="*/ 7545 h 21600"/>
              <a:gd name="connsiteX2450" fmla="*/ 6115 w 21595"/>
              <a:gd name="connsiteY2450" fmla="*/ 7461 h 21600"/>
              <a:gd name="connsiteX2451" fmla="*/ 6157 w 21595"/>
              <a:gd name="connsiteY2451" fmla="*/ 7373 h 21600"/>
              <a:gd name="connsiteX2452" fmla="*/ 6229 w 21595"/>
              <a:gd name="connsiteY2452" fmla="*/ 7278 h 21600"/>
              <a:gd name="connsiteX2453" fmla="*/ 6245 w 21595"/>
              <a:gd name="connsiteY2453" fmla="*/ 7217 h 21600"/>
              <a:gd name="connsiteX2454" fmla="*/ 6280 w 21595"/>
              <a:gd name="connsiteY2454" fmla="*/ 7155 h 21600"/>
              <a:gd name="connsiteX2455" fmla="*/ 6306 w 21595"/>
              <a:gd name="connsiteY2455" fmla="*/ 7155 h 21600"/>
              <a:gd name="connsiteX2456" fmla="*/ 6358 w 21595"/>
              <a:gd name="connsiteY2456" fmla="*/ 7056 h 21600"/>
              <a:gd name="connsiteX2457" fmla="*/ 6421 w 21595"/>
              <a:gd name="connsiteY2457" fmla="*/ 7006 h 21600"/>
              <a:gd name="connsiteX2458" fmla="*/ 6473 w 21595"/>
              <a:gd name="connsiteY2458" fmla="*/ 6884 h 21600"/>
              <a:gd name="connsiteX2459" fmla="*/ 6483 w 21595"/>
              <a:gd name="connsiteY2459" fmla="*/ 6727 h 21600"/>
              <a:gd name="connsiteX2460" fmla="*/ 6483 w 21595"/>
              <a:gd name="connsiteY2460" fmla="*/ 6666 h 21600"/>
              <a:gd name="connsiteX2461" fmla="*/ 6468 w 21595"/>
              <a:gd name="connsiteY2461" fmla="*/ 6651 h 21600"/>
              <a:gd name="connsiteX2462" fmla="*/ 6483 w 21595"/>
              <a:gd name="connsiteY2462" fmla="*/ 6506 h 21600"/>
              <a:gd name="connsiteX2463" fmla="*/ 6452 w 21595"/>
              <a:gd name="connsiteY2463" fmla="*/ 6456 h 21600"/>
              <a:gd name="connsiteX2464" fmla="*/ 6483 w 21595"/>
              <a:gd name="connsiteY2464" fmla="*/ 6467 h 21600"/>
              <a:gd name="connsiteX2465" fmla="*/ 6488 w 21595"/>
              <a:gd name="connsiteY2465" fmla="*/ 6372 h 21600"/>
              <a:gd name="connsiteX2466" fmla="*/ 6504 w 21595"/>
              <a:gd name="connsiteY2466" fmla="*/ 6299 h 21600"/>
              <a:gd name="connsiteX2467" fmla="*/ 6494 w 21595"/>
              <a:gd name="connsiteY2467" fmla="*/ 6433 h 21600"/>
              <a:gd name="connsiteX2468" fmla="*/ 6514 w 21595"/>
              <a:gd name="connsiteY2468" fmla="*/ 6494 h 21600"/>
              <a:gd name="connsiteX2469" fmla="*/ 6488 w 21595"/>
              <a:gd name="connsiteY2469" fmla="*/ 6605 h 21600"/>
              <a:gd name="connsiteX2470" fmla="*/ 6488 w 21595"/>
              <a:gd name="connsiteY2470" fmla="*/ 6616 h 21600"/>
              <a:gd name="connsiteX2471" fmla="*/ 6540 w 21595"/>
              <a:gd name="connsiteY2471" fmla="*/ 6483 h 21600"/>
              <a:gd name="connsiteX2472" fmla="*/ 6561 w 21595"/>
              <a:gd name="connsiteY2472" fmla="*/ 6422 h 21600"/>
              <a:gd name="connsiteX2473" fmla="*/ 6572 w 21595"/>
              <a:gd name="connsiteY2473" fmla="*/ 6360 h 21600"/>
              <a:gd name="connsiteX2474" fmla="*/ 6561 w 21595"/>
              <a:gd name="connsiteY2474" fmla="*/ 6334 h 21600"/>
              <a:gd name="connsiteX2475" fmla="*/ 6561 w 21595"/>
              <a:gd name="connsiteY2475" fmla="*/ 6250 h 21600"/>
              <a:gd name="connsiteX2476" fmla="*/ 6572 w 21595"/>
              <a:gd name="connsiteY2476" fmla="*/ 6284 h 21600"/>
              <a:gd name="connsiteX2477" fmla="*/ 6582 w 21595"/>
              <a:gd name="connsiteY2477" fmla="*/ 6299 h 21600"/>
              <a:gd name="connsiteX2478" fmla="*/ 6582 w 21595"/>
              <a:gd name="connsiteY2478" fmla="*/ 6334 h 21600"/>
              <a:gd name="connsiteX2479" fmla="*/ 6638 w 21595"/>
              <a:gd name="connsiteY2479" fmla="*/ 6211 h 21600"/>
              <a:gd name="connsiteX2480" fmla="*/ 6664 w 21595"/>
              <a:gd name="connsiteY2480" fmla="*/ 6100 h 21600"/>
              <a:gd name="connsiteX2481" fmla="*/ 6650 w 21595"/>
              <a:gd name="connsiteY2481" fmla="*/ 6089 h 21600"/>
              <a:gd name="connsiteX2482" fmla="*/ 6676 w 21595"/>
              <a:gd name="connsiteY2482" fmla="*/ 6039 h 21600"/>
              <a:gd name="connsiteX2483" fmla="*/ 6669 w 21595"/>
              <a:gd name="connsiteY2483" fmla="*/ 6066 h 21600"/>
              <a:gd name="connsiteX2484" fmla="*/ 6706 w 21595"/>
              <a:gd name="connsiteY2484" fmla="*/ 6066 h 21600"/>
              <a:gd name="connsiteX2485" fmla="*/ 6789 w 21595"/>
              <a:gd name="connsiteY2485" fmla="*/ 6016 h 21600"/>
              <a:gd name="connsiteX2486" fmla="*/ 6779 w 21595"/>
              <a:gd name="connsiteY2486" fmla="*/ 5978 h 21600"/>
              <a:gd name="connsiteX2487" fmla="*/ 6690 w 21595"/>
              <a:gd name="connsiteY2487" fmla="*/ 6016 h 21600"/>
              <a:gd name="connsiteX2488" fmla="*/ 6742 w 21595"/>
              <a:gd name="connsiteY2488" fmla="*/ 5967 h 21600"/>
              <a:gd name="connsiteX2489" fmla="*/ 6779 w 21595"/>
              <a:gd name="connsiteY2489" fmla="*/ 5955 h 21600"/>
              <a:gd name="connsiteX2490" fmla="*/ 6805 w 21595"/>
              <a:gd name="connsiteY2490" fmla="*/ 5955 h 21600"/>
              <a:gd name="connsiteX2491" fmla="*/ 6846 w 21595"/>
              <a:gd name="connsiteY2491" fmla="*/ 5932 h 21600"/>
              <a:gd name="connsiteX2492" fmla="*/ 6872 w 21595"/>
              <a:gd name="connsiteY2492" fmla="*/ 5932 h 21600"/>
              <a:gd name="connsiteX2493" fmla="*/ 6914 w 21595"/>
              <a:gd name="connsiteY2493" fmla="*/ 5906 h 21600"/>
              <a:gd name="connsiteX2494" fmla="*/ 6923 w 21595"/>
              <a:gd name="connsiteY2494" fmla="*/ 5856 h 21600"/>
              <a:gd name="connsiteX2495" fmla="*/ 6914 w 21595"/>
              <a:gd name="connsiteY2495" fmla="*/ 5821 h 21600"/>
              <a:gd name="connsiteX2496" fmla="*/ 6914 w 21595"/>
              <a:gd name="connsiteY2496" fmla="*/ 5883 h 21600"/>
              <a:gd name="connsiteX2497" fmla="*/ 6888 w 21595"/>
              <a:gd name="connsiteY2497" fmla="*/ 5871 h 21600"/>
              <a:gd name="connsiteX2498" fmla="*/ 6883 w 21595"/>
              <a:gd name="connsiteY2498" fmla="*/ 5795 h 21600"/>
              <a:gd name="connsiteX2499" fmla="*/ 6893 w 21595"/>
              <a:gd name="connsiteY2499" fmla="*/ 5711 h 21600"/>
              <a:gd name="connsiteX2500" fmla="*/ 6902 w 21595"/>
              <a:gd name="connsiteY2500" fmla="*/ 5672 h 21600"/>
              <a:gd name="connsiteX2501" fmla="*/ 6949 w 21595"/>
              <a:gd name="connsiteY2501" fmla="*/ 5577 h 21600"/>
              <a:gd name="connsiteX2502" fmla="*/ 7017 w 21595"/>
              <a:gd name="connsiteY2502" fmla="*/ 5527 h 21600"/>
              <a:gd name="connsiteX2503" fmla="*/ 7079 w 21595"/>
              <a:gd name="connsiteY2503" fmla="*/ 5466 h 21600"/>
              <a:gd name="connsiteX2504" fmla="*/ 7147 w 21595"/>
              <a:gd name="connsiteY2504" fmla="*/ 5393 h 21600"/>
              <a:gd name="connsiteX2505" fmla="*/ 7147 w 21595"/>
              <a:gd name="connsiteY2505" fmla="*/ 5344 h 21600"/>
              <a:gd name="connsiteX2506" fmla="*/ 7208 w 21595"/>
              <a:gd name="connsiteY2506" fmla="*/ 5321 h 21600"/>
              <a:gd name="connsiteX2507" fmla="*/ 7298 w 21595"/>
              <a:gd name="connsiteY2507" fmla="*/ 5321 h 21600"/>
              <a:gd name="connsiteX2508" fmla="*/ 7183 w 21595"/>
              <a:gd name="connsiteY2508" fmla="*/ 5454 h 21600"/>
              <a:gd name="connsiteX2509" fmla="*/ 7168 w 21595"/>
              <a:gd name="connsiteY2509" fmla="*/ 5588 h 21600"/>
              <a:gd name="connsiteX2510" fmla="*/ 7208 w 21595"/>
              <a:gd name="connsiteY2510" fmla="*/ 5600 h 21600"/>
              <a:gd name="connsiteX2511" fmla="*/ 7286 w 21595"/>
              <a:gd name="connsiteY2511" fmla="*/ 5477 h 21600"/>
              <a:gd name="connsiteX2512" fmla="*/ 7349 w 21595"/>
              <a:gd name="connsiteY2512" fmla="*/ 5416 h 21600"/>
              <a:gd name="connsiteX2513" fmla="*/ 7479 w 21595"/>
              <a:gd name="connsiteY2513" fmla="*/ 5321 h 21600"/>
              <a:gd name="connsiteX2514" fmla="*/ 7562 w 21595"/>
              <a:gd name="connsiteY2514" fmla="*/ 5221 h 21600"/>
              <a:gd name="connsiteX2515" fmla="*/ 7531 w 21595"/>
              <a:gd name="connsiteY2515" fmla="*/ 5160 h 21600"/>
              <a:gd name="connsiteX2516" fmla="*/ 7545 w 21595"/>
              <a:gd name="connsiteY2516" fmla="*/ 5049 h 21600"/>
              <a:gd name="connsiteX2517" fmla="*/ 7468 w 21595"/>
              <a:gd name="connsiteY2517" fmla="*/ 5221 h 21600"/>
              <a:gd name="connsiteX2518" fmla="*/ 7375 w 21595"/>
              <a:gd name="connsiteY2518" fmla="*/ 5244 h 21600"/>
              <a:gd name="connsiteX2519" fmla="*/ 7312 w 21595"/>
              <a:gd name="connsiteY2519" fmla="*/ 5172 h 21600"/>
              <a:gd name="connsiteX2520" fmla="*/ 7312 w 21595"/>
              <a:gd name="connsiteY2520" fmla="*/ 5049 h 21600"/>
              <a:gd name="connsiteX2521" fmla="*/ 7317 w 21595"/>
              <a:gd name="connsiteY2521" fmla="*/ 4877 h 21600"/>
              <a:gd name="connsiteX2522" fmla="*/ 7385 w 21595"/>
              <a:gd name="connsiteY2522" fmla="*/ 4770 h 21600"/>
              <a:gd name="connsiteX2523" fmla="*/ 7349 w 21595"/>
              <a:gd name="connsiteY2523" fmla="*/ 4694 h 21600"/>
              <a:gd name="connsiteX2524" fmla="*/ 7265 w 21595"/>
              <a:gd name="connsiteY2524" fmla="*/ 4709 h 21600"/>
              <a:gd name="connsiteX2525" fmla="*/ 7136 w 21595"/>
              <a:gd name="connsiteY2525" fmla="*/ 4843 h 21600"/>
              <a:gd name="connsiteX2526" fmla="*/ 7017 w 21595"/>
              <a:gd name="connsiteY2526" fmla="*/ 5049 h 21600"/>
              <a:gd name="connsiteX2527" fmla="*/ 6970 w 21595"/>
              <a:gd name="connsiteY2527" fmla="*/ 5076 h 21600"/>
              <a:gd name="connsiteX2528" fmla="*/ 7053 w 21595"/>
              <a:gd name="connsiteY2528" fmla="*/ 4927 h 21600"/>
              <a:gd name="connsiteX2529" fmla="*/ 7162 w 21595"/>
              <a:gd name="connsiteY2529" fmla="*/ 4721 h 21600"/>
              <a:gd name="connsiteX2530" fmla="*/ 7239 w 21595"/>
              <a:gd name="connsiteY2530" fmla="*/ 4648 h 21600"/>
              <a:gd name="connsiteX2531" fmla="*/ 7302 w 21595"/>
              <a:gd name="connsiteY2531" fmla="*/ 4537 h 21600"/>
              <a:gd name="connsiteX2532" fmla="*/ 7359 w 21595"/>
              <a:gd name="connsiteY2532" fmla="*/ 4526 h 21600"/>
              <a:gd name="connsiteX2533" fmla="*/ 7437 w 21595"/>
              <a:gd name="connsiteY2533" fmla="*/ 4526 h 21600"/>
              <a:gd name="connsiteX2534" fmla="*/ 7545 w 21595"/>
              <a:gd name="connsiteY2534" fmla="*/ 4560 h 21600"/>
              <a:gd name="connsiteX2535" fmla="*/ 7639 w 21595"/>
              <a:gd name="connsiteY2535" fmla="*/ 4537 h 21600"/>
              <a:gd name="connsiteX2536" fmla="*/ 7722 w 21595"/>
              <a:gd name="connsiteY2536" fmla="*/ 4403 h 21600"/>
              <a:gd name="connsiteX2537" fmla="*/ 7816 w 21595"/>
              <a:gd name="connsiteY2537" fmla="*/ 4354 h 21600"/>
              <a:gd name="connsiteX2538" fmla="*/ 7861 w 21595"/>
              <a:gd name="connsiteY2538" fmla="*/ 4292 h 21600"/>
              <a:gd name="connsiteX2539" fmla="*/ 7908 w 21595"/>
              <a:gd name="connsiteY2539" fmla="*/ 4243 h 21600"/>
              <a:gd name="connsiteX2540" fmla="*/ 7929 w 21595"/>
              <a:gd name="connsiteY2540" fmla="*/ 4059 h 21600"/>
              <a:gd name="connsiteX2541" fmla="*/ 7919 w 21595"/>
              <a:gd name="connsiteY2541" fmla="*/ 4010 h 21600"/>
              <a:gd name="connsiteX2542" fmla="*/ 7877 w 21595"/>
              <a:gd name="connsiteY2542" fmla="*/ 3987 h 21600"/>
              <a:gd name="connsiteX2543" fmla="*/ 7877 w 21595"/>
              <a:gd name="connsiteY2543" fmla="*/ 3853 h 21600"/>
              <a:gd name="connsiteX2544" fmla="*/ 7856 w 21595"/>
              <a:gd name="connsiteY2544" fmla="*/ 3803 h 21600"/>
              <a:gd name="connsiteX2545" fmla="*/ 7779 w 21595"/>
              <a:gd name="connsiteY2545" fmla="*/ 3765 h 21600"/>
              <a:gd name="connsiteX2546" fmla="*/ 7748 w 21595"/>
              <a:gd name="connsiteY2546" fmla="*/ 3681 h 21600"/>
              <a:gd name="connsiteX2547" fmla="*/ 7696 w 21595"/>
              <a:gd name="connsiteY2547" fmla="*/ 3593 h 21600"/>
              <a:gd name="connsiteX2548" fmla="*/ 7738 w 21595"/>
              <a:gd name="connsiteY2548" fmla="*/ 3497 h 21600"/>
              <a:gd name="connsiteX2549" fmla="*/ 7712 w 21595"/>
              <a:gd name="connsiteY2549" fmla="*/ 3314 h 21600"/>
              <a:gd name="connsiteX2550" fmla="*/ 7686 w 21595"/>
              <a:gd name="connsiteY2550" fmla="*/ 3130 h 21600"/>
              <a:gd name="connsiteX2551" fmla="*/ 7675 w 21595"/>
              <a:gd name="connsiteY2551" fmla="*/ 2997 h 21600"/>
              <a:gd name="connsiteX2552" fmla="*/ 7628 w 21595"/>
              <a:gd name="connsiteY2552" fmla="*/ 3058 h 21600"/>
              <a:gd name="connsiteX2553" fmla="*/ 7550 w 21595"/>
              <a:gd name="connsiteY2553" fmla="*/ 3226 h 21600"/>
              <a:gd name="connsiteX2554" fmla="*/ 7463 w 21595"/>
              <a:gd name="connsiteY2554" fmla="*/ 3314 h 21600"/>
              <a:gd name="connsiteX2555" fmla="*/ 7442 w 21595"/>
              <a:gd name="connsiteY2555" fmla="*/ 3215 h 21600"/>
              <a:gd name="connsiteX2556" fmla="*/ 7401 w 21595"/>
              <a:gd name="connsiteY2556" fmla="*/ 3203 h 21600"/>
              <a:gd name="connsiteX2557" fmla="*/ 7427 w 21595"/>
              <a:gd name="connsiteY2557" fmla="*/ 3008 h 21600"/>
              <a:gd name="connsiteX2558" fmla="*/ 7458 w 21595"/>
              <a:gd name="connsiteY2558" fmla="*/ 2886 h 21600"/>
              <a:gd name="connsiteX2559" fmla="*/ 7375 w 21595"/>
              <a:gd name="connsiteY2559" fmla="*/ 2874 h 21600"/>
              <a:gd name="connsiteX2560" fmla="*/ 7369 w 21595"/>
              <a:gd name="connsiteY2560" fmla="*/ 2813 h 21600"/>
              <a:gd name="connsiteX2561" fmla="*/ 7333 w 21595"/>
              <a:gd name="connsiteY2561" fmla="*/ 2725 h 21600"/>
              <a:gd name="connsiteX2562" fmla="*/ 7298 w 21595"/>
              <a:gd name="connsiteY2562" fmla="*/ 2676 h 21600"/>
              <a:gd name="connsiteX2563" fmla="*/ 7251 w 21595"/>
              <a:gd name="connsiteY2563" fmla="*/ 2725 h 21600"/>
              <a:gd name="connsiteX2564" fmla="*/ 7204 w 21595"/>
              <a:gd name="connsiteY2564" fmla="*/ 2702 h 21600"/>
              <a:gd name="connsiteX2565" fmla="*/ 7136 w 21595"/>
              <a:gd name="connsiteY2565" fmla="*/ 2664 h 21600"/>
              <a:gd name="connsiteX2566" fmla="*/ 7095 w 21595"/>
              <a:gd name="connsiteY2566" fmla="*/ 2702 h 21600"/>
              <a:gd name="connsiteX2567" fmla="*/ 7053 w 21595"/>
              <a:gd name="connsiteY2567" fmla="*/ 2936 h 21600"/>
              <a:gd name="connsiteX2568" fmla="*/ 7043 w 21595"/>
              <a:gd name="connsiteY2568" fmla="*/ 3069 h 21600"/>
              <a:gd name="connsiteX2569" fmla="*/ 6945 w 21595"/>
              <a:gd name="connsiteY2569" fmla="*/ 3215 h 21600"/>
              <a:gd name="connsiteX2570" fmla="*/ 6980 w 21595"/>
              <a:gd name="connsiteY2570" fmla="*/ 3337 h 21600"/>
              <a:gd name="connsiteX2571" fmla="*/ 6987 w 21595"/>
              <a:gd name="connsiteY2571" fmla="*/ 3459 h 21600"/>
              <a:gd name="connsiteX2572" fmla="*/ 6966 w 21595"/>
              <a:gd name="connsiteY2572" fmla="*/ 3559 h 21600"/>
              <a:gd name="connsiteX2573" fmla="*/ 6914 w 21595"/>
              <a:gd name="connsiteY2573" fmla="*/ 3669 h 21600"/>
              <a:gd name="connsiteX2574" fmla="*/ 6836 w 21595"/>
              <a:gd name="connsiteY2574" fmla="*/ 3776 h 21600"/>
              <a:gd name="connsiteX2575" fmla="*/ 6737 w 21595"/>
              <a:gd name="connsiteY2575" fmla="*/ 3853 h 21600"/>
              <a:gd name="connsiteX2576" fmla="*/ 6758 w 21595"/>
              <a:gd name="connsiteY2576" fmla="*/ 3926 h 21600"/>
              <a:gd name="connsiteX2577" fmla="*/ 6732 w 21595"/>
              <a:gd name="connsiteY2577" fmla="*/ 4170 h 21600"/>
              <a:gd name="connsiteX2578" fmla="*/ 6669 w 21595"/>
              <a:gd name="connsiteY2578" fmla="*/ 4327 h 21600"/>
              <a:gd name="connsiteX2579" fmla="*/ 6624 w 21595"/>
              <a:gd name="connsiteY2579" fmla="*/ 4377 h 21600"/>
              <a:gd name="connsiteX2580" fmla="*/ 6572 w 21595"/>
              <a:gd name="connsiteY2580" fmla="*/ 4231 h 21600"/>
              <a:gd name="connsiteX2581" fmla="*/ 6572 w 21595"/>
              <a:gd name="connsiteY2581" fmla="*/ 4059 h 21600"/>
              <a:gd name="connsiteX2582" fmla="*/ 6591 w 21595"/>
              <a:gd name="connsiteY2582" fmla="*/ 3914 h 21600"/>
              <a:gd name="connsiteX2583" fmla="*/ 6629 w 21595"/>
              <a:gd name="connsiteY2583" fmla="*/ 3776 h 21600"/>
              <a:gd name="connsiteX2584" fmla="*/ 6577 w 21595"/>
              <a:gd name="connsiteY2584" fmla="*/ 3754 h 21600"/>
              <a:gd name="connsiteX2585" fmla="*/ 6499 w 21595"/>
              <a:gd name="connsiteY2585" fmla="*/ 3754 h 21600"/>
              <a:gd name="connsiteX2586" fmla="*/ 6457 w 21595"/>
              <a:gd name="connsiteY2586" fmla="*/ 3681 h 21600"/>
              <a:gd name="connsiteX2587" fmla="*/ 6405 w 21595"/>
              <a:gd name="connsiteY2587" fmla="*/ 3643 h 21600"/>
              <a:gd name="connsiteX2588" fmla="*/ 6391 w 21595"/>
              <a:gd name="connsiteY2588" fmla="*/ 3570 h 21600"/>
              <a:gd name="connsiteX2589" fmla="*/ 6353 w 21595"/>
              <a:gd name="connsiteY2589" fmla="*/ 3509 h 21600"/>
              <a:gd name="connsiteX2590" fmla="*/ 6276 w 21595"/>
              <a:gd name="connsiteY2590" fmla="*/ 3448 h 21600"/>
              <a:gd name="connsiteX2591" fmla="*/ 6198 w 21595"/>
              <a:gd name="connsiteY2591" fmla="*/ 3486 h 21600"/>
              <a:gd name="connsiteX2592" fmla="*/ 6209 w 21595"/>
              <a:gd name="connsiteY2592" fmla="*/ 3364 h 21600"/>
              <a:gd name="connsiteX2593" fmla="*/ 6224 w 21595"/>
              <a:gd name="connsiteY2593" fmla="*/ 3226 h 21600"/>
              <a:gd name="connsiteX2594" fmla="*/ 6162 w 21595"/>
              <a:gd name="connsiteY2594" fmla="*/ 3203 h 21600"/>
              <a:gd name="connsiteX2595" fmla="*/ 6214 w 21595"/>
              <a:gd name="connsiteY2595" fmla="*/ 3020 h 21600"/>
              <a:gd name="connsiteX2596" fmla="*/ 6266 w 21595"/>
              <a:gd name="connsiteY2596" fmla="*/ 2909 h 21600"/>
              <a:gd name="connsiteX2597" fmla="*/ 6365 w 21595"/>
              <a:gd name="connsiteY2597" fmla="*/ 2737 h 21600"/>
              <a:gd name="connsiteX2598" fmla="*/ 6457 w 21595"/>
              <a:gd name="connsiteY2598" fmla="*/ 2630 h 21600"/>
              <a:gd name="connsiteX2599" fmla="*/ 6520 w 21595"/>
              <a:gd name="connsiteY2599" fmla="*/ 2603 h 21600"/>
              <a:gd name="connsiteX2600" fmla="*/ 6551 w 21595"/>
              <a:gd name="connsiteY2600" fmla="*/ 2519 h 21600"/>
              <a:gd name="connsiteX2601" fmla="*/ 6608 w 21595"/>
              <a:gd name="connsiteY2601" fmla="*/ 2458 h 21600"/>
              <a:gd name="connsiteX2602" fmla="*/ 6676 w 21595"/>
              <a:gd name="connsiteY2602" fmla="*/ 2446 h 21600"/>
              <a:gd name="connsiteX2603" fmla="*/ 6758 w 21595"/>
              <a:gd name="connsiteY2603" fmla="*/ 2347 h 21600"/>
              <a:gd name="connsiteX2604" fmla="*/ 6789 w 21595"/>
              <a:gd name="connsiteY2604" fmla="*/ 2286 h 21600"/>
              <a:gd name="connsiteX2605" fmla="*/ 6872 w 21595"/>
              <a:gd name="connsiteY2605" fmla="*/ 2163 h 21600"/>
              <a:gd name="connsiteX2606" fmla="*/ 6902 w 21595"/>
              <a:gd name="connsiteY2606" fmla="*/ 2091 h 21600"/>
              <a:gd name="connsiteX2607" fmla="*/ 6940 w 21595"/>
              <a:gd name="connsiteY2607" fmla="*/ 2141 h 21600"/>
              <a:gd name="connsiteX2608" fmla="*/ 7006 w 21595"/>
              <a:gd name="connsiteY2608" fmla="*/ 2114 h 21600"/>
              <a:gd name="connsiteX2609" fmla="*/ 7126 w 21595"/>
              <a:gd name="connsiteY2609" fmla="*/ 2018 h 21600"/>
              <a:gd name="connsiteX2610" fmla="*/ 7152 w 21595"/>
              <a:gd name="connsiteY2610" fmla="*/ 1942 h 21600"/>
              <a:gd name="connsiteX2611" fmla="*/ 7142 w 21595"/>
              <a:gd name="connsiteY2611" fmla="*/ 1869 h 21600"/>
              <a:gd name="connsiteX2612" fmla="*/ 7199 w 21595"/>
              <a:gd name="connsiteY2612" fmla="*/ 1796 h 21600"/>
              <a:gd name="connsiteX2613" fmla="*/ 7213 w 21595"/>
              <a:gd name="connsiteY2613" fmla="*/ 1735 h 21600"/>
              <a:gd name="connsiteX2614" fmla="*/ 7178 w 21595"/>
              <a:gd name="connsiteY2614" fmla="*/ 1663 h 21600"/>
              <a:gd name="connsiteX2615" fmla="*/ 7121 w 21595"/>
              <a:gd name="connsiteY2615" fmla="*/ 1651 h 21600"/>
              <a:gd name="connsiteX2616" fmla="*/ 7058 w 21595"/>
              <a:gd name="connsiteY2616" fmla="*/ 1636 h 21600"/>
              <a:gd name="connsiteX2617" fmla="*/ 7006 w 21595"/>
              <a:gd name="connsiteY2617" fmla="*/ 1785 h 21600"/>
              <a:gd name="connsiteX2618" fmla="*/ 6940 w 21595"/>
              <a:gd name="connsiteY2618" fmla="*/ 1907 h 21600"/>
              <a:gd name="connsiteX2619" fmla="*/ 6862 w 21595"/>
              <a:gd name="connsiteY2619" fmla="*/ 2003 h 21600"/>
              <a:gd name="connsiteX2620" fmla="*/ 6846 w 21595"/>
              <a:gd name="connsiteY2620" fmla="*/ 1907 h 21600"/>
              <a:gd name="connsiteX2621" fmla="*/ 6893 w 21595"/>
              <a:gd name="connsiteY2621" fmla="*/ 1808 h 21600"/>
              <a:gd name="connsiteX2622" fmla="*/ 6872 w 21595"/>
              <a:gd name="connsiteY2622" fmla="*/ 1724 h 21600"/>
              <a:gd name="connsiteX2623" fmla="*/ 6773 w 21595"/>
              <a:gd name="connsiteY2623" fmla="*/ 1819 h 21600"/>
              <a:gd name="connsiteX2624" fmla="*/ 6820 w 21595"/>
              <a:gd name="connsiteY2624" fmla="*/ 1686 h 21600"/>
              <a:gd name="connsiteX2625" fmla="*/ 6747 w 21595"/>
              <a:gd name="connsiteY2625" fmla="*/ 1663 h 21600"/>
              <a:gd name="connsiteX2626" fmla="*/ 6810 w 21595"/>
              <a:gd name="connsiteY2626" fmla="*/ 1590 h 21600"/>
              <a:gd name="connsiteX2627" fmla="*/ 6810 w 21595"/>
              <a:gd name="connsiteY2627" fmla="*/ 1441 h 21600"/>
              <a:gd name="connsiteX2628" fmla="*/ 6789 w 21595"/>
              <a:gd name="connsiteY2628" fmla="*/ 1380 h 21600"/>
              <a:gd name="connsiteX2629" fmla="*/ 6742 w 21595"/>
              <a:gd name="connsiteY2629" fmla="*/ 1357 h 21600"/>
              <a:gd name="connsiteX2630" fmla="*/ 3100 w 21595"/>
              <a:gd name="connsiteY2630" fmla="*/ 1407 h 21600"/>
              <a:gd name="connsiteX2631" fmla="*/ 3088 w 21595"/>
              <a:gd name="connsiteY2631" fmla="*/ 1418 h 21600"/>
              <a:gd name="connsiteX2632" fmla="*/ 3022 w 21595"/>
              <a:gd name="connsiteY2632" fmla="*/ 1502 h 21600"/>
              <a:gd name="connsiteX2633" fmla="*/ 3083 w 21595"/>
              <a:gd name="connsiteY2633" fmla="*/ 1502 h 21600"/>
              <a:gd name="connsiteX2634" fmla="*/ 3152 w 21595"/>
              <a:gd name="connsiteY2634" fmla="*/ 1468 h 21600"/>
              <a:gd name="connsiteX2635" fmla="*/ 3166 w 21595"/>
              <a:gd name="connsiteY2635" fmla="*/ 1441 h 21600"/>
              <a:gd name="connsiteX2636" fmla="*/ 3135 w 21595"/>
              <a:gd name="connsiteY2636" fmla="*/ 1407 h 21600"/>
              <a:gd name="connsiteX2637" fmla="*/ 3100 w 21595"/>
              <a:gd name="connsiteY2637" fmla="*/ 1407 h 21600"/>
              <a:gd name="connsiteX2638" fmla="*/ 18502 w 21595"/>
              <a:gd name="connsiteY2638" fmla="*/ 1418 h 21600"/>
              <a:gd name="connsiteX2639" fmla="*/ 18485 w 21595"/>
              <a:gd name="connsiteY2639" fmla="*/ 1468 h 21600"/>
              <a:gd name="connsiteX2640" fmla="*/ 18528 w 21595"/>
              <a:gd name="connsiteY2640" fmla="*/ 1514 h 21600"/>
              <a:gd name="connsiteX2641" fmla="*/ 18570 w 21595"/>
              <a:gd name="connsiteY2641" fmla="*/ 1502 h 21600"/>
              <a:gd name="connsiteX2642" fmla="*/ 18502 w 21595"/>
              <a:gd name="connsiteY2642" fmla="*/ 1418 h 21600"/>
              <a:gd name="connsiteX2643" fmla="*/ 6520 w 21595"/>
              <a:gd name="connsiteY2643" fmla="*/ 1602 h 21600"/>
              <a:gd name="connsiteX2644" fmla="*/ 6468 w 21595"/>
              <a:gd name="connsiteY2644" fmla="*/ 1663 h 21600"/>
              <a:gd name="connsiteX2645" fmla="*/ 6410 w 21595"/>
              <a:gd name="connsiteY2645" fmla="*/ 1697 h 21600"/>
              <a:gd name="connsiteX2646" fmla="*/ 6447 w 21595"/>
              <a:gd name="connsiteY2646" fmla="*/ 1758 h 21600"/>
              <a:gd name="connsiteX2647" fmla="*/ 6488 w 21595"/>
              <a:gd name="connsiteY2647" fmla="*/ 1747 h 21600"/>
              <a:gd name="connsiteX2648" fmla="*/ 6535 w 21595"/>
              <a:gd name="connsiteY2648" fmla="*/ 1785 h 21600"/>
              <a:gd name="connsiteX2649" fmla="*/ 6582 w 21595"/>
              <a:gd name="connsiteY2649" fmla="*/ 1735 h 21600"/>
              <a:gd name="connsiteX2650" fmla="*/ 6572 w 21595"/>
              <a:gd name="connsiteY2650" fmla="*/ 1686 h 21600"/>
              <a:gd name="connsiteX2651" fmla="*/ 6566 w 21595"/>
              <a:gd name="connsiteY2651" fmla="*/ 1663 h 21600"/>
              <a:gd name="connsiteX2652" fmla="*/ 6551 w 21595"/>
              <a:gd name="connsiteY2652" fmla="*/ 1636 h 21600"/>
              <a:gd name="connsiteX2653" fmla="*/ 6520 w 21595"/>
              <a:gd name="connsiteY2653" fmla="*/ 1602 h 21600"/>
              <a:gd name="connsiteX2654" fmla="*/ 2850 w 21595"/>
              <a:gd name="connsiteY2654" fmla="*/ 1758 h 21600"/>
              <a:gd name="connsiteX2655" fmla="*/ 2492 w 21595"/>
              <a:gd name="connsiteY2655" fmla="*/ 2309 h 21600"/>
              <a:gd name="connsiteX2656" fmla="*/ 2556 w 21595"/>
              <a:gd name="connsiteY2656" fmla="*/ 2263 h 21600"/>
              <a:gd name="connsiteX2657" fmla="*/ 2575 w 21595"/>
              <a:gd name="connsiteY2657" fmla="*/ 2186 h 21600"/>
              <a:gd name="connsiteX2658" fmla="*/ 2653 w 21595"/>
              <a:gd name="connsiteY2658" fmla="*/ 2152 h 21600"/>
              <a:gd name="connsiteX2659" fmla="*/ 2607 w 21595"/>
              <a:gd name="connsiteY2659" fmla="*/ 2213 h 21600"/>
              <a:gd name="connsiteX2660" fmla="*/ 2601 w 21595"/>
              <a:gd name="connsiteY2660" fmla="*/ 2263 h 21600"/>
              <a:gd name="connsiteX2661" fmla="*/ 2669 w 21595"/>
              <a:gd name="connsiteY2661" fmla="*/ 2236 h 21600"/>
              <a:gd name="connsiteX2662" fmla="*/ 2700 w 21595"/>
              <a:gd name="connsiteY2662" fmla="*/ 2263 h 21600"/>
              <a:gd name="connsiteX2663" fmla="*/ 2674 w 21595"/>
              <a:gd name="connsiteY2663" fmla="*/ 2324 h 21600"/>
              <a:gd name="connsiteX2664" fmla="*/ 2711 w 21595"/>
              <a:gd name="connsiteY2664" fmla="*/ 2370 h 21600"/>
              <a:gd name="connsiteX2665" fmla="*/ 2716 w 21595"/>
              <a:gd name="connsiteY2665" fmla="*/ 2420 h 21600"/>
              <a:gd name="connsiteX2666" fmla="*/ 2756 w 21595"/>
              <a:gd name="connsiteY2666" fmla="*/ 2420 h 21600"/>
              <a:gd name="connsiteX2667" fmla="*/ 2794 w 21595"/>
              <a:gd name="connsiteY2667" fmla="*/ 2397 h 21600"/>
              <a:gd name="connsiteX2668" fmla="*/ 2876 w 21595"/>
              <a:gd name="connsiteY2668" fmla="*/ 2248 h 21600"/>
              <a:gd name="connsiteX2669" fmla="*/ 2959 w 21595"/>
              <a:gd name="connsiteY2669" fmla="*/ 2236 h 21600"/>
              <a:gd name="connsiteX2670" fmla="*/ 3041 w 21595"/>
              <a:gd name="connsiteY2670" fmla="*/ 2175 h 21600"/>
              <a:gd name="connsiteX2671" fmla="*/ 3032 w 21595"/>
              <a:gd name="connsiteY2671" fmla="*/ 2041 h 21600"/>
              <a:gd name="connsiteX2672" fmla="*/ 2923 w 21595"/>
              <a:gd name="connsiteY2672" fmla="*/ 2018 h 21600"/>
              <a:gd name="connsiteX2673" fmla="*/ 2871 w 21595"/>
              <a:gd name="connsiteY2673" fmla="*/ 2125 h 21600"/>
              <a:gd name="connsiteX2674" fmla="*/ 2860 w 21595"/>
              <a:gd name="connsiteY2674" fmla="*/ 2091 h 21600"/>
              <a:gd name="connsiteX2675" fmla="*/ 2918 w 21595"/>
              <a:gd name="connsiteY2675" fmla="*/ 2003 h 21600"/>
              <a:gd name="connsiteX2676" fmla="*/ 2886 w 21595"/>
              <a:gd name="connsiteY2676" fmla="*/ 1869 h 21600"/>
              <a:gd name="connsiteX2677" fmla="*/ 2850 w 21595"/>
              <a:gd name="connsiteY2677" fmla="*/ 1758 h 21600"/>
              <a:gd name="connsiteX2678" fmla="*/ 7416 w 21595"/>
              <a:gd name="connsiteY2678" fmla="*/ 1858 h 21600"/>
              <a:gd name="connsiteX2679" fmla="*/ 7375 w 21595"/>
              <a:gd name="connsiteY2679" fmla="*/ 1869 h 21600"/>
              <a:gd name="connsiteX2680" fmla="*/ 7333 w 21595"/>
              <a:gd name="connsiteY2680" fmla="*/ 1942 h 21600"/>
              <a:gd name="connsiteX2681" fmla="*/ 7323 w 21595"/>
              <a:gd name="connsiteY2681" fmla="*/ 2018 h 21600"/>
              <a:gd name="connsiteX2682" fmla="*/ 7375 w 21595"/>
              <a:gd name="connsiteY2682" fmla="*/ 2003 h 21600"/>
              <a:gd name="connsiteX2683" fmla="*/ 7416 w 21595"/>
              <a:gd name="connsiteY2683" fmla="*/ 1969 h 21600"/>
              <a:gd name="connsiteX2684" fmla="*/ 7427 w 21595"/>
              <a:gd name="connsiteY2684" fmla="*/ 1957 h 21600"/>
              <a:gd name="connsiteX2685" fmla="*/ 7442 w 21595"/>
              <a:gd name="connsiteY2685" fmla="*/ 1896 h 21600"/>
              <a:gd name="connsiteX2686" fmla="*/ 7416 w 21595"/>
              <a:gd name="connsiteY2686" fmla="*/ 1858 h 21600"/>
              <a:gd name="connsiteX2687" fmla="*/ 10059 w 21595"/>
              <a:gd name="connsiteY2687" fmla="*/ 2102 h 21600"/>
              <a:gd name="connsiteX2688" fmla="*/ 9981 w 21595"/>
              <a:gd name="connsiteY2688" fmla="*/ 2175 h 21600"/>
              <a:gd name="connsiteX2689" fmla="*/ 9929 w 21595"/>
              <a:gd name="connsiteY2689" fmla="*/ 2125 h 21600"/>
              <a:gd name="connsiteX2690" fmla="*/ 9852 w 21595"/>
              <a:gd name="connsiteY2690" fmla="*/ 2213 h 21600"/>
              <a:gd name="connsiteX2691" fmla="*/ 9790 w 21595"/>
              <a:gd name="connsiteY2691" fmla="*/ 2114 h 21600"/>
              <a:gd name="connsiteX2692" fmla="*/ 9717 w 21595"/>
              <a:gd name="connsiteY2692" fmla="*/ 2141 h 21600"/>
              <a:gd name="connsiteX2693" fmla="*/ 9682 w 21595"/>
              <a:gd name="connsiteY2693" fmla="*/ 2225 h 21600"/>
              <a:gd name="connsiteX2694" fmla="*/ 9774 w 21595"/>
              <a:gd name="connsiteY2694" fmla="*/ 2263 h 21600"/>
              <a:gd name="connsiteX2695" fmla="*/ 9774 w 21595"/>
              <a:gd name="connsiteY2695" fmla="*/ 2297 h 21600"/>
              <a:gd name="connsiteX2696" fmla="*/ 9691 w 21595"/>
              <a:gd name="connsiteY2696" fmla="*/ 2335 h 21600"/>
              <a:gd name="connsiteX2697" fmla="*/ 9785 w 21595"/>
              <a:gd name="connsiteY2697" fmla="*/ 2397 h 21600"/>
              <a:gd name="connsiteX2698" fmla="*/ 9733 w 21595"/>
              <a:gd name="connsiteY2698" fmla="*/ 2458 h 21600"/>
              <a:gd name="connsiteX2699" fmla="*/ 9863 w 21595"/>
              <a:gd name="connsiteY2699" fmla="*/ 2507 h 21600"/>
              <a:gd name="connsiteX2700" fmla="*/ 9920 w 21595"/>
              <a:gd name="connsiteY2700" fmla="*/ 2530 h 21600"/>
              <a:gd name="connsiteX2701" fmla="*/ 9960 w 21595"/>
              <a:gd name="connsiteY2701" fmla="*/ 2507 h 21600"/>
              <a:gd name="connsiteX2702" fmla="*/ 10101 w 21595"/>
              <a:gd name="connsiteY2702" fmla="*/ 2408 h 21600"/>
              <a:gd name="connsiteX2703" fmla="*/ 10167 w 21595"/>
              <a:gd name="connsiteY2703" fmla="*/ 2297 h 21600"/>
              <a:gd name="connsiteX2704" fmla="*/ 10122 w 21595"/>
              <a:gd name="connsiteY2704" fmla="*/ 2202 h 21600"/>
              <a:gd name="connsiteX2705" fmla="*/ 10137 w 21595"/>
              <a:gd name="connsiteY2705" fmla="*/ 2102 h 21600"/>
              <a:gd name="connsiteX2706" fmla="*/ 10059 w 21595"/>
              <a:gd name="connsiteY2706" fmla="*/ 2102 h 21600"/>
              <a:gd name="connsiteX2707" fmla="*/ 6867 w 21595"/>
              <a:gd name="connsiteY2707" fmla="*/ 2213 h 21600"/>
              <a:gd name="connsiteX2708" fmla="*/ 6810 w 21595"/>
              <a:gd name="connsiteY2708" fmla="*/ 2335 h 21600"/>
              <a:gd name="connsiteX2709" fmla="*/ 6773 w 21595"/>
              <a:gd name="connsiteY2709" fmla="*/ 2458 h 21600"/>
              <a:gd name="connsiteX2710" fmla="*/ 6711 w 21595"/>
              <a:gd name="connsiteY2710" fmla="*/ 2519 h 21600"/>
              <a:gd name="connsiteX2711" fmla="*/ 6779 w 21595"/>
              <a:gd name="connsiteY2711" fmla="*/ 2507 h 21600"/>
              <a:gd name="connsiteX2712" fmla="*/ 6768 w 21595"/>
              <a:gd name="connsiteY2712" fmla="*/ 2592 h 21600"/>
              <a:gd name="connsiteX2713" fmla="*/ 6857 w 21595"/>
              <a:gd name="connsiteY2713" fmla="*/ 2519 h 21600"/>
              <a:gd name="connsiteX2714" fmla="*/ 6923 w 21595"/>
              <a:gd name="connsiteY2714" fmla="*/ 2446 h 21600"/>
              <a:gd name="connsiteX2715" fmla="*/ 6935 w 21595"/>
              <a:gd name="connsiteY2715" fmla="*/ 2507 h 21600"/>
              <a:gd name="connsiteX2716" fmla="*/ 6996 w 21595"/>
              <a:gd name="connsiteY2716" fmla="*/ 2542 h 21600"/>
              <a:gd name="connsiteX2717" fmla="*/ 7053 w 21595"/>
              <a:gd name="connsiteY2717" fmla="*/ 2492 h 21600"/>
              <a:gd name="connsiteX2718" fmla="*/ 7032 w 21595"/>
              <a:gd name="connsiteY2718" fmla="*/ 2446 h 21600"/>
              <a:gd name="connsiteX2719" fmla="*/ 6996 w 21595"/>
              <a:gd name="connsiteY2719" fmla="*/ 2458 h 21600"/>
              <a:gd name="connsiteX2720" fmla="*/ 7006 w 21595"/>
              <a:gd name="connsiteY2720" fmla="*/ 2397 h 21600"/>
              <a:gd name="connsiteX2721" fmla="*/ 6970 w 21595"/>
              <a:gd name="connsiteY2721" fmla="*/ 2347 h 21600"/>
              <a:gd name="connsiteX2722" fmla="*/ 6928 w 21595"/>
              <a:gd name="connsiteY2722" fmla="*/ 2297 h 21600"/>
              <a:gd name="connsiteX2723" fmla="*/ 6914 w 21595"/>
              <a:gd name="connsiteY2723" fmla="*/ 2263 h 21600"/>
              <a:gd name="connsiteX2724" fmla="*/ 6888 w 21595"/>
              <a:gd name="connsiteY2724" fmla="*/ 2286 h 21600"/>
              <a:gd name="connsiteX2725" fmla="*/ 6893 w 21595"/>
              <a:gd name="connsiteY2725" fmla="*/ 2225 h 21600"/>
              <a:gd name="connsiteX2726" fmla="*/ 6867 w 21595"/>
              <a:gd name="connsiteY2726" fmla="*/ 2213 h 21600"/>
              <a:gd name="connsiteX2727" fmla="*/ 2773 w 21595"/>
              <a:gd name="connsiteY2727" fmla="*/ 2492 h 21600"/>
              <a:gd name="connsiteX2728" fmla="*/ 2742 w 21595"/>
              <a:gd name="connsiteY2728" fmla="*/ 2542 h 21600"/>
              <a:gd name="connsiteX2729" fmla="*/ 2747 w 21595"/>
              <a:gd name="connsiteY2729" fmla="*/ 2553 h 21600"/>
              <a:gd name="connsiteX2730" fmla="*/ 2789 w 21595"/>
              <a:gd name="connsiteY2730" fmla="*/ 2542 h 21600"/>
              <a:gd name="connsiteX2731" fmla="*/ 2794 w 21595"/>
              <a:gd name="connsiteY2731" fmla="*/ 2580 h 21600"/>
              <a:gd name="connsiteX2732" fmla="*/ 2815 w 21595"/>
              <a:gd name="connsiteY2732" fmla="*/ 2603 h 21600"/>
              <a:gd name="connsiteX2733" fmla="*/ 2866 w 21595"/>
              <a:gd name="connsiteY2733" fmla="*/ 2580 h 21600"/>
              <a:gd name="connsiteX2734" fmla="*/ 2876 w 21595"/>
              <a:gd name="connsiteY2734" fmla="*/ 2553 h 21600"/>
              <a:gd name="connsiteX2735" fmla="*/ 2841 w 21595"/>
              <a:gd name="connsiteY2735" fmla="*/ 2542 h 21600"/>
              <a:gd name="connsiteX2736" fmla="*/ 2824 w 21595"/>
              <a:gd name="connsiteY2736" fmla="*/ 2507 h 21600"/>
              <a:gd name="connsiteX2737" fmla="*/ 2789 w 21595"/>
              <a:gd name="connsiteY2737" fmla="*/ 2519 h 21600"/>
              <a:gd name="connsiteX2738" fmla="*/ 2773 w 21595"/>
              <a:gd name="connsiteY2738" fmla="*/ 2492 h 21600"/>
              <a:gd name="connsiteX2739" fmla="*/ 6872 w 21595"/>
              <a:gd name="connsiteY2739" fmla="*/ 2614 h 21600"/>
              <a:gd name="connsiteX2740" fmla="*/ 6820 w 21595"/>
              <a:gd name="connsiteY2740" fmla="*/ 2676 h 21600"/>
              <a:gd name="connsiteX2741" fmla="*/ 6820 w 21595"/>
              <a:gd name="connsiteY2741" fmla="*/ 2725 h 21600"/>
              <a:gd name="connsiteX2742" fmla="*/ 6851 w 21595"/>
              <a:gd name="connsiteY2742" fmla="*/ 2725 h 21600"/>
              <a:gd name="connsiteX2743" fmla="*/ 6928 w 21595"/>
              <a:gd name="connsiteY2743" fmla="*/ 2641 h 21600"/>
              <a:gd name="connsiteX2744" fmla="*/ 6935 w 21595"/>
              <a:gd name="connsiteY2744" fmla="*/ 2614 h 21600"/>
              <a:gd name="connsiteX2745" fmla="*/ 6872 w 21595"/>
              <a:gd name="connsiteY2745" fmla="*/ 2614 h 21600"/>
              <a:gd name="connsiteX2746" fmla="*/ 7006 w 21595"/>
              <a:gd name="connsiteY2746" fmla="*/ 2691 h 21600"/>
              <a:gd name="connsiteX2747" fmla="*/ 6980 w 21595"/>
              <a:gd name="connsiteY2747" fmla="*/ 2737 h 21600"/>
              <a:gd name="connsiteX2748" fmla="*/ 6975 w 21595"/>
              <a:gd name="connsiteY2748" fmla="*/ 2752 h 21600"/>
              <a:gd name="connsiteX2749" fmla="*/ 6975 w 21595"/>
              <a:gd name="connsiteY2749" fmla="*/ 2786 h 21600"/>
              <a:gd name="connsiteX2750" fmla="*/ 6991 w 21595"/>
              <a:gd name="connsiteY2750" fmla="*/ 2798 h 21600"/>
              <a:gd name="connsiteX2751" fmla="*/ 7032 w 21595"/>
              <a:gd name="connsiteY2751" fmla="*/ 2725 h 21600"/>
              <a:gd name="connsiteX2752" fmla="*/ 7027 w 21595"/>
              <a:gd name="connsiteY2752" fmla="*/ 2691 h 21600"/>
              <a:gd name="connsiteX2753" fmla="*/ 7006 w 21595"/>
              <a:gd name="connsiteY2753" fmla="*/ 2691 h 21600"/>
              <a:gd name="connsiteX2754" fmla="*/ 2751 w 21595"/>
              <a:gd name="connsiteY2754" fmla="*/ 2981 h 21600"/>
              <a:gd name="connsiteX2755" fmla="*/ 2695 w 21595"/>
              <a:gd name="connsiteY2755" fmla="*/ 3008 h 21600"/>
              <a:gd name="connsiteX2756" fmla="*/ 2700 w 21595"/>
              <a:gd name="connsiteY2756" fmla="*/ 3058 h 21600"/>
              <a:gd name="connsiteX2757" fmla="*/ 2721 w 21595"/>
              <a:gd name="connsiteY2757" fmla="*/ 3081 h 21600"/>
              <a:gd name="connsiteX2758" fmla="*/ 2763 w 21595"/>
              <a:gd name="connsiteY2758" fmla="*/ 3058 h 21600"/>
              <a:gd name="connsiteX2759" fmla="*/ 2789 w 21595"/>
              <a:gd name="connsiteY2759" fmla="*/ 2997 h 21600"/>
              <a:gd name="connsiteX2760" fmla="*/ 2751 w 21595"/>
              <a:gd name="connsiteY2760" fmla="*/ 2981 h 21600"/>
              <a:gd name="connsiteX2761" fmla="*/ 10551 w 21595"/>
              <a:gd name="connsiteY2761" fmla="*/ 3253 h 21600"/>
              <a:gd name="connsiteX2762" fmla="*/ 10511 w 21595"/>
              <a:gd name="connsiteY2762" fmla="*/ 3375 h 21600"/>
              <a:gd name="connsiteX2763" fmla="*/ 10490 w 21595"/>
              <a:gd name="connsiteY2763" fmla="*/ 3520 h 21600"/>
              <a:gd name="connsiteX2764" fmla="*/ 10511 w 21595"/>
              <a:gd name="connsiteY2764" fmla="*/ 3608 h 21600"/>
              <a:gd name="connsiteX2765" fmla="*/ 10516 w 21595"/>
              <a:gd name="connsiteY2765" fmla="*/ 3754 h 21600"/>
              <a:gd name="connsiteX2766" fmla="*/ 10542 w 21595"/>
              <a:gd name="connsiteY2766" fmla="*/ 3681 h 21600"/>
              <a:gd name="connsiteX2767" fmla="*/ 10556 w 21595"/>
              <a:gd name="connsiteY2767" fmla="*/ 3715 h 21600"/>
              <a:gd name="connsiteX2768" fmla="*/ 10537 w 21595"/>
              <a:gd name="connsiteY2768" fmla="*/ 3792 h 21600"/>
              <a:gd name="connsiteX2769" fmla="*/ 10551 w 21595"/>
              <a:gd name="connsiteY2769" fmla="*/ 3826 h 21600"/>
              <a:gd name="connsiteX2770" fmla="*/ 10608 w 21595"/>
              <a:gd name="connsiteY2770" fmla="*/ 3853 h 21600"/>
              <a:gd name="connsiteX2771" fmla="*/ 10645 w 21595"/>
              <a:gd name="connsiteY2771" fmla="*/ 3948 h 21600"/>
              <a:gd name="connsiteX2772" fmla="*/ 10634 w 21595"/>
              <a:gd name="connsiteY2772" fmla="*/ 4048 h 21600"/>
              <a:gd name="connsiteX2773" fmla="*/ 10563 w 21595"/>
              <a:gd name="connsiteY2773" fmla="*/ 4021 h 21600"/>
              <a:gd name="connsiteX2774" fmla="*/ 10551 w 21595"/>
              <a:gd name="connsiteY2774" fmla="*/ 4132 h 21600"/>
              <a:gd name="connsiteX2775" fmla="*/ 10577 w 21595"/>
              <a:gd name="connsiteY2775" fmla="*/ 4220 h 21600"/>
              <a:gd name="connsiteX2776" fmla="*/ 10520 w 21595"/>
              <a:gd name="connsiteY2776" fmla="*/ 4266 h 21600"/>
              <a:gd name="connsiteX2777" fmla="*/ 10537 w 21595"/>
              <a:gd name="connsiteY2777" fmla="*/ 4327 h 21600"/>
              <a:gd name="connsiteX2778" fmla="*/ 10619 w 21595"/>
              <a:gd name="connsiteY2778" fmla="*/ 4354 h 21600"/>
              <a:gd name="connsiteX2779" fmla="*/ 10572 w 21595"/>
              <a:gd name="connsiteY2779" fmla="*/ 4377 h 21600"/>
              <a:gd name="connsiteX2780" fmla="*/ 10490 w 21595"/>
              <a:gd name="connsiteY2780" fmla="*/ 4549 h 21600"/>
              <a:gd name="connsiteX2781" fmla="*/ 10520 w 21595"/>
              <a:gd name="connsiteY2781" fmla="*/ 4572 h 21600"/>
              <a:gd name="connsiteX2782" fmla="*/ 10556 w 21595"/>
              <a:gd name="connsiteY2782" fmla="*/ 4526 h 21600"/>
              <a:gd name="connsiteX2783" fmla="*/ 10603 w 21595"/>
              <a:gd name="connsiteY2783" fmla="*/ 4537 h 21600"/>
              <a:gd name="connsiteX2784" fmla="*/ 10640 w 21595"/>
              <a:gd name="connsiteY2784" fmla="*/ 4464 h 21600"/>
              <a:gd name="connsiteX2785" fmla="*/ 10666 w 21595"/>
              <a:gd name="connsiteY2785" fmla="*/ 4499 h 21600"/>
              <a:gd name="connsiteX2786" fmla="*/ 10754 w 21595"/>
              <a:gd name="connsiteY2786" fmla="*/ 4449 h 21600"/>
              <a:gd name="connsiteX2787" fmla="*/ 10827 w 21595"/>
              <a:gd name="connsiteY2787" fmla="*/ 4449 h 21600"/>
              <a:gd name="connsiteX2788" fmla="*/ 10874 w 21595"/>
              <a:gd name="connsiteY2788" fmla="*/ 4365 h 21600"/>
              <a:gd name="connsiteX2789" fmla="*/ 10852 w 21595"/>
              <a:gd name="connsiteY2789" fmla="*/ 4292 h 21600"/>
              <a:gd name="connsiteX2790" fmla="*/ 10878 w 21595"/>
              <a:gd name="connsiteY2790" fmla="*/ 4243 h 21600"/>
              <a:gd name="connsiteX2791" fmla="*/ 10883 w 21595"/>
              <a:gd name="connsiteY2791" fmla="*/ 4143 h 21600"/>
              <a:gd name="connsiteX2792" fmla="*/ 10822 w 21595"/>
              <a:gd name="connsiteY2792" fmla="*/ 4120 h 21600"/>
              <a:gd name="connsiteX2793" fmla="*/ 10806 w 21595"/>
              <a:gd name="connsiteY2793" fmla="*/ 4059 h 21600"/>
              <a:gd name="connsiteX2794" fmla="*/ 10775 w 21595"/>
              <a:gd name="connsiteY2794" fmla="*/ 3876 h 21600"/>
              <a:gd name="connsiteX2795" fmla="*/ 10738 w 21595"/>
              <a:gd name="connsiteY2795" fmla="*/ 3853 h 21600"/>
              <a:gd name="connsiteX2796" fmla="*/ 10692 w 21595"/>
              <a:gd name="connsiteY2796" fmla="*/ 3654 h 21600"/>
              <a:gd name="connsiteX2797" fmla="*/ 10640 w 21595"/>
              <a:gd name="connsiteY2797" fmla="*/ 3643 h 21600"/>
              <a:gd name="connsiteX2798" fmla="*/ 10686 w 21595"/>
              <a:gd name="connsiteY2798" fmla="*/ 3509 h 21600"/>
              <a:gd name="connsiteX2799" fmla="*/ 10697 w 21595"/>
              <a:gd name="connsiteY2799" fmla="*/ 3387 h 21600"/>
              <a:gd name="connsiteX2800" fmla="*/ 10645 w 21595"/>
              <a:gd name="connsiteY2800" fmla="*/ 3387 h 21600"/>
              <a:gd name="connsiteX2801" fmla="*/ 10593 w 21595"/>
              <a:gd name="connsiteY2801" fmla="*/ 3410 h 21600"/>
              <a:gd name="connsiteX2802" fmla="*/ 10650 w 21595"/>
              <a:gd name="connsiteY2802" fmla="*/ 3253 h 21600"/>
              <a:gd name="connsiteX2803" fmla="*/ 10589 w 21595"/>
              <a:gd name="connsiteY2803" fmla="*/ 3264 h 21600"/>
              <a:gd name="connsiteX2804" fmla="*/ 10551 w 21595"/>
              <a:gd name="connsiteY2804" fmla="*/ 3253 h 21600"/>
              <a:gd name="connsiteX2805" fmla="*/ 3223 w 21595"/>
              <a:gd name="connsiteY2805" fmla="*/ 3348 h 21600"/>
              <a:gd name="connsiteX2806" fmla="*/ 3187 w 21595"/>
              <a:gd name="connsiteY2806" fmla="*/ 3375 h 21600"/>
              <a:gd name="connsiteX2807" fmla="*/ 3119 w 21595"/>
              <a:gd name="connsiteY2807" fmla="*/ 3425 h 21600"/>
              <a:gd name="connsiteX2808" fmla="*/ 3093 w 21595"/>
              <a:gd name="connsiteY2808" fmla="*/ 3497 h 21600"/>
              <a:gd name="connsiteX2809" fmla="*/ 3105 w 21595"/>
              <a:gd name="connsiteY2809" fmla="*/ 3532 h 21600"/>
              <a:gd name="connsiteX2810" fmla="*/ 3177 w 21595"/>
              <a:gd name="connsiteY2810" fmla="*/ 3471 h 21600"/>
              <a:gd name="connsiteX2811" fmla="*/ 3255 w 21595"/>
              <a:gd name="connsiteY2811" fmla="*/ 3398 h 21600"/>
              <a:gd name="connsiteX2812" fmla="*/ 3255 w 21595"/>
              <a:gd name="connsiteY2812" fmla="*/ 3364 h 21600"/>
              <a:gd name="connsiteX2813" fmla="*/ 3223 w 21595"/>
              <a:gd name="connsiteY2813" fmla="*/ 3348 h 21600"/>
              <a:gd name="connsiteX2814" fmla="*/ 10452 w 21595"/>
              <a:gd name="connsiteY2814" fmla="*/ 3765 h 21600"/>
              <a:gd name="connsiteX2815" fmla="*/ 10412 w 21595"/>
              <a:gd name="connsiteY2815" fmla="*/ 3776 h 21600"/>
              <a:gd name="connsiteX2816" fmla="*/ 10370 w 21595"/>
              <a:gd name="connsiteY2816" fmla="*/ 3853 h 21600"/>
              <a:gd name="connsiteX2817" fmla="*/ 10297 w 21595"/>
              <a:gd name="connsiteY2817" fmla="*/ 3975 h 21600"/>
              <a:gd name="connsiteX2818" fmla="*/ 10323 w 21595"/>
              <a:gd name="connsiteY2818" fmla="*/ 4120 h 21600"/>
              <a:gd name="connsiteX2819" fmla="*/ 10278 w 21595"/>
              <a:gd name="connsiteY2819" fmla="*/ 4292 h 21600"/>
              <a:gd name="connsiteX2820" fmla="*/ 10349 w 21595"/>
              <a:gd name="connsiteY2820" fmla="*/ 4315 h 21600"/>
              <a:gd name="connsiteX2821" fmla="*/ 10443 w 21595"/>
              <a:gd name="connsiteY2821" fmla="*/ 4220 h 21600"/>
              <a:gd name="connsiteX2822" fmla="*/ 10485 w 21595"/>
              <a:gd name="connsiteY2822" fmla="*/ 4082 h 21600"/>
              <a:gd name="connsiteX2823" fmla="*/ 10478 w 21595"/>
              <a:gd name="connsiteY2823" fmla="*/ 3975 h 21600"/>
              <a:gd name="connsiteX2824" fmla="*/ 10504 w 21595"/>
              <a:gd name="connsiteY2824" fmla="*/ 3864 h 21600"/>
              <a:gd name="connsiteX2825" fmla="*/ 10452 w 21595"/>
              <a:gd name="connsiteY2825" fmla="*/ 3765 h 21600"/>
              <a:gd name="connsiteX2826" fmla="*/ 3995 w 21595"/>
              <a:gd name="connsiteY2826" fmla="*/ 3926 h 21600"/>
              <a:gd name="connsiteX2827" fmla="*/ 3974 w 21595"/>
              <a:gd name="connsiteY2827" fmla="*/ 3975 h 21600"/>
              <a:gd name="connsiteX2828" fmla="*/ 3965 w 21595"/>
              <a:gd name="connsiteY2828" fmla="*/ 4048 h 21600"/>
              <a:gd name="connsiteX2829" fmla="*/ 3969 w 21595"/>
              <a:gd name="connsiteY2829" fmla="*/ 4082 h 21600"/>
              <a:gd name="connsiteX2830" fmla="*/ 3965 w 21595"/>
              <a:gd name="connsiteY2830" fmla="*/ 4159 h 21600"/>
              <a:gd name="connsiteX2831" fmla="*/ 3974 w 21595"/>
              <a:gd name="connsiteY2831" fmla="*/ 4231 h 21600"/>
              <a:gd name="connsiteX2832" fmla="*/ 3995 w 21595"/>
              <a:gd name="connsiteY2832" fmla="*/ 4231 h 21600"/>
              <a:gd name="connsiteX2833" fmla="*/ 3990 w 21595"/>
              <a:gd name="connsiteY2833" fmla="*/ 4109 h 21600"/>
              <a:gd name="connsiteX2834" fmla="*/ 4068 w 21595"/>
              <a:gd name="connsiteY2834" fmla="*/ 3937 h 21600"/>
              <a:gd name="connsiteX2835" fmla="*/ 4016 w 21595"/>
              <a:gd name="connsiteY2835" fmla="*/ 3948 h 21600"/>
              <a:gd name="connsiteX2836" fmla="*/ 3995 w 21595"/>
              <a:gd name="connsiteY2836" fmla="*/ 3926 h 21600"/>
              <a:gd name="connsiteX2837" fmla="*/ 7887 w 21595"/>
              <a:gd name="connsiteY2837" fmla="*/ 4315 h 21600"/>
              <a:gd name="connsiteX2838" fmla="*/ 7835 w 21595"/>
              <a:gd name="connsiteY2838" fmla="*/ 4365 h 21600"/>
              <a:gd name="connsiteX2839" fmla="*/ 7790 w 21595"/>
              <a:gd name="connsiteY2839" fmla="*/ 4464 h 21600"/>
              <a:gd name="connsiteX2840" fmla="*/ 7701 w 21595"/>
              <a:gd name="connsiteY2840" fmla="*/ 4709 h 21600"/>
              <a:gd name="connsiteX2841" fmla="*/ 7644 w 21595"/>
              <a:gd name="connsiteY2841" fmla="*/ 4805 h 21600"/>
              <a:gd name="connsiteX2842" fmla="*/ 7660 w 21595"/>
              <a:gd name="connsiteY2842" fmla="*/ 4843 h 21600"/>
              <a:gd name="connsiteX2843" fmla="*/ 7618 w 21595"/>
              <a:gd name="connsiteY2843" fmla="*/ 4904 h 21600"/>
              <a:gd name="connsiteX2844" fmla="*/ 7623 w 21595"/>
              <a:gd name="connsiteY2844" fmla="*/ 4954 h 21600"/>
              <a:gd name="connsiteX2845" fmla="*/ 7727 w 21595"/>
              <a:gd name="connsiteY2845" fmla="*/ 4954 h 21600"/>
              <a:gd name="connsiteX2846" fmla="*/ 7783 w 21595"/>
              <a:gd name="connsiteY2846" fmla="*/ 4938 h 21600"/>
              <a:gd name="connsiteX2847" fmla="*/ 7830 w 21595"/>
              <a:gd name="connsiteY2847" fmla="*/ 4988 h 21600"/>
              <a:gd name="connsiteX2848" fmla="*/ 7783 w 21595"/>
              <a:gd name="connsiteY2848" fmla="*/ 5061 h 21600"/>
              <a:gd name="connsiteX2849" fmla="*/ 7816 w 21595"/>
              <a:gd name="connsiteY2849" fmla="*/ 5061 h 21600"/>
              <a:gd name="connsiteX2850" fmla="*/ 7894 w 21595"/>
              <a:gd name="connsiteY2850" fmla="*/ 4927 h 21600"/>
              <a:gd name="connsiteX2851" fmla="*/ 7908 w 21595"/>
              <a:gd name="connsiteY2851" fmla="*/ 4954 h 21600"/>
              <a:gd name="connsiteX2852" fmla="*/ 7882 w 21595"/>
              <a:gd name="connsiteY2852" fmla="*/ 5076 h 21600"/>
              <a:gd name="connsiteX2853" fmla="*/ 7913 w 21595"/>
              <a:gd name="connsiteY2853" fmla="*/ 5110 h 21600"/>
              <a:gd name="connsiteX2854" fmla="*/ 7939 w 21595"/>
              <a:gd name="connsiteY2854" fmla="*/ 5099 h 21600"/>
              <a:gd name="connsiteX2855" fmla="*/ 7976 w 21595"/>
              <a:gd name="connsiteY2855" fmla="*/ 4965 h 21600"/>
              <a:gd name="connsiteX2856" fmla="*/ 7971 w 21595"/>
              <a:gd name="connsiteY2856" fmla="*/ 4866 h 21600"/>
              <a:gd name="connsiteX2857" fmla="*/ 7976 w 21595"/>
              <a:gd name="connsiteY2857" fmla="*/ 4782 h 21600"/>
              <a:gd name="connsiteX2858" fmla="*/ 7934 w 21595"/>
              <a:gd name="connsiteY2858" fmla="*/ 4805 h 21600"/>
              <a:gd name="connsiteX2859" fmla="*/ 7965 w 21595"/>
              <a:gd name="connsiteY2859" fmla="*/ 4694 h 21600"/>
              <a:gd name="connsiteX2860" fmla="*/ 7919 w 21595"/>
              <a:gd name="connsiteY2860" fmla="*/ 4648 h 21600"/>
              <a:gd name="connsiteX2861" fmla="*/ 7887 w 21595"/>
              <a:gd name="connsiteY2861" fmla="*/ 4682 h 21600"/>
              <a:gd name="connsiteX2862" fmla="*/ 7847 w 21595"/>
              <a:gd name="connsiteY2862" fmla="*/ 4633 h 21600"/>
              <a:gd name="connsiteX2863" fmla="*/ 7873 w 21595"/>
              <a:gd name="connsiteY2863" fmla="*/ 4587 h 21600"/>
              <a:gd name="connsiteX2864" fmla="*/ 7842 w 21595"/>
              <a:gd name="connsiteY2864" fmla="*/ 4549 h 21600"/>
              <a:gd name="connsiteX2865" fmla="*/ 7800 w 21595"/>
              <a:gd name="connsiteY2865" fmla="*/ 4598 h 21600"/>
              <a:gd name="connsiteX2866" fmla="*/ 7851 w 21595"/>
              <a:gd name="connsiteY2866" fmla="*/ 4464 h 21600"/>
              <a:gd name="connsiteX2867" fmla="*/ 7894 w 21595"/>
              <a:gd name="connsiteY2867" fmla="*/ 4365 h 21600"/>
              <a:gd name="connsiteX2868" fmla="*/ 7908 w 21595"/>
              <a:gd name="connsiteY2868" fmla="*/ 4327 h 21600"/>
              <a:gd name="connsiteX2869" fmla="*/ 7887 w 21595"/>
              <a:gd name="connsiteY2869" fmla="*/ 4315 h 21600"/>
              <a:gd name="connsiteX2870" fmla="*/ 4068 w 21595"/>
              <a:gd name="connsiteY2870" fmla="*/ 4449 h 21600"/>
              <a:gd name="connsiteX2871" fmla="*/ 4052 w 21595"/>
              <a:gd name="connsiteY2871" fmla="*/ 4487 h 21600"/>
              <a:gd name="connsiteX2872" fmla="*/ 4047 w 21595"/>
              <a:gd name="connsiteY2872" fmla="*/ 4572 h 21600"/>
              <a:gd name="connsiteX2873" fmla="*/ 4094 w 21595"/>
              <a:gd name="connsiteY2873" fmla="*/ 4598 h 21600"/>
              <a:gd name="connsiteX2874" fmla="*/ 4089 w 21595"/>
              <a:gd name="connsiteY2874" fmla="*/ 4648 h 21600"/>
              <a:gd name="connsiteX2875" fmla="*/ 4120 w 21595"/>
              <a:gd name="connsiteY2875" fmla="*/ 4694 h 21600"/>
              <a:gd name="connsiteX2876" fmla="*/ 4120 w 21595"/>
              <a:gd name="connsiteY2876" fmla="*/ 4755 h 21600"/>
              <a:gd name="connsiteX2877" fmla="*/ 4188 w 21595"/>
              <a:gd name="connsiteY2877" fmla="*/ 4831 h 21600"/>
              <a:gd name="connsiteX2878" fmla="*/ 4224 w 21595"/>
              <a:gd name="connsiteY2878" fmla="*/ 4805 h 21600"/>
              <a:gd name="connsiteX2879" fmla="*/ 4224 w 21595"/>
              <a:gd name="connsiteY2879" fmla="*/ 4721 h 21600"/>
              <a:gd name="connsiteX2880" fmla="*/ 4193 w 21595"/>
              <a:gd name="connsiteY2880" fmla="*/ 4659 h 21600"/>
              <a:gd name="connsiteX2881" fmla="*/ 4188 w 21595"/>
              <a:gd name="connsiteY2881" fmla="*/ 4587 h 21600"/>
              <a:gd name="connsiteX2882" fmla="*/ 4182 w 21595"/>
              <a:gd name="connsiteY2882" fmla="*/ 4526 h 21600"/>
              <a:gd name="connsiteX2883" fmla="*/ 4141 w 21595"/>
              <a:gd name="connsiteY2883" fmla="*/ 4510 h 21600"/>
              <a:gd name="connsiteX2884" fmla="*/ 4115 w 21595"/>
              <a:gd name="connsiteY2884" fmla="*/ 4487 h 21600"/>
              <a:gd name="connsiteX2885" fmla="*/ 4068 w 21595"/>
              <a:gd name="connsiteY2885" fmla="*/ 4449 h 21600"/>
              <a:gd name="connsiteX2886" fmla="*/ 7411 w 21595"/>
              <a:gd name="connsiteY2886" fmla="*/ 4572 h 21600"/>
              <a:gd name="connsiteX2887" fmla="*/ 7395 w 21595"/>
              <a:gd name="connsiteY2887" fmla="*/ 4598 h 21600"/>
              <a:gd name="connsiteX2888" fmla="*/ 7432 w 21595"/>
              <a:gd name="connsiteY2888" fmla="*/ 4671 h 21600"/>
              <a:gd name="connsiteX2889" fmla="*/ 7494 w 21595"/>
              <a:gd name="connsiteY2889" fmla="*/ 4721 h 21600"/>
              <a:gd name="connsiteX2890" fmla="*/ 7519 w 21595"/>
              <a:gd name="connsiteY2890" fmla="*/ 4709 h 21600"/>
              <a:gd name="connsiteX2891" fmla="*/ 7519 w 21595"/>
              <a:gd name="connsiteY2891" fmla="*/ 4682 h 21600"/>
              <a:gd name="connsiteX2892" fmla="*/ 7479 w 21595"/>
              <a:gd name="connsiteY2892" fmla="*/ 4621 h 21600"/>
              <a:gd name="connsiteX2893" fmla="*/ 7411 w 21595"/>
              <a:gd name="connsiteY2893" fmla="*/ 4572 h 21600"/>
              <a:gd name="connsiteX2894" fmla="*/ 7354 w 21595"/>
              <a:gd name="connsiteY2894" fmla="*/ 5038 h 21600"/>
              <a:gd name="connsiteX2895" fmla="*/ 7328 w 21595"/>
              <a:gd name="connsiteY2895" fmla="*/ 5088 h 21600"/>
              <a:gd name="connsiteX2896" fmla="*/ 7333 w 21595"/>
              <a:gd name="connsiteY2896" fmla="*/ 5149 h 21600"/>
              <a:gd name="connsiteX2897" fmla="*/ 7395 w 21595"/>
              <a:gd name="connsiteY2897" fmla="*/ 5210 h 21600"/>
              <a:gd name="connsiteX2898" fmla="*/ 7416 w 21595"/>
              <a:gd name="connsiteY2898" fmla="*/ 5198 h 21600"/>
              <a:gd name="connsiteX2899" fmla="*/ 7453 w 21595"/>
              <a:gd name="connsiteY2899" fmla="*/ 5137 h 21600"/>
              <a:gd name="connsiteX2900" fmla="*/ 7401 w 21595"/>
              <a:gd name="connsiteY2900" fmla="*/ 5137 h 21600"/>
              <a:gd name="connsiteX2901" fmla="*/ 7364 w 21595"/>
              <a:gd name="connsiteY2901" fmla="*/ 5110 h 21600"/>
              <a:gd name="connsiteX2902" fmla="*/ 7354 w 21595"/>
              <a:gd name="connsiteY2902" fmla="*/ 5038 h 21600"/>
              <a:gd name="connsiteX2903" fmla="*/ 13547 w 21595"/>
              <a:gd name="connsiteY2903" fmla="*/ 5061 h 21600"/>
              <a:gd name="connsiteX2904" fmla="*/ 13599 w 21595"/>
              <a:gd name="connsiteY2904" fmla="*/ 5099 h 21600"/>
              <a:gd name="connsiteX2905" fmla="*/ 13651 w 21595"/>
              <a:gd name="connsiteY2905" fmla="*/ 5088 h 21600"/>
              <a:gd name="connsiteX2906" fmla="*/ 13672 w 21595"/>
              <a:gd name="connsiteY2906" fmla="*/ 5183 h 21600"/>
              <a:gd name="connsiteX2907" fmla="*/ 13677 w 21595"/>
              <a:gd name="connsiteY2907" fmla="*/ 5344 h 21600"/>
              <a:gd name="connsiteX2908" fmla="*/ 13625 w 21595"/>
              <a:gd name="connsiteY2908" fmla="*/ 5321 h 21600"/>
              <a:gd name="connsiteX2909" fmla="*/ 13583 w 21595"/>
              <a:gd name="connsiteY2909" fmla="*/ 5344 h 21600"/>
              <a:gd name="connsiteX2910" fmla="*/ 13594 w 21595"/>
              <a:gd name="connsiteY2910" fmla="*/ 5466 h 21600"/>
              <a:gd name="connsiteX2911" fmla="*/ 13536 w 21595"/>
              <a:gd name="connsiteY2911" fmla="*/ 5454 h 21600"/>
              <a:gd name="connsiteX2912" fmla="*/ 13543 w 21595"/>
              <a:gd name="connsiteY2912" fmla="*/ 5504 h 21600"/>
              <a:gd name="connsiteX2913" fmla="*/ 13578 w 21595"/>
              <a:gd name="connsiteY2913" fmla="*/ 5539 h 21600"/>
              <a:gd name="connsiteX2914" fmla="*/ 13620 w 21595"/>
              <a:gd name="connsiteY2914" fmla="*/ 5688 h 21600"/>
              <a:gd name="connsiteX2915" fmla="*/ 13687 w 21595"/>
              <a:gd name="connsiteY2915" fmla="*/ 5733 h 21600"/>
              <a:gd name="connsiteX2916" fmla="*/ 13703 w 21595"/>
              <a:gd name="connsiteY2916" fmla="*/ 5795 h 21600"/>
              <a:gd name="connsiteX2917" fmla="*/ 13698 w 21595"/>
              <a:gd name="connsiteY2917" fmla="*/ 5856 h 21600"/>
              <a:gd name="connsiteX2918" fmla="*/ 13703 w 21595"/>
              <a:gd name="connsiteY2918" fmla="*/ 5894 h 21600"/>
              <a:gd name="connsiteX2919" fmla="*/ 13729 w 21595"/>
              <a:gd name="connsiteY2919" fmla="*/ 6005 h 21600"/>
              <a:gd name="connsiteX2920" fmla="*/ 13724 w 21595"/>
              <a:gd name="connsiteY2920" fmla="*/ 5883 h 21600"/>
              <a:gd name="connsiteX2921" fmla="*/ 13764 w 21595"/>
              <a:gd name="connsiteY2921" fmla="*/ 5844 h 21600"/>
              <a:gd name="connsiteX2922" fmla="*/ 13790 w 21595"/>
              <a:gd name="connsiteY2922" fmla="*/ 5944 h 21600"/>
              <a:gd name="connsiteX2923" fmla="*/ 13842 w 21595"/>
              <a:gd name="connsiteY2923" fmla="*/ 6039 h 21600"/>
              <a:gd name="connsiteX2924" fmla="*/ 13802 w 21595"/>
              <a:gd name="connsiteY2924" fmla="*/ 6089 h 21600"/>
              <a:gd name="connsiteX2925" fmla="*/ 13743 w 21595"/>
              <a:gd name="connsiteY2925" fmla="*/ 6055 h 21600"/>
              <a:gd name="connsiteX2926" fmla="*/ 13743 w 21595"/>
              <a:gd name="connsiteY2926" fmla="*/ 6188 h 21600"/>
              <a:gd name="connsiteX2927" fmla="*/ 13781 w 21595"/>
              <a:gd name="connsiteY2927" fmla="*/ 6200 h 21600"/>
              <a:gd name="connsiteX2928" fmla="*/ 13776 w 21595"/>
              <a:gd name="connsiteY2928" fmla="*/ 6311 h 21600"/>
              <a:gd name="connsiteX2929" fmla="*/ 13821 w 21595"/>
              <a:gd name="connsiteY2929" fmla="*/ 6360 h 21600"/>
              <a:gd name="connsiteX2930" fmla="*/ 13828 w 21595"/>
              <a:gd name="connsiteY2930" fmla="*/ 6529 h 21600"/>
              <a:gd name="connsiteX2931" fmla="*/ 13847 w 21595"/>
              <a:gd name="connsiteY2931" fmla="*/ 6639 h 21600"/>
              <a:gd name="connsiteX2932" fmla="*/ 13847 w 21595"/>
              <a:gd name="connsiteY2932" fmla="*/ 6678 h 21600"/>
              <a:gd name="connsiteX2933" fmla="*/ 13764 w 21595"/>
              <a:gd name="connsiteY2933" fmla="*/ 6712 h 21600"/>
              <a:gd name="connsiteX2934" fmla="*/ 13682 w 21595"/>
              <a:gd name="connsiteY2934" fmla="*/ 6689 h 21600"/>
              <a:gd name="connsiteX2935" fmla="*/ 13635 w 21595"/>
              <a:gd name="connsiteY2935" fmla="*/ 6605 h 21600"/>
              <a:gd name="connsiteX2936" fmla="*/ 13578 w 21595"/>
              <a:gd name="connsiteY2936" fmla="*/ 6567 h 21600"/>
              <a:gd name="connsiteX2937" fmla="*/ 13552 w 21595"/>
              <a:gd name="connsiteY2937" fmla="*/ 6444 h 21600"/>
              <a:gd name="connsiteX2938" fmla="*/ 13543 w 21595"/>
              <a:gd name="connsiteY2938" fmla="*/ 6360 h 21600"/>
              <a:gd name="connsiteX2939" fmla="*/ 13557 w 21595"/>
              <a:gd name="connsiteY2939" fmla="*/ 6322 h 21600"/>
              <a:gd name="connsiteX2940" fmla="*/ 13562 w 21595"/>
              <a:gd name="connsiteY2940" fmla="*/ 6261 h 21600"/>
              <a:gd name="connsiteX2941" fmla="*/ 13562 w 21595"/>
              <a:gd name="connsiteY2941" fmla="*/ 6139 h 21600"/>
              <a:gd name="connsiteX2942" fmla="*/ 13609 w 21595"/>
              <a:gd name="connsiteY2942" fmla="*/ 6127 h 21600"/>
              <a:gd name="connsiteX2943" fmla="*/ 13588 w 21595"/>
              <a:gd name="connsiteY2943" fmla="*/ 6078 h 21600"/>
              <a:gd name="connsiteX2944" fmla="*/ 13562 w 21595"/>
              <a:gd name="connsiteY2944" fmla="*/ 6066 h 21600"/>
              <a:gd name="connsiteX2945" fmla="*/ 13526 w 21595"/>
              <a:gd name="connsiteY2945" fmla="*/ 5955 h 21600"/>
              <a:gd name="connsiteX2946" fmla="*/ 13484 w 21595"/>
              <a:gd name="connsiteY2946" fmla="*/ 5894 h 21600"/>
              <a:gd name="connsiteX2947" fmla="*/ 13407 w 21595"/>
              <a:gd name="connsiteY2947" fmla="*/ 5711 h 21600"/>
              <a:gd name="connsiteX2948" fmla="*/ 13402 w 21595"/>
              <a:gd name="connsiteY2948" fmla="*/ 5600 h 21600"/>
              <a:gd name="connsiteX2949" fmla="*/ 13340 w 21595"/>
              <a:gd name="connsiteY2949" fmla="*/ 5454 h 21600"/>
              <a:gd name="connsiteX2950" fmla="*/ 13376 w 21595"/>
              <a:gd name="connsiteY2950" fmla="*/ 5294 h 21600"/>
              <a:gd name="connsiteX2951" fmla="*/ 13428 w 21595"/>
              <a:gd name="connsiteY2951" fmla="*/ 5271 h 21600"/>
              <a:gd name="connsiteX2952" fmla="*/ 13444 w 21595"/>
              <a:gd name="connsiteY2952" fmla="*/ 5172 h 21600"/>
              <a:gd name="connsiteX2953" fmla="*/ 13491 w 21595"/>
              <a:gd name="connsiteY2953" fmla="*/ 5137 h 21600"/>
              <a:gd name="connsiteX2954" fmla="*/ 13547 w 21595"/>
              <a:gd name="connsiteY2954" fmla="*/ 5061 h 21600"/>
              <a:gd name="connsiteX2955" fmla="*/ 12888 w 21595"/>
              <a:gd name="connsiteY2955" fmla="*/ 5076 h 21600"/>
              <a:gd name="connsiteX2956" fmla="*/ 12895 w 21595"/>
              <a:gd name="connsiteY2956" fmla="*/ 5110 h 21600"/>
              <a:gd name="connsiteX2957" fmla="*/ 12822 w 21595"/>
              <a:gd name="connsiteY2957" fmla="*/ 5172 h 21600"/>
              <a:gd name="connsiteX2958" fmla="*/ 12858 w 21595"/>
              <a:gd name="connsiteY2958" fmla="*/ 5233 h 21600"/>
              <a:gd name="connsiteX2959" fmla="*/ 12822 w 21595"/>
              <a:gd name="connsiteY2959" fmla="*/ 5367 h 21600"/>
              <a:gd name="connsiteX2960" fmla="*/ 12785 w 21595"/>
              <a:gd name="connsiteY2960" fmla="*/ 5393 h 21600"/>
              <a:gd name="connsiteX2961" fmla="*/ 12836 w 21595"/>
              <a:gd name="connsiteY2961" fmla="*/ 5489 h 21600"/>
              <a:gd name="connsiteX2962" fmla="*/ 12904 w 21595"/>
              <a:gd name="connsiteY2962" fmla="*/ 5550 h 21600"/>
              <a:gd name="connsiteX2963" fmla="*/ 12987 w 21595"/>
              <a:gd name="connsiteY2963" fmla="*/ 5688 h 21600"/>
              <a:gd name="connsiteX2964" fmla="*/ 13013 w 21595"/>
              <a:gd name="connsiteY2964" fmla="*/ 5733 h 21600"/>
              <a:gd name="connsiteX2965" fmla="*/ 13044 w 21595"/>
              <a:gd name="connsiteY2965" fmla="*/ 5760 h 21600"/>
              <a:gd name="connsiteX2966" fmla="*/ 13081 w 21595"/>
              <a:gd name="connsiteY2966" fmla="*/ 5821 h 21600"/>
              <a:gd name="connsiteX2967" fmla="*/ 13102 w 21595"/>
              <a:gd name="connsiteY2967" fmla="*/ 5932 h 21600"/>
              <a:gd name="connsiteX2968" fmla="*/ 13096 w 21595"/>
              <a:gd name="connsiteY2968" fmla="*/ 6005 h 21600"/>
              <a:gd name="connsiteX2969" fmla="*/ 13039 w 21595"/>
              <a:gd name="connsiteY2969" fmla="*/ 6089 h 21600"/>
              <a:gd name="connsiteX2970" fmla="*/ 12992 w 21595"/>
              <a:gd name="connsiteY2970" fmla="*/ 6078 h 21600"/>
              <a:gd name="connsiteX2971" fmla="*/ 12930 w 21595"/>
              <a:gd name="connsiteY2971" fmla="*/ 6100 h 21600"/>
              <a:gd name="connsiteX2972" fmla="*/ 12848 w 21595"/>
              <a:gd name="connsiteY2972" fmla="*/ 6039 h 21600"/>
              <a:gd name="connsiteX2973" fmla="*/ 12744 w 21595"/>
              <a:gd name="connsiteY2973" fmla="*/ 5932 h 21600"/>
              <a:gd name="connsiteX2974" fmla="*/ 12650 w 21595"/>
              <a:gd name="connsiteY2974" fmla="*/ 5932 h 21600"/>
              <a:gd name="connsiteX2975" fmla="*/ 12589 w 21595"/>
              <a:gd name="connsiteY2975" fmla="*/ 5978 h 21600"/>
              <a:gd name="connsiteX2976" fmla="*/ 12525 w 21595"/>
              <a:gd name="connsiteY2976" fmla="*/ 6089 h 21600"/>
              <a:gd name="connsiteX2977" fmla="*/ 12417 w 21595"/>
              <a:gd name="connsiteY2977" fmla="*/ 6066 h 21600"/>
              <a:gd name="connsiteX2978" fmla="*/ 12402 w 21595"/>
              <a:gd name="connsiteY2978" fmla="*/ 6188 h 21600"/>
              <a:gd name="connsiteX2979" fmla="*/ 12313 w 21595"/>
              <a:gd name="connsiteY2979" fmla="*/ 6200 h 21600"/>
              <a:gd name="connsiteX2980" fmla="*/ 12257 w 21595"/>
              <a:gd name="connsiteY2980" fmla="*/ 6360 h 21600"/>
              <a:gd name="connsiteX2981" fmla="*/ 12299 w 21595"/>
              <a:gd name="connsiteY2981" fmla="*/ 6433 h 21600"/>
              <a:gd name="connsiteX2982" fmla="*/ 12278 w 21595"/>
              <a:gd name="connsiteY2982" fmla="*/ 6555 h 21600"/>
              <a:gd name="connsiteX2983" fmla="*/ 12325 w 21595"/>
              <a:gd name="connsiteY2983" fmla="*/ 6639 h 21600"/>
              <a:gd name="connsiteX2984" fmla="*/ 12365 w 21595"/>
              <a:gd name="connsiteY2984" fmla="*/ 6800 h 21600"/>
              <a:gd name="connsiteX2985" fmla="*/ 12428 w 21595"/>
              <a:gd name="connsiteY2985" fmla="*/ 6800 h 21600"/>
              <a:gd name="connsiteX2986" fmla="*/ 12485 w 21595"/>
              <a:gd name="connsiteY2986" fmla="*/ 6884 h 21600"/>
              <a:gd name="connsiteX2987" fmla="*/ 12521 w 21595"/>
              <a:gd name="connsiteY2987" fmla="*/ 6861 h 21600"/>
              <a:gd name="connsiteX2988" fmla="*/ 12532 w 21595"/>
              <a:gd name="connsiteY2988" fmla="*/ 6800 h 21600"/>
              <a:gd name="connsiteX2989" fmla="*/ 12594 w 21595"/>
              <a:gd name="connsiteY2989" fmla="*/ 6800 h 21600"/>
              <a:gd name="connsiteX2990" fmla="*/ 12645 w 21595"/>
              <a:gd name="connsiteY2990" fmla="*/ 6884 h 21600"/>
              <a:gd name="connsiteX2991" fmla="*/ 12733 w 21595"/>
              <a:gd name="connsiteY2991" fmla="*/ 6873 h 21600"/>
              <a:gd name="connsiteX2992" fmla="*/ 12770 w 21595"/>
              <a:gd name="connsiteY2992" fmla="*/ 6773 h 21600"/>
              <a:gd name="connsiteX2993" fmla="*/ 12822 w 21595"/>
              <a:gd name="connsiteY2993" fmla="*/ 6811 h 21600"/>
              <a:gd name="connsiteX2994" fmla="*/ 12858 w 21595"/>
              <a:gd name="connsiteY2994" fmla="*/ 6800 h 21600"/>
              <a:gd name="connsiteX2995" fmla="*/ 12836 w 21595"/>
              <a:gd name="connsiteY2995" fmla="*/ 6861 h 21600"/>
              <a:gd name="connsiteX2996" fmla="*/ 12862 w 21595"/>
              <a:gd name="connsiteY2996" fmla="*/ 6934 h 21600"/>
              <a:gd name="connsiteX2997" fmla="*/ 12853 w 21595"/>
              <a:gd name="connsiteY2997" fmla="*/ 6995 h 21600"/>
              <a:gd name="connsiteX2998" fmla="*/ 12862 w 21595"/>
              <a:gd name="connsiteY2998" fmla="*/ 7117 h 21600"/>
              <a:gd name="connsiteX2999" fmla="*/ 12843 w 21595"/>
              <a:gd name="connsiteY2999" fmla="*/ 7228 h 21600"/>
              <a:gd name="connsiteX3000" fmla="*/ 12827 w 21595"/>
              <a:gd name="connsiteY3000" fmla="*/ 7362 h 21600"/>
              <a:gd name="connsiteX3001" fmla="*/ 12822 w 21595"/>
              <a:gd name="connsiteY3001" fmla="*/ 7400 h 21600"/>
              <a:gd name="connsiteX3002" fmla="*/ 12817 w 21595"/>
              <a:gd name="connsiteY3002" fmla="*/ 7522 h 21600"/>
              <a:gd name="connsiteX3003" fmla="*/ 12806 w 21595"/>
              <a:gd name="connsiteY3003" fmla="*/ 7595 h 21600"/>
              <a:gd name="connsiteX3004" fmla="*/ 12811 w 21595"/>
              <a:gd name="connsiteY3004" fmla="*/ 7606 h 21600"/>
              <a:gd name="connsiteX3005" fmla="*/ 12796 w 21595"/>
              <a:gd name="connsiteY3005" fmla="*/ 7656 h 21600"/>
              <a:gd name="connsiteX3006" fmla="*/ 12770 w 21595"/>
              <a:gd name="connsiteY3006" fmla="*/ 7691 h 21600"/>
              <a:gd name="connsiteX3007" fmla="*/ 12723 w 21595"/>
              <a:gd name="connsiteY3007" fmla="*/ 7679 h 21600"/>
              <a:gd name="connsiteX3008" fmla="*/ 12676 w 21595"/>
              <a:gd name="connsiteY3008" fmla="*/ 7645 h 21600"/>
              <a:gd name="connsiteX3009" fmla="*/ 12666 w 21595"/>
              <a:gd name="connsiteY3009" fmla="*/ 7691 h 21600"/>
              <a:gd name="connsiteX3010" fmla="*/ 12645 w 21595"/>
              <a:gd name="connsiteY3010" fmla="*/ 7606 h 21600"/>
              <a:gd name="connsiteX3011" fmla="*/ 12603 w 21595"/>
              <a:gd name="connsiteY3011" fmla="*/ 7584 h 21600"/>
              <a:gd name="connsiteX3012" fmla="*/ 12551 w 21595"/>
              <a:gd name="connsiteY3012" fmla="*/ 7595 h 21600"/>
              <a:gd name="connsiteX3013" fmla="*/ 12532 w 21595"/>
              <a:gd name="connsiteY3013" fmla="*/ 7645 h 21600"/>
              <a:gd name="connsiteX3014" fmla="*/ 12490 w 21595"/>
              <a:gd name="connsiteY3014" fmla="*/ 7691 h 21600"/>
              <a:gd name="connsiteX3015" fmla="*/ 12464 w 21595"/>
              <a:gd name="connsiteY3015" fmla="*/ 7668 h 21600"/>
              <a:gd name="connsiteX3016" fmla="*/ 12407 w 21595"/>
              <a:gd name="connsiteY3016" fmla="*/ 7618 h 21600"/>
              <a:gd name="connsiteX3017" fmla="*/ 12351 w 21595"/>
              <a:gd name="connsiteY3017" fmla="*/ 7568 h 21600"/>
              <a:gd name="connsiteX3018" fmla="*/ 12273 w 21595"/>
              <a:gd name="connsiteY3018" fmla="*/ 7568 h 21600"/>
              <a:gd name="connsiteX3019" fmla="*/ 12257 w 21595"/>
              <a:gd name="connsiteY3019" fmla="*/ 7522 h 21600"/>
              <a:gd name="connsiteX3020" fmla="*/ 12200 w 21595"/>
              <a:gd name="connsiteY3020" fmla="*/ 7496 h 21600"/>
              <a:gd name="connsiteX3021" fmla="*/ 12179 w 21595"/>
              <a:gd name="connsiteY3021" fmla="*/ 7473 h 21600"/>
              <a:gd name="connsiteX3022" fmla="*/ 12158 w 21595"/>
              <a:gd name="connsiteY3022" fmla="*/ 7473 h 21600"/>
              <a:gd name="connsiteX3023" fmla="*/ 12137 w 21595"/>
              <a:gd name="connsiteY3023" fmla="*/ 7400 h 21600"/>
              <a:gd name="connsiteX3024" fmla="*/ 12059 w 21595"/>
              <a:gd name="connsiteY3024" fmla="*/ 7362 h 21600"/>
              <a:gd name="connsiteX3025" fmla="*/ 12019 w 21595"/>
              <a:gd name="connsiteY3025" fmla="*/ 7385 h 21600"/>
              <a:gd name="connsiteX3026" fmla="*/ 11976 w 21595"/>
              <a:gd name="connsiteY3026" fmla="*/ 7461 h 21600"/>
              <a:gd name="connsiteX3027" fmla="*/ 11962 w 21595"/>
              <a:gd name="connsiteY3027" fmla="*/ 7534 h 21600"/>
              <a:gd name="connsiteX3028" fmla="*/ 11976 w 21595"/>
              <a:gd name="connsiteY3028" fmla="*/ 7656 h 21600"/>
              <a:gd name="connsiteX3029" fmla="*/ 11951 w 21595"/>
              <a:gd name="connsiteY3029" fmla="*/ 7729 h 21600"/>
              <a:gd name="connsiteX3030" fmla="*/ 11925 w 21595"/>
              <a:gd name="connsiteY3030" fmla="*/ 7767 h 21600"/>
              <a:gd name="connsiteX3031" fmla="*/ 11863 w 21595"/>
              <a:gd name="connsiteY3031" fmla="*/ 7679 h 21600"/>
              <a:gd name="connsiteX3032" fmla="*/ 11780 w 21595"/>
              <a:gd name="connsiteY3032" fmla="*/ 7606 h 21600"/>
              <a:gd name="connsiteX3033" fmla="*/ 11729 w 21595"/>
              <a:gd name="connsiteY3033" fmla="*/ 7568 h 21600"/>
              <a:gd name="connsiteX3034" fmla="*/ 11696 w 21595"/>
              <a:gd name="connsiteY3034" fmla="*/ 7423 h 21600"/>
              <a:gd name="connsiteX3035" fmla="*/ 11619 w 21595"/>
              <a:gd name="connsiteY3035" fmla="*/ 7350 h 21600"/>
              <a:gd name="connsiteX3036" fmla="*/ 11573 w 21595"/>
              <a:gd name="connsiteY3036" fmla="*/ 7324 h 21600"/>
              <a:gd name="connsiteX3037" fmla="*/ 11547 w 21595"/>
              <a:gd name="connsiteY3037" fmla="*/ 7339 h 21600"/>
              <a:gd name="connsiteX3038" fmla="*/ 11479 w 21595"/>
              <a:gd name="connsiteY3038" fmla="*/ 7278 h 21600"/>
              <a:gd name="connsiteX3039" fmla="*/ 11458 w 21595"/>
              <a:gd name="connsiteY3039" fmla="*/ 7251 h 21600"/>
              <a:gd name="connsiteX3040" fmla="*/ 11444 w 21595"/>
              <a:gd name="connsiteY3040" fmla="*/ 7178 h 21600"/>
              <a:gd name="connsiteX3041" fmla="*/ 11411 w 21595"/>
              <a:gd name="connsiteY3041" fmla="*/ 7178 h 21600"/>
              <a:gd name="connsiteX3042" fmla="*/ 11402 w 21595"/>
              <a:gd name="connsiteY3042" fmla="*/ 7094 h 21600"/>
              <a:gd name="connsiteX3043" fmla="*/ 11437 w 21595"/>
              <a:gd name="connsiteY3043" fmla="*/ 7006 h 21600"/>
              <a:gd name="connsiteX3044" fmla="*/ 11444 w 21595"/>
              <a:gd name="connsiteY3044" fmla="*/ 6873 h 21600"/>
              <a:gd name="connsiteX3045" fmla="*/ 11423 w 21595"/>
              <a:gd name="connsiteY3045" fmla="*/ 6834 h 21600"/>
              <a:gd name="connsiteX3046" fmla="*/ 11423 w 21595"/>
              <a:gd name="connsiteY3046" fmla="*/ 6762 h 21600"/>
              <a:gd name="connsiteX3047" fmla="*/ 11448 w 21595"/>
              <a:gd name="connsiteY3047" fmla="*/ 6689 h 21600"/>
              <a:gd name="connsiteX3048" fmla="*/ 11444 w 21595"/>
              <a:gd name="connsiteY3048" fmla="*/ 6651 h 21600"/>
              <a:gd name="connsiteX3049" fmla="*/ 11397 w 21595"/>
              <a:gd name="connsiteY3049" fmla="*/ 6712 h 21600"/>
              <a:gd name="connsiteX3050" fmla="*/ 11397 w 21595"/>
              <a:gd name="connsiteY3050" fmla="*/ 6628 h 21600"/>
              <a:gd name="connsiteX3051" fmla="*/ 11355 w 21595"/>
              <a:gd name="connsiteY3051" fmla="*/ 6605 h 21600"/>
              <a:gd name="connsiteX3052" fmla="*/ 11293 w 21595"/>
              <a:gd name="connsiteY3052" fmla="*/ 6666 h 21600"/>
              <a:gd name="connsiteX3053" fmla="*/ 11256 w 21595"/>
              <a:gd name="connsiteY3053" fmla="*/ 6678 h 21600"/>
              <a:gd name="connsiteX3054" fmla="*/ 11230 w 21595"/>
              <a:gd name="connsiteY3054" fmla="*/ 6639 h 21600"/>
              <a:gd name="connsiteX3055" fmla="*/ 11168 w 21595"/>
              <a:gd name="connsiteY3055" fmla="*/ 6639 h 21600"/>
              <a:gd name="connsiteX3056" fmla="*/ 11116 w 21595"/>
              <a:gd name="connsiteY3056" fmla="*/ 6701 h 21600"/>
              <a:gd name="connsiteX3057" fmla="*/ 11086 w 21595"/>
              <a:gd name="connsiteY3057" fmla="*/ 6678 h 21600"/>
              <a:gd name="connsiteX3058" fmla="*/ 10992 w 21595"/>
              <a:gd name="connsiteY3058" fmla="*/ 6689 h 21600"/>
              <a:gd name="connsiteX3059" fmla="*/ 10893 w 21595"/>
              <a:gd name="connsiteY3059" fmla="*/ 6712 h 21600"/>
              <a:gd name="connsiteX3060" fmla="*/ 10836 w 21595"/>
              <a:gd name="connsiteY3060" fmla="*/ 6762 h 21600"/>
              <a:gd name="connsiteX3061" fmla="*/ 10801 w 21595"/>
              <a:gd name="connsiteY3061" fmla="*/ 6823 h 21600"/>
              <a:gd name="connsiteX3062" fmla="*/ 10738 w 21595"/>
              <a:gd name="connsiteY3062" fmla="*/ 6850 h 21600"/>
              <a:gd name="connsiteX3063" fmla="*/ 10681 w 21595"/>
              <a:gd name="connsiteY3063" fmla="*/ 6934 h 21600"/>
              <a:gd name="connsiteX3064" fmla="*/ 10655 w 21595"/>
              <a:gd name="connsiteY3064" fmla="*/ 6934 h 21600"/>
              <a:gd name="connsiteX3065" fmla="*/ 10598 w 21595"/>
              <a:gd name="connsiteY3065" fmla="*/ 6895 h 21600"/>
              <a:gd name="connsiteX3066" fmla="*/ 10546 w 21595"/>
              <a:gd name="connsiteY3066" fmla="*/ 6911 h 21600"/>
              <a:gd name="connsiteX3067" fmla="*/ 10511 w 21595"/>
              <a:gd name="connsiteY3067" fmla="*/ 6834 h 21600"/>
              <a:gd name="connsiteX3068" fmla="*/ 10499 w 21595"/>
              <a:gd name="connsiteY3068" fmla="*/ 6834 h 21600"/>
              <a:gd name="connsiteX3069" fmla="*/ 10511 w 21595"/>
              <a:gd name="connsiteY3069" fmla="*/ 6800 h 21600"/>
              <a:gd name="connsiteX3070" fmla="*/ 10546 w 21595"/>
              <a:gd name="connsiteY3070" fmla="*/ 6739 h 21600"/>
              <a:gd name="connsiteX3071" fmla="*/ 10598 w 21595"/>
              <a:gd name="connsiteY3071" fmla="*/ 6739 h 21600"/>
              <a:gd name="connsiteX3072" fmla="*/ 10671 w 21595"/>
              <a:gd name="connsiteY3072" fmla="*/ 6739 h 21600"/>
              <a:gd name="connsiteX3073" fmla="*/ 10712 w 21595"/>
              <a:gd name="connsiteY3073" fmla="*/ 6616 h 21600"/>
              <a:gd name="connsiteX3074" fmla="*/ 10754 w 21595"/>
              <a:gd name="connsiteY3074" fmla="*/ 6578 h 21600"/>
              <a:gd name="connsiteX3075" fmla="*/ 10763 w 21595"/>
              <a:gd name="connsiteY3075" fmla="*/ 6467 h 21600"/>
              <a:gd name="connsiteX3076" fmla="*/ 10796 w 21595"/>
              <a:gd name="connsiteY3076" fmla="*/ 6395 h 21600"/>
              <a:gd name="connsiteX3077" fmla="*/ 10775 w 21595"/>
              <a:gd name="connsiteY3077" fmla="*/ 6299 h 21600"/>
              <a:gd name="connsiteX3078" fmla="*/ 10796 w 21595"/>
              <a:gd name="connsiteY3078" fmla="*/ 6162 h 21600"/>
              <a:gd name="connsiteX3079" fmla="*/ 10831 w 21595"/>
              <a:gd name="connsiteY3079" fmla="*/ 6078 h 21600"/>
              <a:gd name="connsiteX3080" fmla="*/ 10836 w 21595"/>
              <a:gd name="connsiteY3080" fmla="*/ 6028 h 21600"/>
              <a:gd name="connsiteX3081" fmla="*/ 10909 w 21595"/>
              <a:gd name="connsiteY3081" fmla="*/ 5993 h 21600"/>
              <a:gd name="connsiteX3082" fmla="*/ 10961 w 21595"/>
              <a:gd name="connsiteY3082" fmla="*/ 5883 h 21600"/>
              <a:gd name="connsiteX3083" fmla="*/ 10956 w 21595"/>
              <a:gd name="connsiteY3083" fmla="*/ 5783 h 21600"/>
              <a:gd name="connsiteX3084" fmla="*/ 10961 w 21595"/>
              <a:gd name="connsiteY3084" fmla="*/ 5688 h 21600"/>
              <a:gd name="connsiteX3085" fmla="*/ 11039 w 21595"/>
              <a:gd name="connsiteY3085" fmla="*/ 5638 h 21600"/>
              <a:gd name="connsiteX3086" fmla="*/ 11147 w 21595"/>
              <a:gd name="connsiteY3086" fmla="*/ 5688 h 21600"/>
              <a:gd name="connsiteX3087" fmla="*/ 11194 w 21595"/>
              <a:gd name="connsiteY3087" fmla="*/ 5600 h 21600"/>
              <a:gd name="connsiteX3088" fmla="*/ 11215 w 21595"/>
              <a:gd name="connsiteY3088" fmla="*/ 5588 h 21600"/>
              <a:gd name="connsiteX3089" fmla="*/ 11246 w 21595"/>
              <a:gd name="connsiteY3089" fmla="*/ 5516 h 21600"/>
              <a:gd name="connsiteX3090" fmla="*/ 11272 w 21595"/>
              <a:gd name="connsiteY3090" fmla="*/ 5489 h 21600"/>
              <a:gd name="connsiteX3091" fmla="*/ 11319 w 21595"/>
              <a:gd name="connsiteY3091" fmla="*/ 5539 h 21600"/>
              <a:gd name="connsiteX3092" fmla="*/ 11345 w 21595"/>
              <a:gd name="connsiteY3092" fmla="*/ 5565 h 21600"/>
              <a:gd name="connsiteX3093" fmla="*/ 11366 w 21595"/>
              <a:gd name="connsiteY3093" fmla="*/ 5722 h 21600"/>
              <a:gd name="connsiteX3094" fmla="*/ 11406 w 21595"/>
              <a:gd name="connsiteY3094" fmla="*/ 5821 h 21600"/>
              <a:gd name="connsiteX3095" fmla="*/ 11458 w 21595"/>
              <a:gd name="connsiteY3095" fmla="*/ 5932 h 21600"/>
              <a:gd name="connsiteX3096" fmla="*/ 11505 w 21595"/>
              <a:gd name="connsiteY3096" fmla="*/ 6005 h 21600"/>
              <a:gd name="connsiteX3097" fmla="*/ 11547 w 21595"/>
              <a:gd name="connsiteY3097" fmla="*/ 6016 h 21600"/>
              <a:gd name="connsiteX3098" fmla="*/ 11573 w 21595"/>
              <a:gd name="connsiteY3098" fmla="*/ 6078 h 21600"/>
              <a:gd name="connsiteX3099" fmla="*/ 11609 w 21595"/>
              <a:gd name="connsiteY3099" fmla="*/ 6100 h 21600"/>
              <a:gd name="connsiteX3100" fmla="*/ 11630 w 21595"/>
              <a:gd name="connsiteY3100" fmla="*/ 6177 h 21600"/>
              <a:gd name="connsiteX3101" fmla="*/ 11656 w 21595"/>
              <a:gd name="connsiteY3101" fmla="*/ 6200 h 21600"/>
              <a:gd name="connsiteX3102" fmla="*/ 11677 w 21595"/>
              <a:gd name="connsiteY3102" fmla="*/ 6284 h 21600"/>
              <a:gd name="connsiteX3103" fmla="*/ 11703 w 21595"/>
              <a:gd name="connsiteY3103" fmla="*/ 6383 h 21600"/>
              <a:gd name="connsiteX3104" fmla="*/ 11691 w 21595"/>
              <a:gd name="connsiteY3104" fmla="*/ 6422 h 21600"/>
              <a:gd name="connsiteX3105" fmla="*/ 11682 w 21595"/>
              <a:gd name="connsiteY3105" fmla="*/ 6506 h 21600"/>
              <a:gd name="connsiteX3106" fmla="*/ 11682 w 21595"/>
              <a:gd name="connsiteY3106" fmla="*/ 6555 h 21600"/>
              <a:gd name="connsiteX3107" fmla="*/ 11703 w 21595"/>
              <a:gd name="connsiteY3107" fmla="*/ 6544 h 21600"/>
              <a:gd name="connsiteX3108" fmla="*/ 11729 w 21595"/>
              <a:gd name="connsiteY3108" fmla="*/ 6406 h 21600"/>
              <a:gd name="connsiteX3109" fmla="*/ 11748 w 21595"/>
              <a:gd name="connsiteY3109" fmla="*/ 6395 h 21600"/>
              <a:gd name="connsiteX3110" fmla="*/ 11755 w 21595"/>
              <a:gd name="connsiteY3110" fmla="*/ 6311 h 21600"/>
              <a:gd name="connsiteX3111" fmla="*/ 11712 w 21595"/>
              <a:gd name="connsiteY3111" fmla="*/ 6250 h 21600"/>
              <a:gd name="connsiteX3112" fmla="*/ 11734 w 21595"/>
              <a:gd name="connsiteY3112" fmla="*/ 6139 h 21600"/>
              <a:gd name="connsiteX3113" fmla="*/ 11785 w 21595"/>
              <a:gd name="connsiteY3113" fmla="*/ 6162 h 21600"/>
              <a:gd name="connsiteX3114" fmla="*/ 11816 w 21595"/>
              <a:gd name="connsiteY3114" fmla="*/ 6238 h 21600"/>
              <a:gd name="connsiteX3115" fmla="*/ 11826 w 21595"/>
              <a:gd name="connsiteY3115" fmla="*/ 6177 h 21600"/>
              <a:gd name="connsiteX3116" fmla="*/ 11821 w 21595"/>
              <a:gd name="connsiteY3116" fmla="*/ 6150 h 21600"/>
              <a:gd name="connsiteX3117" fmla="*/ 11769 w 21595"/>
              <a:gd name="connsiteY3117" fmla="*/ 6066 h 21600"/>
              <a:gd name="connsiteX3118" fmla="*/ 11729 w 21595"/>
              <a:gd name="connsiteY3118" fmla="*/ 6016 h 21600"/>
              <a:gd name="connsiteX3119" fmla="*/ 11677 w 21595"/>
              <a:gd name="connsiteY3119" fmla="*/ 5955 h 21600"/>
              <a:gd name="connsiteX3120" fmla="*/ 11691 w 21595"/>
              <a:gd name="connsiteY3120" fmla="*/ 5917 h 21600"/>
              <a:gd name="connsiteX3121" fmla="*/ 11677 w 21595"/>
              <a:gd name="connsiteY3121" fmla="*/ 5883 h 21600"/>
              <a:gd name="connsiteX3122" fmla="*/ 11635 w 21595"/>
              <a:gd name="connsiteY3122" fmla="*/ 5883 h 21600"/>
              <a:gd name="connsiteX3123" fmla="*/ 11567 w 21595"/>
              <a:gd name="connsiteY3123" fmla="*/ 5749 h 21600"/>
              <a:gd name="connsiteX3124" fmla="*/ 11536 w 21595"/>
              <a:gd name="connsiteY3124" fmla="*/ 5611 h 21600"/>
              <a:gd name="connsiteX3125" fmla="*/ 11484 w 21595"/>
              <a:gd name="connsiteY3125" fmla="*/ 5527 h 21600"/>
              <a:gd name="connsiteX3126" fmla="*/ 11463 w 21595"/>
              <a:gd name="connsiteY3126" fmla="*/ 5443 h 21600"/>
              <a:gd name="connsiteX3127" fmla="*/ 11470 w 21595"/>
              <a:gd name="connsiteY3127" fmla="*/ 5393 h 21600"/>
              <a:gd name="connsiteX3128" fmla="*/ 11463 w 21595"/>
              <a:gd name="connsiteY3128" fmla="*/ 5321 h 21600"/>
              <a:gd name="connsiteX3129" fmla="*/ 11505 w 21595"/>
              <a:gd name="connsiteY3129" fmla="*/ 5260 h 21600"/>
              <a:gd name="connsiteX3130" fmla="*/ 11547 w 21595"/>
              <a:gd name="connsiteY3130" fmla="*/ 5282 h 21600"/>
              <a:gd name="connsiteX3131" fmla="*/ 11536 w 21595"/>
              <a:gd name="connsiteY3131" fmla="*/ 5294 h 21600"/>
              <a:gd name="connsiteX3132" fmla="*/ 11536 w 21595"/>
              <a:gd name="connsiteY3132" fmla="*/ 5355 h 21600"/>
              <a:gd name="connsiteX3133" fmla="*/ 11552 w 21595"/>
              <a:gd name="connsiteY3133" fmla="*/ 5405 h 21600"/>
              <a:gd name="connsiteX3134" fmla="*/ 11567 w 21595"/>
              <a:gd name="connsiteY3134" fmla="*/ 5332 h 21600"/>
              <a:gd name="connsiteX3135" fmla="*/ 11604 w 21595"/>
              <a:gd name="connsiteY3135" fmla="*/ 5355 h 21600"/>
              <a:gd name="connsiteX3136" fmla="*/ 11609 w 21595"/>
              <a:gd name="connsiteY3136" fmla="*/ 5405 h 21600"/>
              <a:gd name="connsiteX3137" fmla="*/ 11635 w 21595"/>
              <a:gd name="connsiteY3137" fmla="*/ 5466 h 21600"/>
              <a:gd name="connsiteX3138" fmla="*/ 11625 w 21595"/>
              <a:gd name="connsiteY3138" fmla="*/ 5477 h 21600"/>
              <a:gd name="connsiteX3139" fmla="*/ 11677 w 21595"/>
              <a:gd name="connsiteY3139" fmla="*/ 5600 h 21600"/>
              <a:gd name="connsiteX3140" fmla="*/ 11729 w 21595"/>
              <a:gd name="connsiteY3140" fmla="*/ 5649 h 21600"/>
              <a:gd name="connsiteX3141" fmla="*/ 11764 w 21595"/>
              <a:gd name="connsiteY3141" fmla="*/ 5711 h 21600"/>
              <a:gd name="connsiteX3142" fmla="*/ 11816 w 21595"/>
              <a:gd name="connsiteY3142" fmla="*/ 5772 h 21600"/>
              <a:gd name="connsiteX3143" fmla="*/ 11837 w 21595"/>
              <a:gd name="connsiteY3143" fmla="*/ 5844 h 21600"/>
              <a:gd name="connsiteX3144" fmla="*/ 11852 w 21595"/>
              <a:gd name="connsiteY3144" fmla="*/ 5894 h 21600"/>
              <a:gd name="connsiteX3145" fmla="*/ 11863 w 21595"/>
              <a:gd name="connsiteY3145" fmla="*/ 5906 h 21600"/>
              <a:gd name="connsiteX3146" fmla="*/ 11873 w 21595"/>
              <a:gd name="connsiteY3146" fmla="*/ 5932 h 21600"/>
              <a:gd name="connsiteX3147" fmla="*/ 11868 w 21595"/>
              <a:gd name="connsiteY3147" fmla="*/ 5978 h 21600"/>
              <a:gd name="connsiteX3148" fmla="*/ 11868 w 21595"/>
              <a:gd name="connsiteY3148" fmla="*/ 6089 h 21600"/>
              <a:gd name="connsiteX3149" fmla="*/ 11873 w 21595"/>
              <a:gd name="connsiteY3149" fmla="*/ 6162 h 21600"/>
              <a:gd name="connsiteX3150" fmla="*/ 11904 w 21595"/>
              <a:gd name="connsiteY3150" fmla="*/ 6211 h 21600"/>
              <a:gd name="connsiteX3151" fmla="*/ 11904 w 21595"/>
              <a:gd name="connsiteY3151" fmla="*/ 6250 h 21600"/>
              <a:gd name="connsiteX3152" fmla="*/ 11915 w 21595"/>
              <a:gd name="connsiteY3152" fmla="*/ 6261 h 21600"/>
              <a:gd name="connsiteX3153" fmla="*/ 11920 w 21595"/>
              <a:gd name="connsiteY3153" fmla="*/ 6311 h 21600"/>
              <a:gd name="connsiteX3154" fmla="*/ 11951 w 21595"/>
              <a:gd name="connsiteY3154" fmla="*/ 6406 h 21600"/>
              <a:gd name="connsiteX3155" fmla="*/ 11976 w 21595"/>
              <a:gd name="connsiteY3155" fmla="*/ 6483 h 21600"/>
              <a:gd name="connsiteX3156" fmla="*/ 11993 w 21595"/>
              <a:gd name="connsiteY3156" fmla="*/ 6590 h 21600"/>
              <a:gd name="connsiteX3157" fmla="*/ 12019 w 21595"/>
              <a:gd name="connsiteY3157" fmla="*/ 6727 h 21600"/>
              <a:gd name="connsiteX3158" fmla="*/ 12066 w 21595"/>
              <a:gd name="connsiteY3158" fmla="*/ 6800 h 21600"/>
              <a:gd name="connsiteX3159" fmla="*/ 12101 w 21595"/>
              <a:gd name="connsiteY3159" fmla="*/ 6800 h 21600"/>
              <a:gd name="connsiteX3160" fmla="*/ 12075 w 21595"/>
              <a:gd name="connsiteY3160" fmla="*/ 6651 h 21600"/>
              <a:gd name="connsiteX3161" fmla="*/ 12111 w 21595"/>
              <a:gd name="connsiteY3161" fmla="*/ 6639 h 21600"/>
              <a:gd name="connsiteX3162" fmla="*/ 12091 w 21595"/>
              <a:gd name="connsiteY3162" fmla="*/ 6555 h 21600"/>
              <a:gd name="connsiteX3163" fmla="*/ 12143 w 21595"/>
              <a:gd name="connsiteY3163" fmla="*/ 6605 h 21600"/>
              <a:gd name="connsiteX3164" fmla="*/ 12137 w 21595"/>
              <a:gd name="connsiteY3164" fmla="*/ 6517 h 21600"/>
              <a:gd name="connsiteX3165" fmla="*/ 12106 w 21595"/>
              <a:gd name="connsiteY3165" fmla="*/ 6467 h 21600"/>
              <a:gd name="connsiteX3166" fmla="*/ 12070 w 21595"/>
              <a:gd name="connsiteY3166" fmla="*/ 6395 h 21600"/>
              <a:gd name="connsiteX3167" fmla="*/ 12091 w 21595"/>
              <a:gd name="connsiteY3167" fmla="*/ 6360 h 21600"/>
              <a:gd name="connsiteX3168" fmla="*/ 12059 w 21595"/>
              <a:gd name="connsiteY3168" fmla="*/ 6284 h 21600"/>
              <a:gd name="connsiteX3169" fmla="*/ 12044 w 21595"/>
              <a:gd name="connsiteY3169" fmla="*/ 6188 h 21600"/>
              <a:gd name="connsiteX3170" fmla="*/ 12054 w 21595"/>
              <a:gd name="connsiteY3170" fmla="*/ 6150 h 21600"/>
              <a:gd name="connsiteX3171" fmla="*/ 12085 w 21595"/>
              <a:gd name="connsiteY3171" fmla="*/ 6238 h 21600"/>
              <a:gd name="connsiteX3172" fmla="*/ 12117 w 21595"/>
              <a:gd name="connsiteY3172" fmla="*/ 6238 h 21600"/>
              <a:gd name="connsiteX3173" fmla="*/ 12143 w 21595"/>
              <a:gd name="connsiteY3173" fmla="*/ 6211 h 21600"/>
              <a:gd name="connsiteX3174" fmla="*/ 12101 w 21595"/>
              <a:gd name="connsiteY3174" fmla="*/ 6127 h 21600"/>
              <a:gd name="connsiteX3175" fmla="*/ 12169 w 21595"/>
              <a:gd name="connsiteY3175" fmla="*/ 6089 h 21600"/>
              <a:gd name="connsiteX3176" fmla="*/ 12200 w 21595"/>
              <a:gd name="connsiteY3176" fmla="*/ 6100 h 21600"/>
              <a:gd name="connsiteX3177" fmla="*/ 12236 w 21595"/>
              <a:gd name="connsiteY3177" fmla="*/ 6100 h 21600"/>
              <a:gd name="connsiteX3178" fmla="*/ 12236 w 21595"/>
              <a:gd name="connsiteY3178" fmla="*/ 6139 h 21600"/>
              <a:gd name="connsiteX3179" fmla="*/ 12257 w 21595"/>
              <a:gd name="connsiteY3179" fmla="*/ 6211 h 21600"/>
              <a:gd name="connsiteX3180" fmla="*/ 12299 w 21595"/>
              <a:gd name="connsiteY3180" fmla="*/ 6127 h 21600"/>
              <a:gd name="connsiteX3181" fmla="*/ 12318 w 21595"/>
              <a:gd name="connsiteY3181" fmla="*/ 6078 h 21600"/>
              <a:gd name="connsiteX3182" fmla="*/ 12386 w 21595"/>
              <a:gd name="connsiteY3182" fmla="*/ 6066 h 21600"/>
              <a:gd name="connsiteX3183" fmla="*/ 12396 w 21595"/>
              <a:gd name="connsiteY3183" fmla="*/ 6028 h 21600"/>
              <a:gd name="connsiteX3184" fmla="*/ 12344 w 21595"/>
              <a:gd name="connsiteY3184" fmla="*/ 5978 h 21600"/>
              <a:gd name="connsiteX3185" fmla="*/ 12334 w 21595"/>
              <a:gd name="connsiteY3185" fmla="*/ 5917 h 21600"/>
              <a:gd name="connsiteX3186" fmla="*/ 12313 w 21595"/>
              <a:gd name="connsiteY3186" fmla="*/ 5833 h 21600"/>
              <a:gd name="connsiteX3187" fmla="*/ 12330 w 21595"/>
              <a:gd name="connsiteY3187" fmla="*/ 5722 h 21600"/>
              <a:gd name="connsiteX3188" fmla="*/ 12355 w 21595"/>
              <a:gd name="connsiteY3188" fmla="*/ 5661 h 21600"/>
              <a:gd name="connsiteX3189" fmla="*/ 12360 w 21595"/>
              <a:gd name="connsiteY3189" fmla="*/ 5466 h 21600"/>
              <a:gd name="connsiteX3190" fmla="*/ 12376 w 21595"/>
              <a:gd name="connsiteY3190" fmla="*/ 5477 h 21600"/>
              <a:gd name="connsiteX3191" fmla="*/ 12402 w 21595"/>
              <a:gd name="connsiteY3191" fmla="*/ 5443 h 21600"/>
              <a:gd name="connsiteX3192" fmla="*/ 12396 w 21595"/>
              <a:gd name="connsiteY3192" fmla="*/ 5405 h 21600"/>
              <a:gd name="connsiteX3193" fmla="*/ 12433 w 21595"/>
              <a:gd name="connsiteY3193" fmla="*/ 5282 h 21600"/>
              <a:gd name="connsiteX3194" fmla="*/ 12448 w 21595"/>
              <a:gd name="connsiteY3194" fmla="*/ 5198 h 21600"/>
              <a:gd name="connsiteX3195" fmla="*/ 12495 w 21595"/>
              <a:gd name="connsiteY3195" fmla="*/ 5172 h 21600"/>
              <a:gd name="connsiteX3196" fmla="*/ 12500 w 21595"/>
              <a:gd name="connsiteY3196" fmla="*/ 5233 h 21600"/>
              <a:gd name="connsiteX3197" fmla="*/ 12589 w 21595"/>
              <a:gd name="connsiteY3197" fmla="*/ 5271 h 21600"/>
              <a:gd name="connsiteX3198" fmla="*/ 12610 w 21595"/>
              <a:gd name="connsiteY3198" fmla="*/ 5305 h 21600"/>
              <a:gd name="connsiteX3199" fmla="*/ 12563 w 21595"/>
              <a:gd name="connsiteY3199" fmla="*/ 5355 h 21600"/>
              <a:gd name="connsiteX3200" fmla="*/ 12558 w 21595"/>
              <a:gd name="connsiteY3200" fmla="*/ 5382 h 21600"/>
              <a:gd name="connsiteX3201" fmla="*/ 12619 w 21595"/>
              <a:gd name="connsiteY3201" fmla="*/ 5428 h 21600"/>
              <a:gd name="connsiteX3202" fmla="*/ 12615 w 21595"/>
              <a:gd name="connsiteY3202" fmla="*/ 5504 h 21600"/>
              <a:gd name="connsiteX3203" fmla="*/ 12645 w 21595"/>
              <a:gd name="connsiteY3203" fmla="*/ 5539 h 21600"/>
              <a:gd name="connsiteX3204" fmla="*/ 12713 w 21595"/>
              <a:gd name="connsiteY3204" fmla="*/ 5443 h 21600"/>
              <a:gd name="connsiteX3205" fmla="*/ 12770 w 21595"/>
              <a:gd name="connsiteY3205" fmla="*/ 5416 h 21600"/>
              <a:gd name="connsiteX3206" fmla="*/ 12775 w 21595"/>
              <a:gd name="connsiteY3206" fmla="*/ 5355 h 21600"/>
              <a:gd name="connsiteX3207" fmla="*/ 12718 w 21595"/>
              <a:gd name="connsiteY3207" fmla="*/ 5367 h 21600"/>
              <a:gd name="connsiteX3208" fmla="*/ 12687 w 21595"/>
              <a:gd name="connsiteY3208" fmla="*/ 5332 h 21600"/>
              <a:gd name="connsiteX3209" fmla="*/ 12676 w 21595"/>
              <a:gd name="connsiteY3209" fmla="*/ 5233 h 21600"/>
              <a:gd name="connsiteX3210" fmla="*/ 12718 w 21595"/>
              <a:gd name="connsiteY3210" fmla="*/ 5172 h 21600"/>
              <a:gd name="connsiteX3211" fmla="*/ 12770 w 21595"/>
              <a:gd name="connsiteY3211" fmla="*/ 5160 h 21600"/>
              <a:gd name="connsiteX3212" fmla="*/ 12801 w 21595"/>
              <a:gd name="connsiteY3212" fmla="*/ 5110 h 21600"/>
              <a:gd name="connsiteX3213" fmla="*/ 12843 w 21595"/>
              <a:gd name="connsiteY3213" fmla="*/ 5099 h 21600"/>
              <a:gd name="connsiteX3214" fmla="*/ 12888 w 21595"/>
              <a:gd name="connsiteY3214" fmla="*/ 5076 h 21600"/>
              <a:gd name="connsiteX3215" fmla="*/ 18492 w 21595"/>
              <a:gd name="connsiteY3215" fmla="*/ 5271 h 21600"/>
              <a:gd name="connsiteX3216" fmla="*/ 18511 w 21595"/>
              <a:gd name="connsiteY3216" fmla="*/ 5405 h 21600"/>
              <a:gd name="connsiteX3217" fmla="*/ 18558 w 21595"/>
              <a:gd name="connsiteY3217" fmla="*/ 5626 h 21600"/>
              <a:gd name="connsiteX3218" fmla="*/ 18507 w 21595"/>
              <a:gd name="connsiteY3218" fmla="*/ 5626 h 21600"/>
              <a:gd name="connsiteX3219" fmla="*/ 18511 w 21595"/>
              <a:gd name="connsiteY3219" fmla="*/ 5760 h 21600"/>
              <a:gd name="connsiteX3220" fmla="*/ 18558 w 21595"/>
              <a:gd name="connsiteY3220" fmla="*/ 5917 h 21600"/>
              <a:gd name="connsiteX3221" fmla="*/ 18621 w 21595"/>
              <a:gd name="connsiteY3221" fmla="*/ 5906 h 21600"/>
              <a:gd name="connsiteX3222" fmla="*/ 18605 w 21595"/>
              <a:gd name="connsiteY3222" fmla="*/ 5733 h 21600"/>
              <a:gd name="connsiteX3223" fmla="*/ 18725 w 21595"/>
              <a:gd name="connsiteY3223" fmla="*/ 5844 h 21600"/>
              <a:gd name="connsiteX3224" fmla="*/ 18725 w 21595"/>
              <a:gd name="connsiteY3224" fmla="*/ 5688 h 21600"/>
              <a:gd name="connsiteX3225" fmla="*/ 18796 w 21595"/>
              <a:gd name="connsiteY3225" fmla="*/ 5638 h 21600"/>
              <a:gd name="connsiteX3226" fmla="*/ 18730 w 21595"/>
              <a:gd name="connsiteY3226" fmla="*/ 5466 h 21600"/>
              <a:gd name="connsiteX3227" fmla="*/ 18714 w 21595"/>
              <a:gd name="connsiteY3227" fmla="*/ 5527 h 21600"/>
              <a:gd name="connsiteX3228" fmla="*/ 18662 w 21595"/>
              <a:gd name="connsiteY3228" fmla="*/ 5489 h 21600"/>
              <a:gd name="connsiteX3229" fmla="*/ 18605 w 21595"/>
              <a:gd name="connsiteY3229" fmla="*/ 5443 h 21600"/>
              <a:gd name="connsiteX3230" fmla="*/ 18492 w 21595"/>
              <a:gd name="connsiteY3230" fmla="*/ 5271 h 21600"/>
              <a:gd name="connsiteX3231" fmla="*/ 11314 w 21595"/>
              <a:gd name="connsiteY3231" fmla="*/ 5688 h 21600"/>
              <a:gd name="connsiteX3232" fmla="*/ 11277 w 21595"/>
              <a:gd name="connsiteY3232" fmla="*/ 5749 h 21600"/>
              <a:gd name="connsiteX3233" fmla="*/ 11267 w 21595"/>
              <a:gd name="connsiteY3233" fmla="*/ 5810 h 21600"/>
              <a:gd name="connsiteX3234" fmla="*/ 11282 w 21595"/>
              <a:gd name="connsiteY3234" fmla="*/ 5906 h 21600"/>
              <a:gd name="connsiteX3235" fmla="*/ 11308 w 21595"/>
              <a:gd name="connsiteY3235" fmla="*/ 5944 h 21600"/>
              <a:gd name="connsiteX3236" fmla="*/ 11324 w 21595"/>
              <a:gd name="connsiteY3236" fmla="*/ 5821 h 21600"/>
              <a:gd name="connsiteX3237" fmla="*/ 11314 w 21595"/>
              <a:gd name="connsiteY3237" fmla="*/ 5688 h 21600"/>
              <a:gd name="connsiteX3238" fmla="*/ 18647 w 21595"/>
              <a:gd name="connsiteY3238" fmla="*/ 5944 h 21600"/>
              <a:gd name="connsiteX3239" fmla="*/ 18596 w 21595"/>
              <a:gd name="connsiteY3239" fmla="*/ 5967 h 21600"/>
              <a:gd name="connsiteX3240" fmla="*/ 18600 w 21595"/>
              <a:gd name="connsiteY3240" fmla="*/ 6078 h 21600"/>
              <a:gd name="connsiteX3241" fmla="*/ 18652 w 21595"/>
              <a:gd name="connsiteY3241" fmla="*/ 6261 h 21600"/>
              <a:gd name="connsiteX3242" fmla="*/ 18662 w 21595"/>
              <a:gd name="connsiteY3242" fmla="*/ 6456 h 21600"/>
              <a:gd name="connsiteX3243" fmla="*/ 18647 w 21595"/>
              <a:gd name="connsiteY3243" fmla="*/ 6517 h 21600"/>
              <a:gd name="connsiteX3244" fmla="*/ 18596 w 21595"/>
              <a:gd name="connsiteY3244" fmla="*/ 6678 h 21600"/>
              <a:gd name="connsiteX3245" fmla="*/ 18544 w 21595"/>
              <a:gd name="connsiteY3245" fmla="*/ 6605 h 21600"/>
              <a:gd name="connsiteX3246" fmla="*/ 18544 w 21595"/>
              <a:gd name="connsiteY3246" fmla="*/ 6884 h 21600"/>
              <a:gd name="connsiteX3247" fmla="*/ 18476 w 21595"/>
              <a:gd name="connsiteY3247" fmla="*/ 6861 h 21600"/>
              <a:gd name="connsiteX3248" fmla="*/ 18372 w 21595"/>
              <a:gd name="connsiteY3248" fmla="*/ 6911 h 21600"/>
              <a:gd name="connsiteX3249" fmla="*/ 18351 w 21595"/>
              <a:gd name="connsiteY3249" fmla="*/ 7018 h 21600"/>
              <a:gd name="connsiteX3250" fmla="*/ 18311 w 21595"/>
              <a:gd name="connsiteY3250" fmla="*/ 7094 h 21600"/>
              <a:gd name="connsiteX3251" fmla="*/ 18294 w 21595"/>
              <a:gd name="connsiteY3251" fmla="*/ 7201 h 21600"/>
              <a:gd name="connsiteX3252" fmla="*/ 18252 w 21595"/>
              <a:gd name="connsiteY3252" fmla="*/ 7251 h 21600"/>
              <a:gd name="connsiteX3253" fmla="*/ 18294 w 21595"/>
              <a:gd name="connsiteY3253" fmla="*/ 7362 h 21600"/>
              <a:gd name="connsiteX3254" fmla="*/ 18336 w 21595"/>
              <a:gd name="connsiteY3254" fmla="*/ 7412 h 21600"/>
              <a:gd name="connsiteX3255" fmla="*/ 18346 w 21595"/>
              <a:gd name="connsiteY3255" fmla="*/ 7557 h 21600"/>
              <a:gd name="connsiteX3256" fmla="*/ 18388 w 21595"/>
              <a:gd name="connsiteY3256" fmla="*/ 7618 h 21600"/>
              <a:gd name="connsiteX3257" fmla="*/ 18414 w 21595"/>
              <a:gd name="connsiteY3257" fmla="*/ 7545 h 21600"/>
              <a:gd name="connsiteX3258" fmla="*/ 18403 w 21595"/>
              <a:gd name="connsiteY3258" fmla="*/ 7278 h 21600"/>
              <a:gd name="connsiteX3259" fmla="*/ 18325 w 21595"/>
              <a:gd name="connsiteY3259" fmla="*/ 7155 h 21600"/>
              <a:gd name="connsiteX3260" fmla="*/ 18393 w 21595"/>
              <a:gd name="connsiteY3260" fmla="*/ 7155 h 21600"/>
              <a:gd name="connsiteX3261" fmla="*/ 18445 w 21595"/>
              <a:gd name="connsiteY3261" fmla="*/ 7079 h 21600"/>
              <a:gd name="connsiteX3262" fmla="*/ 18537 w 21595"/>
              <a:gd name="connsiteY3262" fmla="*/ 7045 h 21600"/>
              <a:gd name="connsiteX3263" fmla="*/ 18563 w 21595"/>
              <a:gd name="connsiteY3263" fmla="*/ 7167 h 21600"/>
              <a:gd name="connsiteX3264" fmla="*/ 18615 w 21595"/>
              <a:gd name="connsiteY3264" fmla="*/ 7228 h 21600"/>
              <a:gd name="connsiteX3265" fmla="*/ 18662 w 21595"/>
              <a:gd name="connsiteY3265" fmla="*/ 7033 h 21600"/>
              <a:gd name="connsiteX3266" fmla="*/ 18761 w 21595"/>
              <a:gd name="connsiteY3266" fmla="*/ 7033 h 21600"/>
              <a:gd name="connsiteX3267" fmla="*/ 18817 w 21595"/>
              <a:gd name="connsiteY3267" fmla="*/ 6945 h 21600"/>
              <a:gd name="connsiteX3268" fmla="*/ 18822 w 21595"/>
              <a:gd name="connsiteY3268" fmla="*/ 6834 h 21600"/>
              <a:gd name="connsiteX3269" fmla="*/ 18796 w 21595"/>
              <a:gd name="connsiteY3269" fmla="*/ 6750 h 21600"/>
              <a:gd name="connsiteX3270" fmla="*/ 18792 w 21595"/>
              <a:gd name="connsiteY3270" fmla="*/ 6628 h 21600"/>
              <a:gd name="connsiteX3271" fmla="*/ 18751 w 21595"/>
              <a:gd name="connsiteY3271" fmla="*/ 6456 h 21600"/>
              <a:gd name="connsiteX3272" fmla="*/ 18766 w 21595"/>
              <a:gd name="connsiteY3272" fmla="*/ 6299 h 21600"/>
              <a:gd name="connsiteX3273" fmla="*/ 18735 w 21595"/>
              <a:gd name="connsiteY3273" fmla="*/ 6162 h 21600"/>
              <a:gd name="connsiteX3274" fmla="*/ 18647 w 21595"/>
              <a:gd name="connsiteY3274" fmla="*/ 5944 h 21600"/>
              <a:gd name="connsiteX3275" fmla="*/ 11308 w 21595"/>
              <a:gd name="connsiteY3275" fmla="*/ 5967 h 21600"/>
              <a:gd name="connsiteX3276" fmla="*/ 11282 w 21595"/>
              <a:gd name="connsiteY3276" fmla="*/ 6016 h 21600"/>
              <a:gd name="connsiteX3277" fmla="*/ 11251 w 21595"/>
              <a:gd name="connsiteY3277" fmla="*/ 6016 h 21600"/>
              <a:gd name="connsiteX3278" fmla="*/ 11262 w 21595"/>
              <a:gd name="connsiteY3278" fmla="*/ 6100 h 21600"/>
              <a:gd name="connsiteX3279" fmla="*/ 11267 w 21595"/>
              <a:gd name="connsiteY3279" fmla="*/ 6299 h 21600"/>
              <a:gd name="connsiteX3280" fmla="*/ 11293 w 21595"/>
              <a:gd name="connsiteY3280" fmla="*/ 6345 h 21600"/>
              <a:gd name="connsiteX3281" fmla="*/ 11314 w 21595"/>
              <a:gd name="connsiteY3281" fmla="*/ 6284 h 21600"/>
              <a:gd name="connsiteX3282" fmla="*/ 11340 w 21595"/>
              <a:gd name="connsiteY3282" fmla="*/ 6299 h 21600"/>
              <a:gd name="connsiteX3283" fmla="*/ 11345 w 21595"/>
              <a:gd name="connsiteY3283" fmla="*/ 6089 h 21600"/>
              <a:gd name="connsiteX3284" fmla="*/ 11308 w 21595"/>
              <a:gd name="connsiteY3284" fmla="*/ 5967 h 21600"/>
              <a:gd name="connsiteX3285" fmla="*/ 11670 w 21595"/>
              <a:gd name="connsiteY3285" fmla="*/ 6456 h 21600"/>
              <a:gd name="connsiteX3286" fmla="*/ 11630 w 21595"/>
              <a:gd name="connsiteY3286" fmla="*/ 6467 h 21600"/>
              <a:gd name="connsiteX3287" fmla="*/ 11573 w 21595"/>
              <a:gd name="connsiteY3287" fmla="*/ 6483 h 21600"/>
              <a:gd name="connsiteX3288" fmla="*/ 11505 w 21595"/>
              <a:gd name="connsiteY3288" fmla="*/ 6467 h 21600"/>
              <a:gd name="connsiteX3289" fmla="*/ 11500 w 21595"/>
              <a:gd name="connsiteY3289" fmla="*/ 6555 h 21600"/>
              <a:gd name="connsiteX3290" fmla="*/ 11578 w 21595"/>
              <a:gd name="connsiteY3290" fmla="*/ 6628 h 21600"/>
              <a:gd name="connsiteX3291" fmla="*/ 11609 w 21595"/>
              <a:gd name="connsiteY3291" fmla="*/ 6651 h 21600"/>
              <a:gd name="connsiteX3292" fmla="*/ 11656 w 21595"/>
              <a:gd name="connsiteY3292" fmla="*/ 6712 h 21600"/>
              <a:gd name="connsiteX3293" fmla="*/ 11666 w 21595"/>
              <a:gd name="connsiteY3293" fmla="*/ 6628 h 21600"/>
              <a:gd name="connsiteX3294" fmla="*/ 11656 w 21595"/>
              <a:gd name="connsiteY3294" fmla="*/ 6578 h 21600"/>
              <a:gd name="connsiteX3295" fmla="*/ 11670 w 21595"/>
              <a:gd name="connsiteY3295" fmla="*/ 6456 h 21600"/>
              <a:gd name="connsiteX3296" fmla="*/ 12148 w 21595"/>
              <a:gd name="connsiteY3296" fmla="*/ 6861 h 21600"/>
              <a:gd name="connsiteX3297" fmla="*/ 12137 w 21595"/>
              <a:gd name="connsiteY3297" fmla="*/ 6934 h 21600"/>
              <a:gd name="connsiteX3298" fmla="*/ 12210 w 21595"/>
              <a:gd name="connsiteY3298" fmla="*/ 6957 h 21600"/>
              <a:gd name="connsiteX3299" fmla="*/ 12210 w 21595"/>
              <a:gd name="connsiteY3299" fmla="*/ 6983 h 21600"/>
              <a:gd name="connsiteX3300" fmla="*/ 12292 w 21595"/>
              <a:gd name="connsiteY3300" fmla="*/ 6972 h 21600"/>
              <a:gd name="connsiteX3301" fmla="*/ 12299 w 21595"/>
              <a:gd name="connsiteY3301" fmla="*/ 6922 h 21600"/>
              <a:gd name="connsiteX3302" fmla="*/ 12266 w 21595"/>
              <a:gd name="connsiteY3302" fmla="*/ 6945 h 21600"/>
              <a:gd name="connsiteX3303" fmla="*/ 12266 w 21595"/>
              <a:gd name="connsiteY3303" fmla="*/ 6922 h 21600"/>
              <a:gd name="connsiteX3304" fmla="*/ 12226 w 21595"/>
              <a:gd name="connsiteY3304" fmla="*/ 6911 h 21600"/>
              <a:gd name="connsiteX3305" fmla="*/ 12179 w 21595"/>
              <a:gd name="connsiteY3305" fmla="*/ 6911 h 21600"/>
              <a:gd name="connsiteX3306" fmla="*/ 12148 w 21595"/>
              <a:gd name="connsiteY3306" fmla="*/ 6861 h 21600"/>
              <a:gd name="connsiteX3307" fmla="*/ 12770 w 21595"/>
              <a:gd name="connsiteY3307" fmla="*/ 6861 h 21600"/>
              <a:gd name="connsiteX3308" fmla="*/ 12718 w 21595"/>
              <a:gd name="connsiteY3308" fmla="*/ 6911 h 21600"/>
              <a:gd name="connsiteX3309" fmla="*/ 12676 w 21595"/>
              <a:gd name="connsiteY3309" fmla="*/ 6911 h 21600"/>
              <a:gd name="connsiteX3310" fmla="*/ 12671 w 21595"/>
              <a:gd name="connsiteY3310" fmla="*/ 6945 h 21600"/>
              <a:gd name="connsiteX3311" fmla="*/ 12666 w 21595"/>
              <a:gd name="connsiteY3311" fmla="*/ 6945 h 21600"/>
              <a:gd name="connsiteX3312" fmla="*/ 12640 w 21595"/>
              <a:gd name="connsiteY3312" fmla="*/ 6957 h 21600"/>
              <a:gd name="connsiteX3313" fmla="*/ 12655 w 21595"/>
              <a:gd name="connsiteY3313" fmla="*/ 7018 h 21600"/>
              <a:gd name="connsiteX3314" fmla="*/ 12687 w 21595"/>
              <a:gd name="connsiteY3314" fmla="*/ 7045 h 21600"/>
              <a:gd name="connsiteX3315" fmla="*/ 12744 w 21595"/>
              <a:gd name="connsiteY3315" fmla="*/ 6983 h 21600"/>
              <a:gd name="connsiteX3316" fmla="*/ 12739 w 21595"/>
              <a:gd name="connsiteY3316" fmla="*/ 6972 h 21600"/>
              <a:gd name="connsiteX3317" fmla="*/ 12733 w 21595"/>
              <a:gd name="connsiteY3317" fmla="*/ 6934 h 21600"/>
              <a:gd name="connsiteX3318" fmla="*/ 12770 w 21595"/>
              <a:gd name="connsiteY3318" fmla="*/ 6861 h 21600"/>
              <a:gd name="connsiteX3319" fmla="*/ 18476 w 21595"/>
              <a:gd name="connsiteY3319" fmla="*/ 7079 h 21600"/>
              <a:gd name="connsiteX3320" fmla="*/ 18466 w 21595"/>
              <a:gd name="connsiteY3320" fmla="*/ 7140 h 21600"/>
              <a:gd name="connsiteX3321" fmla="*/ 18429 w 21595"/>
              <a:gd name="connsiteY3321" fmla="*/ 7129 h 21600"/>
              <a:gd name="connsiteX3322" fmla="*/ 18419 w 21595"/>
              <a:gd name="connsiteY3322" fmla="*/ 7228 h 21600"/>
              <a:gd name="connsiteX3323" fmla="*/ 18429 w 21595"/>
              <a:gd name="connsiteY3323" fmla="*/ 7301 h 21600"/>
              <a:gd name="connsiteX3324" fmla="*/ 18476 w 21595"/>
              <a:gd name="connsiteY3324" fmla="*/ 7350 h 21600"/>
              <a:gd name="connsiteX3325" fmla="*/ 18476 w 21595"/>
              <a:gd name="connsiteY3325" fmla="*/ 7251 h 21600"/>
              <a:gd name="connsiteX3326" fmla="*/ 18497 w 21595"/>
              <a:gd name="connsiteY3326" fmla="*/ 7217 h 21600"/>
              <a:gd name="connsiteX3327" fmla="*/ 18528 w 21595"/>
              <a:gd name="connsiteY3327" fmla="*/ 7262 h 21600"/>
              <a:gd name="connsiteX3328" fmla="*/ 18544 w 21595"/>
              <a:gd name="connsiteY3328" fmla="*/ 7167 h 21600"/>
              <a:gd name="connsiteX3329" fmla="*/ 18528 w 21595"/>
              <a:gd name="connsiteY3329" fmla="*/ 7117 h 21600"/>
              <a:gd name="connsiteX3330" fmla="*/ 18476 w 21595"/>
              <a:gd name="connsiteY3330" fmla="*/ 7079 h 21600"/>
              <a:gd name="connsiteX3331" fmla="*/ 6224 w 21595"/>
              <a:gd name="connsiteY3331" fmla="*/ 8268 h 21600"/>
              <a:gd name="connsiteX3332" fmla="*/ 6224 w 21595"/>
              <a:gd name="connsiteY3332" fmla="*/ 8279 h 21600"/>
              <a:gd name="connsiteX3333" fmla="*/ 6245 w 21595"/>
              <a:gd name="connsiteY3333" fmla="*/ 8352 h 21600"/>
              <a:gd name="connsiteX3334" fmla="*/ 6235 w 21595"/>
              <a:gd name="connsiteY3334" fmla="*/ 8440 h 21600"/>
              <a:gd name="connsiteX3335" fmla="*/ 6245 w 21595"/>
              <a:gd name="connsiteY3335" fmla="*/ 8451 h 21600"/>
              <a:gd name="connsiteX3336" fmla="*/ 6266 w 21595"/>
              <a:gd name="connsiteY3336" fmla="*/ 8340 h 21600"/>
              <a:gd name="connsiteX3337" fmla="*/ 6224 w 21595"/>
              <a:gd name="connsiteY3337" fmla="*/ 8268 h 21600"/>
              <a:gd name="connsiteX3338" fmla="*/ 6177 w 21595"/>
              <a:gd name="connsiteY3338" fmla="*/ 8291 h 21600"/>
              <a:gd name="connsiteX3339" fmla="*/ 6151 w 21595"/>
              <a:gd name="connsiteY3339" fmla="*/ 8302 h 21600"/>
              <a:gd name="connsiteX3340" fmla="*/ 6151 w 21595"/>
              <a:gd name="connsiteY3340" fmla="*/ 8363 h 21600"/>
              <a:gd name="connsiteX3341" fmla="*/ 6214 w 21595"/>
              <a:gd name="connsiteY3341" fmla="*/ 8340 h 21600"/>
              <a:gd name="connsiteX3342" fmla="*/ 6219 w 21595"/>
              <a:gd name="connsiteY3342" fmla="*/ 8291 h 21600"/>
              <a:gd name="connsiteX3343" fmla="*/ 6177 w 21595"/>
              <a:gd name="connsiteY3343" fmla="*/ 8291 h 21600"/>
              <a:gd name="connsiteX3344" fmla="*/ 17967 w 21595"/>
              <a:gd name="connsiteY3344" fmla="*/ 8547 h 21600"/>
              <a:gd name="connsiteX3345" fmla="*/ 17932 w 21595"/>
              <a:gd name="connsiteY3345" fmla="*/ 8669 h 21600"/>
              <a:gd name="connsiteX3346" fmla="*/ 17911 w 21595"/>
              <a:gd name="connsiteY3346" fmla="*/ 8830 h 21600"/>
              <a:gd name="connsiteX3347" fmla="*/ 17927 w 21595"/>
              <a:gd name="connsiteY3347" fmla="*/ 8952 h 21600"/>
              <a:gd name="connsiteX3348" fmla="*/ 17967 w 21595"/>
              <a:gd name="connsiteY3348" fmla="*/ 9086 h 21600"/>
              <a:gd name="connsiteX3349" fmla="*/ 17983 w 21595"/>
              <a:gd name="connsiteY3349" fmla="*/ 8952 h 21600"/>
              <a:gd name="connsiteX3350" fmla="*/ 18000 w 21595"/>
              <a:gd name="connsiteY3350" fmla="*/ 8696 h 21600"/>
              <a:gd name="connsiteX3351" fmla="*/ 18000 w 21595"/>
              <a:gd name="connsiteY3351" fmla="*/ 8596 h 21600"/>
              <a:gd name="connsiteX3352" fmla="*/ 17967 w 21595"/>
              <a:gd name="connsiteY3352" fmla="*/ 8547 h 21600"/>
              <a:gd name="connsiteX3353" fmla="*/ 6177 w 21595"/>
              <a:gd name="connsiteY3353" fmla="*/ 8562 h 21600"/>
              <a:gd name="connsiteX3354" fmla="*/ 6162 w 21595"/>
              <a:gd name="connsiteY3354" fmla="*/ 8669 h 21600"/>
              <a:gd name="connsiteX3355" fmla="*/ 6177 w 21595"/>
              <a:gd name="connsiteY3355" fmla="*/ 8707 h 21600"/>
              <a:gd name="connsiteX3356" fmla="*/ 6188 w 21595"/>
              <a:gd name="connsiteY3356" fmla="*/ 8807 h 21600"/>
              <a:gd name="connsiteX3357" fmla="*/ 6203 w 21595"/>
              <a:gd name="connsiteY3357" fmla="*/ 8791 h 21600"/>
              <a:gd name="connsiteX3358" fmla="*/ 6209 w 21595"/>
              <a:gd name="connsiteY3358" fmla="*/ 8707 h 21600"/>
              <a:gd name="connsiteX3359" fmla="*/ 6198 w 21595"/>
              <a:gd name="connsiteY3359" fmla="*/ 8573 h 21600"/>
              <a:gd name="connsiteX3360" fmla="*/ 6177 w 21595"/>
              <a:gd name="connsiteY3360" fmla="*/ 8562 h 21600"/>
              <a:gd name="connsiteX3361" fmla="*/ 5918 w 21595"/>
              <a:gd name="connsiteY3361" fmla="*/ 8891 h 21600"/>
              <a:gd name="connsiteX3362" fmla="*/ 5903 w 21595"/>
              <a:gd name="connsiteY3362" fmla="*/ 8902 h 21600"/>
              <a:gd name="connsiteX3363" fmla="*/ 5856 w 21595"/>
              <a:gd name="connsiteY3363" fmla="*/ 8929 h 21600"/>
              <a:gd name="connsiteX3364" fmla="*/ 5825 w 21595"/>
              <a:gd name="connsiteY3364" fmla="*/ 8952 h 21600"/>
              <a:gd name="connsiteX3365" fmla="*/ 5795 w 21595"/>
              <a:gd name="connsiteY3365" fmla="*/ 8990 h 21600"/>
              <a:gd name="connsiteX3366" fmla="*/ 5778 w 21595"/>
              <a:gd name="connsiteY3366" fmla="*/ 9051 h 21600"/>
              <a:gd name="connsiteX3367" fmla="*/ 5748 w 21595"/>
              <a:gd name="connsiteY3367" fmla="*/ 9097 h 21600"/>
              <a:gd name="connsiteX3368" fmla="*/ 5769 w 21595"/>
              <a:gd name="connsiteY3368" fmla="*/ 9112 h 21600"/>
              <a:gd name="connsiteX3369" fmla="*/ 5799 w 21595"/>
              <a:gd name="connsiteY3369" fmla="*/ 9097 h 21600"/>
              <a:gd name="connsiteX3370" fmla="*/ 5809 w 21595"/>
              <a:gd name="connsiteY3370" fmla="*/ 9063 h 21600"/>
              <a:gd name="connsiteX3371" fmla="*/ 5835 w 21595"/>
              <a:gd name="connsiteY3371" fmla="*/ 9051 h 21600"/>
              <a:gd name="connsiteX3372" fmla="*/ 5882 w 21595"/>
              <a:gd name="connsiteY3372" fmla="*/ 8975 h 21600"/>
              <a:gd name="connsiteX3373" fmla="*/ 5939 w 21595"/>
              <a:gd name="connsiteY3373" fmla="*/ 8975 h 21600"/>
              <a:gd name="connsiteX3374" fmla="*/ 5918 w 21595"/>
              <a:gd name="connsiteY3374" fmla="*/ 9025 h 21600"/>
              <a:gd name="connsiteX3375" fmla="*/ 5934 w 21595"/>
              <a:gd name="connsiteY3375" fmla="*/ 9051 h 21600"/>
              <a:gd name="connsiteX3376" fmla="*/ 6012 w 21595"/>
              <a:gd name="connsiteY3376" fmla="*/ 9074 h 21600"/>
              <a:gd name="connsiteX3377" fmla="*/ 6028 w 21595"/>
              <a:gd name="connsiteY3377" fmla="*/ 9112 h 21600"/>
              <a:gd name="connsiteX3378" fmla="*/ 6080 w 21595"/>
              <a:gd name="connsiteY3378" fmla="*/ 9158 h 21600"/>
              <a:gd name="connsiteX3379" fmla="*/ 6115 w 21595"/>
              <a:gd name="connsiteY3379" fmla="*/ 9147 h 21600"/>
              <a:gd name="connsiteX3380" fmla="*/ 6125 w 21595"/>
              <a:gd name="connsiteY3380" fmla="*/ 9246 h 21600"/>
              <a:gd name="connsiteX3381" fmla="*/ 6141 w 21595"/>
              <a:gd name="connsiteY3381" fmla="*/ 9281 h 21600"/>
              <a:gd name="connsiteX3382" fmla="*/ 6183 w 21595"/>
              <a:gd name="connsiteY3382" fmla="*/ 9296 h 21600"/>
              <a:gd name="connsiteX3383" fmla="*/ 6203 w 21595"/>
              <a:gd name="connsiteY3383" fmla="*/ 9342 h 21600"/>
              <a:gd name="connsiteX3384" fmla="*/ 6157 w 21595"/>
              <a:gd name="connsiteY3384" fmla="*/ 9430 h 21600"/>
              <a:gd name="connsiteX3385" fmla="*/ 6245 w 21595"/>
              <a:gd name="connsiteY3385" fmla="*/ 9418 h 21600"/>
              <a:gd name="connsiteX3386" fmla="*/ 6287 w 21595"/>
              <a:gd name="connsiteY3386" fmla="*/ 9430 h 21600"/>
              <a:gd name="connsiteX3387" fmla="*/ 6323 w 21595"/>
              <a:gd name="connsiteY3387" fmla="*/ 9418 h 21600"/>
              <a:gd name="connsiteX3388" fmla="*/ 6365 w 21595"/>
              <a:gd name="connsiteY3388" fmla="*/ 9403 h 21600"/>
              <a:gd name="connsiteX3389" fmla="*/ 6374 w 21595"/>
              <a:gd name="connsiteY3389" fmla="*/ 9357 h 21600"/>
              <a:gd name="connsiteX3390" fmla="*/ 6332 w 21595"/>
              <a:gd name="connsiteY3390" fmla="*/ 9296 h 21600"/>
              <a:gd name="connsiteX3391" fmla="*/ 6292 w 21595"/>
              <a:gd name="connsiteY3391" fmla="*/ 9281 h 21600"/>
              <a:gd name="connsiteX3392" fmla="*/ 6297 w 21595"/>
              <a:gd name="connsiteY3392" fmla="*/ 9246 h 21600"/>
              <a:gd name="connsiteX3393" fmla="*/ 6261 w 21595"/>
              <a:gd name="connsiteY3393" fmla="*/ 9208 h 21600"/>
              <a:gd name="connsiteX3394" fmla="*/ 6240 w 21595"/>
              <a:gd name="connsiteY3394" fmla="*/ 9208 h 21600"/>
              <a:gd name="connsiteX3395" fmla="*/ 6209 w 21595"/>
              <a:gd name="connsiteY3395" fmla="*/ 9135 h 21600"/>
              <a:gd name="connsiteX3396" fmla="*/ 6162 w 21595"/>
              <a:gd name="connsiteY3396" fmla="*/ 9036 h 21600"/>
              <a:gd name="connsiteX3397" fmla="*/ 6146 w 21595"/>
              <a:gd name="connsiteY3397" fmla="*/ 9002 h 21600"/>
              <a:gd name="connsiteX3398" fmla="*/ 6089 w 21595"/>
              <a:gd name="connsiteY3398" fmla="*/ 9013 h 21600"/>
              <a:gd name="connsiteX3399" fmla="*/ 6068 w 21595"/>
              <a:gd name="connsiteY3399" fmla="*/ 8963 h 21600"/>
              <a:gd name="connsiteX3400" fmla="*/ 6017 w 21595"/>
              <a:gd name="connsiteY3400" fmla="*/ 8902 h 21600"/>
              <a:gd name="connsiteX3401" fmla="*/ 5970 w 21595"/>
              <a:gd name="connsiteY3401" fmla="*/ 8902 h 21600"/>
              <a:gd name="connsiteX3402" fmla="*/ 5918 w 21595"/>
              <a:gd name="connsiteY3402" fmla="*/ 8891 h 21600"/>
              <a:gd name="connsiteX3403" fmla="*/ 1317 w 21595"/>
              <a:gd name="connsiteY3403" fmla="*/ 9051 h 21600"/>
              <a:gd name="connsiteX3404" fmla="*/ 1305 w 21595"/>
              <a:gd name="connsiteY3404" fmla="*/ 9063 h 21600"/>
              <a:gd name="connsiteX3405" fmla="*/ 1300 w 21595"/>
              <a:gd name="connsiteY3405" fmla="*/ 9074 h 21600"/>
              <a:gd name="connsiteX3406" fmla="*/ 1321 w 21595"/>
              <a:gd name="connsiteY3406" fmla="*/ 9097 h 21600"/>
              <a:gd name="connsiteX3407" fmla="*/ 1326 w 21595"/>
              <a:gd name="connsiteY3407" fmla="*/ 9086 h 21600"/>
              <a:gd name="connsiteX3408" fmla="*/ 1331 w 21595"/>
              <a:gd name="connsiteY3408" fmla="*/ 9051 h 21600"/>
              <a:gd name="connsiteX3409" fmla="*/ 1317 w 21595"/>
              <a:gd name="connsiteY3409" fmla="*/ 9051 h 21600"/>
              <a:gd name="connsiteX3410" fmla="*/ 1404 w 21595"/>
              <a:gd name="connsiteY3410" fmla="*/ 9124 h 21600"/>
              <a:gd name="connsiteX3411" fmla="*/ 1383 w 21595"/>
              <a:gd name="connsiteY3411" fmla="*/ 9147 h 21600"/>
              <a:gd name="connsiteX3412" fmla="*/ 1383 w 21595"/>
              <a:gd name="connsiteY3412" fmla="*/ 9158 h 21600"/>
              <a:gd name="connsiteX3413" fmla="*/ 1389 w 21595"/>
              <a:gd name="connsiteY3413" fmla="*/ 9197 h 21600"/>
              <a:gd name="connsiteX3414" fmla="*/ 1409 w 21595"/>
              <a:gd name="connsiteY3414" fmla="*/ 9197 h 21600"/>
              <a:gd name="connsiteX3415" fmla="*/ 1415 w 21595"/>
              <a:gd name="connsiteY3415" fmla="*/ 9197 h 21600"/>
              <a:gd name="connsiteX3416" fmla="*/ 1404 w 21595"/>
              <a:gd name="connsiteY3416" fmla="*/ 9135 h 21600"/>
              <a:gd name="connsiteX3417" fmla="*/ 1404 w 21595"/>
              <a:gd name="connsiteY3417" fmla="*/ 9124 h 21600"/>
              <a:gd name="connsiteX3418" fmla="*/ 1441 w 21595"/>
              <a:gd name="connsiteY3418" fmla="*/ 9208 h 21600"/>
              <a:gd name="connsiteX3419" fmla="*/ 1435 w 21595"/>
              <a:gd name="connsiteY3419" fmla="*/ 9235 h 21600"/>
              <a:gd name="connsiteX3420" fmla="*/ 1467 w 21595"/>
              <a:gd name="connsiteY3420" fmla="*/ 9235 h 21600"/>
              <a:gd name="connsiteX3421" fmla="*/ 1467 w 21595"/>
              <a:gd name="connsiteY3421" fmla="*/ 9219 h 21600"/>
              <a:gd name="connsiteX3422" fmla="*/ 1441 w 21595"/>
              <a:gd name="connsiteY3422" fmla="*/ 9208 h 21600"/>
              <a:gd name="connsiteX3423" fmla="*/ 1472 w 21595"/>
              <a:gd name="connsiteY3423" fmla="*/ 9246 h 21600"/>
              <a:gd name="connsiteX3424" fmla="*/ 1467 w 21595"/>
              <a:gd name="connsiteY3424" fmla="*/ 9258 h 21600"/>
              <a:gd name="connsiteX3425" fmla="*/ 1467 w 21595"/>
              <a:gd name="connsiteY3425" fmla="*/ 9269 h 21600"/>
              <a:gd name="connsiteX3426" fmla="*/ 1472 w 21595"/>
              <a:gd name="connsiteY3426" fmla="*/ 9281 h 21600"/>
              <a:gd name="connsiteX3427" fmla="*/ 1477 w 21595"/>
              <a:gd name="connsiteY3427" fmla="*/ 9319 h 21600"/>
              <a:gd name="connsiteX3428" fmla="*/ 1498 w 21595"/>
              <a:gd name="connsiteY3428" fmla="*/ 9307 h 21600"/>
              <a:gd name="connsiteX3429" fmla="*/ 1508 w 21595"/>
              <a:gd name="connsiteY3429" fmla="*/ 9281 h 21600"/>
              <a:gd name="connsiteX3430" fmla="*/ 1493 w 21595"/>
              <a:gd name="connsiteY3430" fmla="*/ 9258 h 21600"/>
              <a:gd name="connsiteX3431" fmla="*/ 1472 w 21595"/>
              <a:gd name="connsiteY3431" fmla="*/ 9246 h 21600"/>
              <a:gd name="connsiteX3432" fmla="*/ 1508 w 21595"/>
              <a:gd name="connsiteY3432" fmla="*/ 9369 h 21600"/>
              <a:gd name="connsiteX3433" fmla="*/ 1503 w 21595"/>
              <a:gd name="connsiteY3433" fmla="*/ 9380 h 21600"/>
              <a:gd name="connsiteX3434" fmla="*/ 1503 w 21595"/>
              <a:gd name="connsiteY3434" fmla="*/ 9403 h 21600"/>
              <a:gd name="connsiteX3435" fmla="*/ 1487 w 21595"/>
              <a:gd name="connsiteY3435" fmla="*/ 9441 h 21600"/>
              <a:gd name="connsiteX3436" fmla="*/ 1482 w 21595"/>
              <a:gd name="connsiteY3436" fmla="*/ 9453 h 21600"/>
              <a:gd name="connsiteX3437" fmla="*/ 1487 w 21595"/>
              <a:gd name="connsiteY3437" fmla="*/ 9514 h 21600"/>
              <a:gd name="connsiteX3438" fmla="*/ 1482 w 21595"/>
              <a:gd name="connsiteY3438" fmla="*/ 9563 h 21600"/>
              <a:gd name="connsiteX3439" fmla="*/ 1493 w 21595"/>
              <a:gd name="connsiteY3439" fmla="*/ 9586 h 21600"/>
              <a:gd name="connsiteX3440" fmla="*/ 1508 w 21595"/>
              <a:gd name="connsiteY3440" fmla="*/ 9552 h 21600"/>
              <a:gd name="connsiteX3441" fmla="*/ 1529 w 21595"/>
              <a:gd name="connsiteY3441" fmla="*/ 9525 h 21600"/>
              <a:gd name="connsiteX3442" fmla="*/ 1555 w 21595"/>
              <a:gd name="connsiteY3442" fmla="*/ 9491 h 21600"/>
              <a:gd name="connsiteX3443" fmla="*/ 1550 w 21595"/>
              <a:gd name="connsiteY3443" fmla="*/ 9430 h 21600"/>
              <a:gd name="connsiteX3444" fmla="*/ 1538 w 21595"/>
              <a:gd name="connsiteY3444" fmla="*/ 9403 h 21600"/>
              <a:gd name="connsiteX3445" fmla="*/ 1529 w 21595"/>
              <a:gd name="connsiteY3445" fmla="*/ 9391 h 21600"/>
              <a:gd name="connsiteX3446" fmla="*/ 1513 w 21595"/>
              <a:gd name="connsiteY3446" fmla="*/ 9369 h 21600"/>
              <a:gd name="connsiteX3447" fmla="*/ 1508 w 21595"/>
              <a:gd name="connsiteY3447" fmla="*/ 9369 h 21600"/>
              <a:gd name="connsiteX3448" fmla="*/ 17366 w 21595"/>
              <a:gd name="connsiteY3448" fmla="*/ 9391 h 21600"/>
              <a:gd name="connsiteX3449" fmla="*/ 17305 w 21595"/>
              <a:gd name="connsiteY3449" fmla="*/ 9441 h 21600"/>
              <a:gd name="connsiteX3450" fmla="*/ 17279 w 21595"/>
              <a:gd name="connsiteY3450" fmla="*/ 9514 h 21600"/>
              <a:gd name="connsiteX3451" fmla="*/ 17289 w 21595"/>
              <a:gd name="connsiteY3451" fmla="*/ 9648 h 21600"/>
              <a:gd name="connsiteX3452" fmla="*/ 17340 w 21595"/>
              <a:gd name="connsiteY3452" fmla="*/ 9697 h 21600"/>
              <a:gd name="connsiteX3453" fmla="*/ 17387 w 21595"/>
              <a:gd name="connsiteY3453" fmla="*/ 9625 h 21600"/>
              <a:gd name="connsiteX3454" fmla="*/ 17397 w 21595"/>
              <a:gd name="connsiteY3454" fmla="*/ 9525 h 21600"/>
              <a:gd name="connsiteX3455" fmla="*/ 17418 w 21595"/>
              <a:gd name="connsiteY3455" fmla="*/ 9453 h 21600"/>
              <a:gd name="connsiteX3456" fmla="*/ 17397 w 21595"/>
              <a:gd name="connsiteY3456" fmla="*/ 9391 h 21600"/>
              <a:gd name="connsiteX3457" fmla="*/ 17366 w 21595"/>
              <a:gd name="connsiteY3457" fmla="*/ 9391 h 21600"/>
              <a:gd name="connsiteX3458" fmla="*/ 6431 w 21595"/>
              <a:gd name="connsiteY3458" fmla="*/ 9418 h 21600"/>
              <a:gd name="connsiteX3459" fmla="*/ 6417 w 21595"/>
              <a:gd name="connsiteY3459" fmla="*/ 9464 h 21600"/>
              <a:gd name="connsiteX3460" fmla="*/ 6452 w 21595"/>
              <a:gd name="connsiteY3460" fmla="*/ 9491 h 21600"/>
              <a:gd name="connsiteX3461" fmla="*/ 6447 w 21595"/>
              <a:gd name="connsiteY3461" fmla="*/ 9552 h 21600"/>
              <a:gd name="connsiteX3462" fmla="*/ 6473 w 21595"/>
              <a:gd name="connsiteY3462" fmla="*/ 9625 h 21600"/>
              <a:gd name="connsiteX3463" fmla="*/ 6447 w 21595"/>
              <a:gd name="connsiteY3463" fmla="*/ 9663 h 21600"/>
              <a:gd name="connsiteX3464" fmla="*/ 6405 w 21595"/>
              <a:gd name="connsiteY3464" fmla="*/ 9648 h 21600"/>
              <a:gd name="connsiteX3465" fmla="*/ 6349 w 21595"/>
              <a:gd name="connsiteY3465" fmla="*/ 9625 h 21600"/>
              <a:gd name="connsiteX3466" fmla="*/ 6344 w 21595"/>
              <a:gd name="connsiteY3466" fmla="*/ 9674 h 21600"/>
              <a:gd name="connsiteX3467" fmla="*/ 6374 w 21595"/>
              <a:gd name="connsiteY3467" fmla="*/ 9724 h 21600"/>
              <a:gd name="connsiteX3468" fmla="*/ 6400 w 21595"/>
              <a:gd name="connsiteY3468" fmla="*/ 9697 h 21600"/>
              <a:gd name="connsiteX3469" fmla="*/ 6436 w 21595"/>
              <a:gd name="connsiteY3469" fmla="*/ 9709 h 21600"/>
              <a:gd name="connsiteX3470" fmla="*/ 6468 w 21595"/>
              <a:gd name="connsiteY3470" fmla="*/ 9697 h 21600"/>
              <a:gd name="connsiteX3471" fmla="*/ 6504 w 21595"/>
              <a:gd name="connsiteY3471" fmla="*/ 9724 h 21600"/>
              <a:gd name="connsiteX3472" fmla="*/ 6504 w 21595"/>
              <a:gd name="connsiteY3472" fmla="*/ 9770 h 21600"/>
              <a:gd name="connsiteX3473" fmla="*/ 6520 w 21595"/>
              <a:gd name="connsiteY3473" fmla="*/ 9797 h 21600"/>
              <a:gd name="connsiteX3474" fmla="*/ 6551 w 21595"/>
              <a:gd name="connsiteY3474" fmla="*/ 9686 h 21600"/>
              <a:gd name="connsiteX3475" fmla="*/ 6572 w 21595"/>
              <a:gd name="connsiteY3475" fmla="*/ 9663 h 21600"/>
              <a:gd name="connsiteX3476" fmla="*/ 6577 w 21595"/>
              <a:gd name="connsiteY3476" fmla="*/ 9697 h 21600"/>
              <a:gd name="connsiteX3477" fmla="*/ 6603 w 21595"/>
              <a:gd name="connsiteY3477" fmla="*/ 9686 h 21600"/>
              <a:gd name="connsiteX3478" fmla="*/ 6613 w 21595"/>
              <a:gd name="connsiteY3478" fmla="*/ 9663 h 21600"/>
              <a:gd name="connsiteX3479" fmla="*/ 6634 w 21595"/>
              <a:gd name="connsiteY3479" fmla="*/ 9674 h 21600"/>
              <a:gd name="connsiteX3480" fmla="*/ 6659 w 21595"/>
              <a:gd name="connsiteY3480" fmla="*/ 9663 h 21600"/>
              <a:gd name="connsiteX3481" fmla="*/ 6685 w 21595"/>
              <a:gd name="connsiteY3481" fmla="*/ 9697 h 21600"/>
              <a:gd name="connsiteX3482" fmla="*/ 6711 w 21595"/>
              <a:gd name="connsiteY3482" fmla="*/ 9636 h 21600"/>
              <a:gd name="connsiteX3483" fmla="*/ 6685 w 21595"/>
              <a:gd name="connsiteY3483" fmla="*/ 9575 h 21600"/>
              <a:gd name="connsiteX3484" fmla="*/ 6659 w 21595"/>
              <a:gd name="connsiteY3484" fmla="*/ 9563 h 21600"/>
              <a:gd name="connsiteX3485" fmla="*/ 6664 w 21595"/>
              <a:gd name="connsiteY3485" fmla="*/ 9514 h 21600"/>
              <a:gd name="connsiteX3486" fmla="*/ 6629 w 21595"/>
              <a:gd name="connsiteY3486" fmla="*/ 9525 h 21600"/>
              <a:gd name="connsiteX3487" fmla="*/ 6624 w 21595"/>
              <a:gd name="connsiteY3487" fmla="*/ 9464 h 21600"/>
              <a:gd name="connsiteX3488" fmla="*/ 6608 w 21595"/>
              <a:gd name="connsiteY3488" fmla="*/ 9464 h 21600"/>
              <a:gd name="connsiteX3489" fmla="*/ 6572 w 21595"/>
              <a:gd name="connsiteY3489" fmla="*/ 9430 h 21600"/>
              <a:gd name="connsiteX3490" fmla="*/ 6525 w 21595"/>
              <a:gd name="connsiteY3490" fmla="*/ 9430 h 21600"/>
              <a:gd name="connsiteX3491" fmla="*/ 6520 w 21595"/>
              <a:gd name="connsiteY3491" fmla="*/ 9453 h 21600"/>
              <a:gd name="connsiteX3492" fmla="*/ 6468 w 21595"/>
              <a:gd name="connsiteY3492" fmla="*/ 9430 h 21600"/>
              <a:gd name="connsiteX3493" fmla="*/ 6431 w 21595"/>
              <a:gd name="connsiteY3493" fmla="*/ 9418 h 21600"/>
              <a:gd name="connsiteX3494" fmla="*/ 6146 w 21595"/>
              <a:gd name="connsiteY3494" fmla="*/ 9648 h 21600"/>
              <a:gd name="connsiteX3495" fmla="*/ 6120 w 21595"/>
              <a:gd name="connsiteY3495" fmla="*/ 9663 h 21600"/>
              <a:gd name="connsiteX3496" fmla="*/ 6110 w 21595"/>
              <a:gd name="connsiteY3496" fmla="*/ 9697 h 21600"/>
              <a:gd name="connsiteX3497" fmla="*/ 6141 w 21595"/>
              <a:gd name="connsiteY3497" fmla="*/ 9758 h 21600"/>
              <a:gd name="connsiteX3498" fmla="*/ 6172 w 21595"/>
              <a:gd name="connsiteY3498" fmla="*/ 9785 h 21600"/>
              <a:gd name="connsiteX3499" fmla="*/ 6193 w 21595"/>
              <a:gd name="connsiteY3499" fmla="*/ 9747 h 21600"/>
              <a:gd name="connsiteX3500" fmla="*/ 6235 w 21595"/>
              <a:gd name="connsiteY3500" fmla="*/ 9747 h 21600"/>
              <a:gd name="connsiteX3501" fmla="*/ 6229 w 21595"/>
              <a:gd name="connsiteY3501" fmla="*/ 9709 h 21600"/>
              <a:gd name="connsiteX3502" fmla="*/ 6198 w 21595"/>
              <a:gd name="connsiteY3502" fmla="*/ 9663 h 21600"/>
              <a:gd name="connsiteX3503" fmla="*/ 6157 w 21595"/>
              <a:gd name="connsiteY3503" fmla="*/ 9648 h 21600"/>
              <a:gd name="connsiteX3504" fmla="*/ 6146 w 21595"/>
              <a:gd name="connsiteY3504" fmla="*/ 9648 h 21600"/>
              <a:gd name="connsiteX3505" fmla="*/ 6784 w 21595"/>
              <a:gd name="connsiteY3505" fmla="*/ 9648 h 21600"/>
              <a:gd name="connsiteX3506" fmla="*/ 6773 w 21595"/>
              <a:gd name="connsiteY3506" fmla="*/ 9674 h 21600"/>
              <a:gd name="connsiteX3507" fmla="*/ 6773 w 21595"/>
              <a:gd name="connsiteY3507" fmla="*/ 9735 h 21600"/>
              <a:gd name="connsiteX3508" fmla="*/ 6810 w 21595"/>
              <a:gd name="connsiteY3508" fmla="*/ 9735 h 21600"/>
              <a:gd name="connsiteX3509" fmla="*/ 6857 w 21595"/>
              <a:gd name="connsiteY3509" fmla="*/ 9735 h 21600"/>
              <a:gd name="connsiteX3510" fmla="*/ 6872 w 21595"/>
              <a:gd name="connsiteY3510" fmla="*/ 9697 h 21600"/>
              <a:gd name="connsiteX3511" fmla="*/ 6862 w 21595"/>
              <a:gd name="connsiteY3511" fmla="*/ 9663 h 21600"/>
              <a:gd name="connsiteX3512" fmla="*/ 6831 w 21595"/>
              <a:gd name="connsiteY3512" fmla="*/ 9648 h 21600"/>
              <a:gd name="connsiteX3513" fmla="*/ 6784 w 21595"/>
              <a:gd name="connsiteY3513" fmla="*/ 9648 h 21600"/>
              <a:gd name="connsiteX3514" fmla="*/ 18009 w 21595"/>
              <a:gd name="connsiteY3514" fmla="*/ 9648 h 21600"/>
              <a:gd name="connsiteX3515" fmla="*/ 18004 w 21595"/>
              <a:gd name="connsiteY3515" fmla="*/ 9797 h 21600"/>
              <a:gd name="connsiteX3516" fmla="*/ 18014 w 21595"/>
              <a:gd name="connsiteY3516" fmla="*/ 10053 h 21600"/>
              <a:gd name="connsiteX3517" fmla="*/ 17988 w 21595"/>
              <a:gd name="connsiteY3517" fmla="*/ 9992 h 21600"/>
              <a:gd name="connsiteX3518" fmla="*/ 18000 w 21595"/>
              <a:gd name="connsiteY3518" fmla="*/ 10152 h 21600"/>
              <a:gd name="connsiteX3519" fmla="*/ 18009 w 21595"/>
              <a:gd name="connsiteY3519" fmla="*/ 10225 h 21600"/>
              <a:gd name="connsiteX3520" fmla="*/ 18045 w 21595"/>
              <a:gd name="connsiteY3520" fmla="*/ 10309 h 21600"/>
              <a:gd name="connsiteX3521" fmla="*/ 18051 w 21595"/>
              <a:gd name="connsiteY3521" fmla="*/ 10259 h 21600"/>
              <a:gd name="connsiteX3522" fmla="*/ 18071 w 21595"/>
              <a:gd name="connsiteY3522" fmla="*/ 10297 h 21600"/>
              <a:gd name="connsiteX3523" fmla="*/ 18056 w 21595"/>
              <a:gd name="connsiteY3523" fmla="*/ 10336 h 21600"/>
              <a:gd name="connsiteX3524" fmla="*/ 18056 w 21595"/>
              <a:gd name="connsiteY3524" fmla="*/ 10408 h 21600"/>
              <a:gd name="connsiteX3525" fmla="*/ 18087 w 21595"/>
              <a:gd name="connsiteY3525" fmla="*/ 10443 h 21600"/>
              <a:gd name="connsiteX3526" fmla="*/ 18139 w 21595"/>
              <a:gd name="connsiteY3526" fmla="*/ 10420 h 21600"/>
              <a:gd name="connsiteX3527" fmla="*/ 18186 w 21595"/>
              <a:gd name="connsiteY3527" fmla="*/ 10519 h 21600"/>
              <a:gd name="connsiteX3528" fmla="*/ 18196 w 21595"/>
              <a:gd name="connsiteY3528" fmla="*/ 10458 h 21600"/>
              <a:gd name="connsiteX3529" fmla="*/ 18221 w 21595"/>
              <a:gd name="connsiteY3529" fmla="*/ 10542 h 21600"/>
              <a:gd name="connsiteX3530" fmla="*/ 18273 w 21595"/>
              <a:gd name="connsiteY3530" fmla="*/ 10615 h 21600"/>
              <a:gd name="connsiteX3531" fmla="*/ 18278 w 21595"/>
              <a:gd name="connsiteY3531" fmla="*/ 10542 h 21600"/>
              <a:gd name="connsiteX3532" fmla="*/ 18252 w 21595"/>
              <a:gd name="connsiteY3532" fmla="*/ 10504 h 21600"/>
              <a:gd name="connsiteX3533" fmla="*/ 18259 w 21595"/>
              <a:gd name="connsiteY3533" fmla="*/ 10420 h 21600"/>
              <a:gd name="connsiteX3534" fmla="*/ 18175 w 21595"/>
              <a:gd name="connsiteY3534" fmla="*/ 10320 h 21600"/>
              <a:gd name="connsiteX3535" fmla="*/ 18149 w 21595"/>
              <a:gd name="connsiteY3535" fmla="*/ 10347 h 21600"/>
              <a:gd name="connsiteX3536" fmla="*/ 18118 w 21595"/>
              <a:gd name="connsiteY3536" fmla="*/ 10320 h 21600"/>
              <a:gd name="connsiteX3537" fmla="*/ 18097 w 21595"/>
              <a:gd name="connsiteY3537" fmla="*/ 10198 h 21600"/>
              <a:gd name="connsiteX3538" fmla="*/ 18097 w 21595"/>
              <a:gd name="connsiteY3538" fmla="*/ 10064 h 21600"/>
              <a:gd name="connsiteX3539" fmla="*/ 18129 w 21595"/>
              <a:gd name="connsiteY3539" fmla="*/ 10015 h 21600"/>
              <a:gd name="connsiteX3540" fmla="*/ 18134 w 21595"/>
              <a:gd name="connsiteY3540" fmla="*/ 9881 h 21600"/>
              <a:gd name="connsiteX3541" fmla="*/ 18108 w 21595"/>
              <a:gd name="connsiteY3541" fmla="*/ 9758 h 21600"/>
              <a:gd name="connsiteX3542" fmla="*/ 18113 w 21595"/>
              <a:gd name="connsiteY3542" fmla="*/ 9697 h 21600"/>
              <a:gd name="connsiteX3543" fmla="*/ 18103 w 21595"/>
              <a:gd name="connsiteY3543" fmla="*/ 9648 h 21600"/>
              <a:gd name="connsiteX3544" fmla="*/ 18087 w 21595"/>
              <a:gd name="connsiteY3544" fmla="*/ 9697 h 21600"/>
              <a:gd name="connsiteX3545" fmla="*/ 18045 w 21595"/>
              <a:gd name="connsiteY3545" fmla="*/ 9648 h 21600"/>
              <a:gd name="connsiteX3546" fmla="*/ 18009 w 21595"/>
              <a:gd name="connsiteY3546" fmla="*/ 9648 h 21600"/>
              <a:gd name="connsiteX3547" fmla="*/ 18040 w 21595"/>
              <a:gd name="connsiteY3547" fmla="*/ 10469 h 21600"/>
              <a:gd name="connsiteX3548" fmla="*/ 18077 w 21595"/>
              <a:gd name="connsiteY3548" fmla="*/ 10592 h 21600"/>
              <a:gd name="connsiteX3549" fmla="*/ 18108 w 21595"/>
              <a:gd name="connsiteY3549" fmla="*/ 10676 h 21600"/>
              <a:gd name="connsiteX3550" fmla="*/ 18118 w 21595"/>
              <a:gd name="connsiteY3550" fmla="*/ 10531 h 21600"/>
              <a:gd name="connsiteX3551" fmla="*/ 18092 w 21595"/>
              <a:gd name="connsiteY3551" fmla="*/ 10469 h 21600"/>
              <a:gd name="connsiteX3552" fmla="*/ 18040 w 21595"/>
              <a:gd name="connsiteY3552" fmla="*/ 10469 h 21600"/>
              <a:gd name="connsiteX3553" fmla="*/ 18285 w 21595"/>
              <a:gd name="connsiteY3553" fmla="*/ 10615 h 21600"/>
              <a:gd name="connsiteX3554" fmla="*/ 18330 w 21595"/>
              <a:gd name="connsiteY3554" fmla="*/ 10737 h 21600"/>
              <a:gd name="connsiteX3555" fmla="*/ 18330 w 21595"/>
              <a:gd name="connsiteY3555" fmla="*/ 10798 h 21600"/>
              <a:gd name="connsiteX3556" fmla="*/ 18294 w 21595"/>
              <a:gd name="connsiteY3556" fmla="*/ 10787 h 21600"/>
              <a:gd name="connsiteX3557" fmla="*/ 18311 w 21595"/>
              <a:gd name="connsiteY3557" fmla="*/ 10886 h 21600"/>
              <a:gd name="connsiteX3558" fmla="*/ 18330 w 21595"/>
              <a:gd name="connsiteY3558" fmla="*/ 10897 h 21600"/>
              <a:gd name="connsiteX3559" fmla="*/ 18336 w 21595"/>
              <a:gd name="connsiteY3559" fmla="*/ 11008 h 21600"/>
              <a:gd name="connsiteX3560" fmla="*/ 18362 w 21595"/>
              <a:gd name="connsiteY3560" fmla="*/ 10970 h 21600"/>
              <a:gd name="connsiteX3561" fmla="*/ 18346 w 21595"/>
              <a:gd name="connsiteY3561" fmla="*/ 10871 h 21600"/>
              <a:gd name="connsiteX3562" fmla="*/ 18341 w 21595"/>
              <a:gd name="connsiteY3562" fmla="*/ 10810 h 21600"/>
              <a:gd name="connsiteX3563" fmla="*/ 18388 w 21595"/>
              <a:gd name="connsiteY3563" fmla="*/ 10859 h 21600"/>
              <a:gd name="connsiteX3564" fmla="*/ 18362 w 21595"/>
              <a:gd name="connsiteY3564" fmla="*/ 10676 h 21600"/>
              <a:gd name="connsiteX3565" fmla="*/ 18341 w 21595"/>
              <a:gd name="connsiteY3565" fmla="*/ 10615 h 21600"/>
              <a:gd name="connsiteX3566" fmla="*/ 18285 w 21595"/>
              <a:gd name="connsiteY3566" fmla="*/ 10615 h 21600"/>
              <a:gd name="connsiteX3567" fmla="*/ 18149 w 21595"/>
              <a:gd name="connsiteY3567" fmla="*/ 10725 h 21600"/>
              <a:gd name="connsiteX3568" fmla="*/ 18160 w 21595"/>
              <a:gd name="connsiteY3568" fmla="*/ 10798 h 21600"/>
              <a:gd name="connsiteX3569" fmla="*/ 18160 w 21595"/>
              <a:gd name="connsiteY3569" fmla="*/ 10886 h 21600"/>
              <a:gd name="connsiteX3570" fmla="*/ 18165 w 21595"/>
              <a:gd name="connsiteY3570" fmla="*/ 10959 h 21600"/>
              <a:gd name="connsiteX3571" fmla="*/ 18200 w 21595"/>
              <a:gd name="connsiteY3571" fmla="*/ 10909 h 21600"/>
              <a:gd name="connsiteX3572" fmla="*/ 18226 w 21595"/>
              <a:gd name="connsiteY3572" fmla="*/ 10836 h 21600"/>
              <a:gd name="connsiteX3573" fmla="*/ 18221 w 21595"/>
              <a:gd name="connsiteY3573" fmla="*/ 10775 h 21600"/>
              <a:gd name="connsiteX3574" fmla="*/ 18186 w 21595"/>
              <a:gd name="connsiteY3574" fmla="*/ 10775 h 21600"/>
              <a:gd name="connsiteX3575" fmla="*/ 18149 w 21595"/>
              <a:gd name="connsiteY3575" fmla="*/ 10725 h 21600"/>
              <a:gd name="connsiteX3576" fmla="*/ 18009 w 21595"/>
              <a:gd name="connsiteY3576" fmla="*/ 10810 h 21600"/>
              <a:gd name="connsiteX3577" fmla="*/ 17983 w 21595"/>
              <a:gd name="connsiteY3577" fmla="*/ 10970 h 21600"/>
              <a:gd name="connsiteX3578" fmla="*/ 17953 w 21595"/>
              <a:gd name="connsiteY3578" fmla="*/ 11081 h 21600"/>
              <a:gd name="connsiteX3579" fmla="*/ 17911 w 21595"/>
              <a:gd name="connsiteY3579" fmla="*/ 11176 h 21600"/>
              <a:gd name="connsiteX3580" fmla="*/ 17885 w 21595"/>
              <a:gd name="connsiteY3580" fmla="*/ 11287 h 21600"/>
              <a:gd name="connsiteX3581" fmla="*/ 17957 w 21595"/>
              <a:gd name="connsiteY3581" fmla="*/ 11142 h 21600"/>
              <a:gd name="connsiteX3582" fmla="*/ 17988 w 21595"/>
              <a:gd name="connsiteY3582" fmla="*/ 11031 h 21600"/>
              <a:gd name="connsiteX3583" fmla="*/ 18026 w 21595"/>
              <a:gd name="connsiteY3583" fmla="*/ 10932 h 21600"/>
              <a:gd name="connsiteX3584" fmla="*/ 18009 w 21595"/>
              <a:gd name="connsiteY3584" fmla="*/ 10810 h 21600"/>
              <a:gd name="connsiteX3585" fmla="*/ 18285 w 21595"/>
              <a:gd name="connsiteY3585" fmla="*/ 10825 h 21600"/>
              <a:gd name="connsiteX3586" fmla="*/ 18247 w 21595"/>
              <a:gd name="connsiteY3586" fmla="*/ 10982 h 21600"/>
              <a:gd name="connsiteX3587" fmla="*/ 18252 w 21595"/>
              <a:gd name="connsiteY3587" fmla="*/ 10871 h 21600"/>
              <a:gd name="connsiteX3588" fmla="*/ 18217 w 21595"/>
              <a:gd name="connsiteY3588" fmla="*/ 10886 h 21600"/>
              <a:gd name="connsiteX3589" fmla="*/ 18217 w 21595"/>
              <a:gd name="connsiteY3589" fmla="*/ 10982 h 21600"/>
              <a:gd name="connsiteX3590" fmla="*/ 18200 w 21595"/>
              <a:gd name="connsiteY3590" fmla="*/ 11031 h 21600"/>
              <a:gd name="connsiteX3591" fmla="*/ 18191 w 21595"/>
              <a:gd name="connsiteY3591" fmla="*/ 11081 h 21600"/>
              <a:gd name="connsiteX3592" fmla="*/ 18233 w 21595"/>
              <a:gd name="connsiteY3592" fmla="*/ 11192 h 21600"/>
              <a:gd name="connsiteX3593" fmla="*/ 18252 w 21595"/>
              <a:gd name="connsiteY3593" fmla="*/ 11142 h 21600"/>
              <a:gd name="connsiteX3594" fmla="*/ 18264 w 21595"/>
              <a:gd name="connsiteY3594" fmla="*/ 11031 h 21600"/>
              <a:gd name="connsiteX3595" fmla="*/ 18285 w 21595"/>
              <a:gd name="connsiteY3595" fmla="*/ 10982 h 21600"/>
              <a:gd name="connsiteX3596" fmla="*/ 18285 w 21595"/>
              <a:gd name="connsiteY3596" fmla="*/ 10825 h 21600"/>
              <a:gd name="connsiteX3597" fmla="*/ 7105 w 21595"/>
              <a:gd name="connsiteY3597" fmla="*/ 10886 h 21600"/>
              <a:gd name="connsiteX3598" fmla="*/ 7069 w 21595"/>
              <a:gd name="connsiteY3598" fmla="*/ 10909 h 21600"/>
              <a:gd name="connsiteX3599" fmla="*/ 7069 w 21595"/>
              <a:gd name="connsiteY3599" fmla="*/ 10970 h 21600"/>
              <a:gd name="connsiteX3600" fmla="*/ 7053 w 21595"/>
              <a:gd name="connsiteY3600" fmla="*/ 11020 h 21600"/>
              <a:gd name="connsiteX3601" fmla="*/ 7064 w 21595"/>
              <a:gd name="connsiteY3601" fmla="*/ 11031 h 21600"/>
              <a:gd name="connsiteX3602" fmla="*/ 7116 w 21595"/>
              <a:gd name="connsiteY3602" fmla="*/ 11008 h 21600"/>
              <a:gd name="connsiteX3603" fmla="*/ 7121 w 21595"/>
              <a:gd name="connsiteY3603" fmla="*/ 10886 h 21600"/>
              <a:gd name="connsiteX3604" fmla="*/ 7105 w 21595"/>
              <a:gd name="connsiteY3604" fmla="*/ 10886 h 21600"/>
              <a:gd name="connsiteX3605" fmla="*/ 15642 w 21595"/>
              <a:gd name="connsiteY3605" fmla="*/ 11054 h 21600"/>
              <a:gd name="connsiteX3606" fmla="*/ 15616 w 21595"/>
              <a:gd name="connsiteY3606" fmla="*/ 11326 h 21600"/>
              <a:gd name="connsiteX3607" fmla="*/ 15630 w 21595"/>
              <a:gd name="connsiteY3607" fmla="*/ 11559 h 21600"/>
              <a:gd name="connsiteX3608" fmla="*/ 15661 w 21595"/>
              <a:gd name="connsiteY3608" fmla="*/ 11681 h 21600"/>
              <a:gd name="connsiteX3609" fmla="*/ 15713 w 21595"/>
              <a:gd name="connsiteY3609" fmla="*/ 11643 h 21600"/>
              <a:gd name="connsiteX3610" fmla="*/ 15739 w 21595"/>
              <a:gd name="connsiteY3610" fmla="*/ 11593 h 21600"/>
              <a:gd name="connsiteX3611" fmla="*/ 15745 w 21595"/>
              <a:gd name="connsiteY3611" fmla="*/ 11436 h 21600"/>
              <a:gd name="connsiteX3612" fmla="*/ 15713 w 21595"/>
              <a:gd name="connsiteY3612" fmla="*/ 11264 h 21600"/>
              <a:gd name="connsiteX3613" fmla="*/ 15682 w 21595"/>
              <a:gd name="connsiteY3613" fmla="*/ 11142 h 21600"/>
              <a:gd name="connsiteX3614" fmla="*/ 15642 w 21595"/>
              <a:gd name="connsiteY3614" fmla="*/ 11054 h 21600"/>
              <a:gd name="connsiteX3615" fmla="*/ 18377 w 21595"/>
              <a:gd name="connsiteY3615" fmla="*/ 11069 h 21600"/>
              <a:gd name="connsiteX3616" fmla="*/ 18382 w 21595"/>
              <a:gd name="connsiteY3616" fmla="*/ 11192 h 21600"/>
              <a:gd name="connsiteX3617" fmla="*/ 18341 w 21595"/>
              <a:gd name="connsiteY3617" fmla="*/ 11203 h 21600"/>
              <a:gd name="connsiteX3618" fmla="*/ 18330 w 21595"/>
              <a:gd name="connsiteY3618" fmla="*/ 11264 h 21600"/>
              <a:gd name="connsiteX3619" fmla="*/ 18289 w 21595"/>
              <a:gd name="connsiteY3619" fmla="*/ 11314 h 21600"/>
              <a:gd name="connsiteX3620" fmla="*/ 18264 w 21595"/>
              <a:gd name="connsiteY3620" fmla="*/ 11238 h 21600"/>
              <a:gd name="connsiteX3621" fmla="*/ 18233 w 21595"/>
              <a:gd name="connsiteY3621" fmla="*/ 11299 h 21600"/>
              <a:gd name="connsiteX3622" fmla="*/ 18196 w 21595"/>
              <a:gd name="connsiteY3622" fmla="*/ 11349 h 21600"/>
              <a:gd name="connsiteX3623" fmla="*/ 18175 w 21595"/>
              <a:gd name="connsiteY3623" fmla="*/ 11482 h 21600"/>
              <a:gd name="connsiteX3624" fmla="*/ 18191 w 21595"/>
              <a:gd name="connsiteY3624" fmla="*/ 11532 h 21600"/>
              <a:gd name="connsiteX3625" fmla="*/ 18233 w 21595"/>
              <a:gd name="connsiteY3625" fmla="*/ 11436 h 21600"/>
              <a:gd name="connsiteX3626" fmla="*/ 18259 w 21595"/>
              <a:gd name="connsiteY3626" fmla="*/ 11448 h 21600"/>
              <a:gd name="connsiteX3627" fmla="*/ 18278 w 21595"/>
              <a:gd name="connsiteY3627" fmla="*/ 11387 h 21600"/>
              <a:gd name="connsiteX3628" fmla="*/ 18315 w 21595"/>
              <a:gd name="connsiteY3628" fmla="*/ 11459 h 21600"/>
              <a:gd name="connsiteX3629" fmla="*/ 18299 w 21595"/>
              <a:gd name="connsiteY3629" fmla="*/ 11532 h 21600"/>
              <a:gd name="connsiteX3630" fmla="*/ 18320 w 21595"/>
              <a:gd name="connsiteY3630" fmla="*/ 11654 h 21600"/>
              <a:gd name="connsiteX3631" fmla="*/ 18393 w 21595"/>
              <a:gd name="connsiteY3631" fmla="*/ 11742 h 21600"/>
              <a:gd name="connsiteX3632" fmla="*/ 18408 w 21595"/>
              <a:gd name="connsiteY3632" fmla="*/ 11666 h 21600"/>
              <a:gd name="connsiteX3633" fmla="*/ 18388 w 21595"/>
              <a:gd name="connsiteY3633" fmla="*/ 11543 h 21600"/>
              <a:gd name="connsiteX3634" fmla="*/ 18414 w 21595"/>
              <a:gd name="connsiteY3634" fmla="*/ 11471 h 21600"/>
              <a:gd name="connsiteX3635" fmla="*/ 18440 w 21595"/>
              <a:gd name="connsiteY3635" fmla="*/ 11631 h 21600"/>
              <a:gd name="connsiteX3636" fmla="*/ 18455 w 21595"/>
              <a:gd name="connsiteY3636" fmla="*/ 11482 h 21600"/>
              <a:gd name="connsiteX3637" fmla="*/ 18450 w 21595"/>
              <a:gd name="connsiteY3637" fmla="*/ 11398 h 21600"/>
              <a:gd name="connsiteX3638" fmla="*/ 18440 w 21595"/>
              <a:gd name="connsiteY3638" fmla="*/ 11287 h 21600"/>
              <a:gd name="connsiteX3639" fmla="*/ 18434 w 21595"/>
              <a:gd name="connsiteY3639" fmla="*/ 11226 h 21600"/>
              <a:gd name="connsiteX3640" fmla="*/ 18429 w 21595"/>
              <a:gd name="connsiteY3640" fmla="*/ 11142 h 21600"/>
              <a:gd name="connsiteX3641" fmla="*/ 18377 w 21595"/>
              <a:gd name="connsiteY3641" fmla="*/ 11069 h 21600"/>
              <a:gd name="connsiteX3642" fmla="*/ 17864 w 21595"/>
              <a:gd name="connsiteY3642" fmla="*/ 11532 h 21600"/>
              <a:gd name="connsiteX3643" fmla="*/ 17838 w 21595"/>
              <a:gd name="connsiteY3643" fmla="*/ 11654 h 21600"/>
              <a:gd name="connsiteX3644" fmla="*/ 17792 w 21595"/>
              <a:gd name="connsiteY3644" fmla="*/ 11765 h 21600"/>
              <a:gd name="connsiteX3645" fmla="*/ 17745 w 21595"/>
              <a:gd name="connsiteY3645" fmla="*/ 11849 h 21600"/>
              <a:gd name="connsiteX3646" fmla="*/ 17719 w 21595"/>
              <a:gd name="connsiteY3646" fmla="*/ 11910 h 21600"/>
              <a:gd name="connsiteX3647" fmla="*/ 17693 w 21595"/>
              <a:gd name="connsiteY3647" fmla="*/ 12021 h 21600"/>
              <a:gd name="connsiteX3648" fmla="*/ 17651 w 21595"/>
              <a:gd name="connsiteY3648" fmla="*/ 12144 h 21600"/>
              <a:gd name="connsiteX3649" fmla="*/ 17579 w 21595"/>
              <a:gd name="connsiteY3649" fmla="*/ 12182 h 21600"/>
              <a:gd name="connsiteX3650" fmla="*/ 17553 w 21595"/>
              <a:gd name="connsiteY3650" fmla="*/ 12216 h 21600"/>
              <a:gd name="connsiteX3651" fmla="*/ 17543 w 21595"/>
              <a:gd name="connsiteY3651" fmla="*/ 12354 h 21600"/>
              <a:gd name="connsiteX3652" fmla="*/ 17496 w 21595"/>
              <a:gd name="connsiteY3652" fmla="*/ 12377 h 21600"/>
              <a:gd name="connsiteX3653" fmla="*/ 17449 w 21595"/>
              <a:gd name="connsiteY3653" fmla="*/ 12327 h 21600"/>
              <a:gd name="connsiteX3654" fmla="*/ 17413 w 21595"/>
              <a:gd name="connsiteY3654" fmla="*/ 12438 h 21600"/>
              <a:gd name="connsiteX3655" fmla="*/ 17408 w 21595"/>
              <a:gd name="connsiteY3655" fmla="*/ 12583 h 21600"/>
              <a:gd name="connsiteX3656" fmla="*/ 17418 w 21595"/>
              <a:gd name="connsiteY3656" fmla="*/ 12721 h 21600"/>
              <a:gd name="connsiteX3657" fmla="*/ 17444 w 21595"/>
              <a:gd name="connsiteY3657" fmla="*/ 12866 h 21600"/>
              <a:gd name="connsiteX3658" fmla="*/ 17475 w 21595"/>
              <a:gd name="connsiteY3658" fmla="*/ 12916 h 21600"/>
              <a:gd name="connsiteX3659" fmla="*/ 17481 w 21595"/>
              <a:gd name="connsiteY3659" fmla="*/ 13122 h 21600"/>
              <a:gd name="connsiteX3660" fmla="*/ 17533 w 21595"/>
              <a:gd name="connsiteY3660" fmla="*/ 13149 h 21600"/>
              <a:gd name="connsiteX3661" fmla="*/ 17574 w 21595"/>
              <a:gd name="connsiteY3661" fmla="*/ 13134 h 21600"/>
              <a:gd name="connsiteX3662" fmla="*/ 17595 w 21595"/>
              <a:gd name="connsiteY3662" fmla="*/ 13221 h 21600"/>
              <a:gd name="connsiteX3663" fmla="*/ 17668 w 21595"/>
              <a:gd name="connsiteY3663" fmla="*/ 13160 h 21600"/>
              <a:gd name="connsiteX3664" fmla="*/ 17698 w 21595"/>
              <a:gd name="connsiteY3664" fmla="*/ 13210 h 21600"/>
              <a:gd name="connsiteX3665" fmla="*/ 17740 w 21595"/>
              <a:gd name="connsiteY3665" fmla="*/ 13221 h 21600"/>
              <a:gd name="connsiteX3666" fmla="*/ 17760 w 21595"/>
              <a:gd name="connsiteY3666" fmla="*/ 13317 h 21600"/>
              <a:gd name="connsiteX3667" fmla="*/ 17833 w 21595"/>
              <a:gd name="connsiteY3667" fmla="*/ 13244 h 21600"/>
              <a:gd name="connsiteX3668" fmla="*/ 17838 w 21595"/>
              <a:gd name="connsiteY3668" fmla="*/ 13306 h 21600"/>
              <a:gd name="connsiteX3669" fmla="*/ 17870 w 21595"/>
              <a:gd name="connsiteY3669" fmla="*/ 13049 h 21600"/>
              <a:gd name="connsiteX3670" fmla="*/ 17870 w 21595"/>
              <a:gd name="connsiteY3670" fmla="*/ 12889 h 21600"/>
              <a:gd name="connsiteX3671" fmla="*/ 17932 w 21595"/>
              <a:gd name="connsiteY3671" fmla="*/ 12782 h 21600"/>
              <a:gd name="connsiteX3672" fmla="*/ 17927 w 21595"/>
              <a:gd name="connsiteY3672" fmla="*/ 12633 h 21600"/>
              <a:gd name="connsiteX3673" fmla="*/ 17948 w 21595"/>
              <a:gd name="connsiteY3673" fmla="*/ 12522 h 21600"/>
              <a:gd name="connsiteX3674" fmla="*/ 18019 w 21595"/>
              <a:gd name="connsiteY3674" fmla="*/ 12499 h 21600"/>
              <a:gd name="connsiteX3675" fmla="*/ 17948 w 21595"/>
              <a:gd name="connsiteY3675" fmla="*/ 12354 h 21600"/>
              <a:gd name="connsiteX3676" fmla="*/ 17957 w 21595"/>
              <a:gd name="connsiteY3676" fmla="*/ 12277 h 21600"/>
              <a:gd name="connsiteX3677" fmla="*/ 17911 w 21595"/>
              <a:gd name="connsiteY3677" fmla="*/ 12121 h 21600"/>
              <a:gd name="connsiteX3678" fmla="*/ 17941 w 21595"/>
              <a:gd name="connsiteY3678" fmla="*/ 11987 h 21600"/>
              <a:gd name="connsiteX3679" fmla="*/ 17988 w 21595"/>
              <a:gd name="connsiteY3679" fmla="*/ 11926 h 21600"/>
              <a:gd name="connsiteX3680" fmla="*/ 17974 w 21595"/>
              <a:gd name="connsiteY3680" fmla="*/ 11849 h 21600"/>
              <a:gd name="connsiteX3681" fmla="*/ 18014 w 21595"/>
              <a:gd name="connsiteY3681" fmla="*/ 11838 h 21600"/>
              <a:gd name="connsiteX3682" fmla="*/ 18019 w 21595"/>
              <a:gd name="connsiteY3682" fmla="*/ 11777 h 21600"/>
              <a:gd name="connsiteX3683" fmla="*/ 17967 w 21595"/>
              <a:gd name="connsiteY3683" fmla="*/ 11727 h 21600"/>
              <a:gd name="connsiteX3684" fmla="*/ 17927 w 21595"/>
              <a:gd name="connsiteY3684" fmla="*/ 11681 h 21600"/>
              <a:gd name="connsiteX3685" fmla="*/ 17922 w 21595"/>
              <a:gd name="connsiteY3685" fmla="*/ 11605 h 21600"/>
              <a:gd name="connsiteX3686" fmla="*/ 17889 w 21595"/>
              <a:gd name="connsiteY3686" fmla="*/ 11532 h 21600"/>
              <a:gd name="connsiteX3687" fmla="*/ 17864 w 21595"/>
              <a:gd name="connsiteY3687" fmla="*/ 11532 h 21600"/>
              <a:gd name="connsiteX3688" fmla="*/ 16568 w 21595"/>
              <a:gd name="connsiteY3688" fmla="*/ 11765 h 21600"/>
              <a:gd name="connsiteX3689" fmla="*/ 16579 w 21595"/>
              <a:gd name="connsiteY3689" fmla="*/ 11838 h 21600"/>
              <a:gd name="connsiteX3690" fmla="*/ 16641 w 21595"/>
              <a:gd name="connsiteY3690" fmla="*/ 12021 h 21600"/>
              <a:gd name="connsiteX3691" fmla="*/ 16693 w 21595"/>
              <a:gd name="connsiteY3691" fmla="*/ 12121 h 21600"/>
              <a:gd name="connsiteX3692" fmla="*/ 16723 w 21595"/>
              <a:gd name="connsiteY3692" fmla="*/ 12254 h 21600"/>
              <a:gd name="connsiteX3693" fmla="*/ 16782 w 21595"/>
              <a:gd name="connsiteY3693" fmla="*/ 12354 h 21600"/>
              <a:gd name="connsiteX3694" fmla="*/ 16801 w 21595"/>
              <a:gd name="connsiteY3694" fmla="*/ 12488 h 21600"/>
              <a:gd name="connsiteX3695" fmla="*/ 16822 w 21595"/>
              <a:gd name="connsiteY3695" fmla="*/ 12621 h 21600"/>
              <a:gd name="connsiteX3696" fmla="*/ 16874 w 21595"/>
              <a:gd name="connsiteY3696" fmla="*/ 12755 h 21600"/>
              <a:gd name="connsiteX3697" fmla="*/ 16921 w 21595"/>
              <a:gd name="connsiteY3697" fmla="*/ 12988 h 21600"/>
              <a:gd name="connsiteX3698" fmla="*/ 16947 w 21595"/>
              <a:gd name="connsiteY3698" fmla="*/ 13111 h 21600"/>
              <a:gd name="connsiteX3699" fmla="*/ 16994 w 21595"/>
              <a:gd name="connsiteY3699" fmla="*/ 13233 h 21600"/>
              <a:gd name="connsiteX3700" fmla="*/ 17015 w 21595"/>
              <a:gd name="connsiteY3700" fmla="*/ 13332 h 21600"/>
              <a:gd name="connsiteX3701" fmla="*/ 17093 w 21595"/>
              <a:gd name="connsiteY3701" fmla="*/ 13466 h 21600"/>
              <a:gd name="connsiteX3702" fmla="*/ 17138 w 21595"/>
              <a:gd name="connsiteY3702" fmla="*/ 13600 h 21600"/>
              <a:gd name="connsiteX3703" fmla="*/ 17206 w 21595"/>
              <a:gd name="connsiteY3703" fmla="*/ 13600 h 21600"/>
              <a:gd name="connsiteX3704" fmla="*/ 17216 w 21595"/>
              <a:gd name="connsiteY3704" fmla="*/ 13344 h 21600"/>
              <a:gd name="connsiteX3705" fmla="*/ 17232 w 21595"/>
              <a:gd name="connsiteY3705" fmla="*/ 13149 h 21600"/>
              <a:gd name="connsiteX3706" fmla="*/ 17206 w 21595"/>
              <a:gd name="connsiteY3706" fmla="*/ 13049 h 21600"/>
              <a:gd name="connsiteX3707" fmla="*/ 17159 w 21595"/>
              <a:gd name="connsiteY3707" fmla="*/ 13027 h 21600"/>
              <a:gd name="connsiteX3708" fmla="*/ 17138 w 21595"/>
              <a:gd name="connsiteY3708" fmla="*/ 12939 h 21600"/>
              <a:gd name="connsiteX3709" fmla="*/ 17128 w 21595"/>
              <a:gd name="connsiteY3709" fmla="*/ 12828 h 21600"/>
              <a:gd name="connsiteX3710" fmla="*/ 17107 w 21595"/>
              <a:gd name="connsiteY3710" fmla="*/ 12816 h 21600"/>
              <a:gd name="connsiteX3711" fmla="*/ 17076 w 21595"/>
              <a:gd name="connsiteY3711" fmla="*/ 12767 h 21600"/>
              <a:gd name="connsiteX3712" fmla="*/ 17097 w 21595"/>
              <a:gd name="connsiteY3712" fmla="*/ 12633 h 21600"/>
              <a:gd name="connsiteX3713" fmla="*/ 17051 w 21595"/>
              <a:gd name="connsiteY3713" fmla="*/ 12560 h 21600"/>
              <a:gd name="connsiteX3714" fmla="*/ 17015 w 21595"/>
              <a:gd name="connsiteY3714" fmla="*/ 12426 h 21600"/>
              <a:gd name="connsiteX3715" fmla="*/ 16963 w 21595"/>
              <a:gd name="connsiteY3715" fmla="*/ 12316 h 21600"/>
              <a:gd name="connsiteX3716" fmla="*/ 16905 w 21595"/>
              <a:gd name="connsiteY3716" fmla="*/ 12316 h 21600"/>
              <a:gd name="connsiteX3717" fmla="*/ 16843 w 21595"/>
              <a:gd name="connsiteY3717" fmla="*/ 12132 h 21600"/>
              <a:gd name="connsiteX3718" fmla="*/ 16808 w 21595"/>
              <a:gd name="connsiteY3718" fmla="*/ 12071 h 21600"/>
              <a:gd name="connsiteX3719" fmla="*/ 16761 w 21595"/>
              <a:gd name="connsiteY3719" fmla="*/ 11960 h 21600"/>
              <a:gd name="connsiteX3720" fmla="*/ 16704 w 21595"/>
              <a:gd name="connsiteY3720" fmla="*/ 11803 h 21600"/>
              <a:gd name="connsiteX3721" fmla="*/ 16610 w 21595"/>
              <a:gd name="connsiteY3721" fmla="*/ 11765 h 21600"/>
              <a:gd name="connsiteX3722" fmla="*/ 16568 w 21595"/>
              <a:gd name="connsiteY3722" fmla="*/ 11765 h 21600"/>
              <a:gd name="connsiteX3723" fmla="*/ 18558 w 21595"/>
              <a:gd name="connsiteY3723" fmla="*/ 12304 h 21600"/>
              <a:gd name="connsiteX3724" fmla="*/ 18537 w 21595"/>
              <a:gd name="connsiteY3724" fmla="*/ 12354 h 21600"/>
              <a:gd name="connsiteX3725" fmla="*/ 18528 w 21595"/>
              <a:gd name="connsiteY3725" fmla="*/ 12488 h 21600"/>
              <a:gd name="connsiteX3726" fmla="*/ 18549 w 21595"/>
              <a:gd name="connsiteY3726" fmla="*/ 12694 h 21600"/>
              <a:gd name="connsiteX3727" fmla="*/ 18570 w 21595"/>
              <a:gd name="connsiteY3727" fmla="*/ 12793 h 21600"/>
              <a:gd name="connsiteX3728" fmla="*/ 18589 w 21595"/>
              <a:gd name="connsiteY3728" fmla="*/ 12782 h 21600"/>
              <a:gd name="connsiteX3729" fmla="*/ 18563 w 21595"/>
              <a:gd name="connsiteY3729" fmla="*/ 12694 h 21600"/>
              <a:gd name="connsiteX3730" fmla="*/ 18575 w 21595"/>
              <a:gd name="connsiteY3730" fmla="*/ 12598 h 21600"/>
              <a:gd name="connsiteX3731" fmla="*/ 18605 w 21595"/>
              <a:gd name="connsiteY3731" fmla="*/ 12610 h 21600"/>
              <a:gd name="connsiteX3732" fmla="*/ 18605 w 21595"/>
              <a:gd name="connsiteY3732" fmla="*/ 12461 h 21600"/>
              <a:gd name="connsiteX3733" fmla="*/ 18600 w 21595"/>
              <a:gd name="connsiteY3733" fmla="*/ 12400 h 21600"/>
              <a:gd name="connsiteX3734" fmla="*/ 18563 w 21595"/>
              <a:gd name="connsiteY3734" fmla="*/ 12388 h 21600"/>
              <a:gd name="connsiteX3735" fmla="*/ 18558 w 21595"/>
              <a:gd name="connsiteY3735" fmla="*/ 12304 h 21600"/>
              <a:gd name="connsiteX3736" fmla="*/ 18388 w 21595"/>
              <a:gd name="connsiteY3736" fmla="*/ 12388 h 21600"/>
              <a:gd name="connsiteX3737" fmla="*/ 18325 w 21595"/>
              <a:gd name="connsiteY3737" fmla="*/ 12499 h 21600"/>
              <a:gd name="connsiteX3738" fmla="*/ 18259 w 21595"/>
              <a:gd name="connsiteY3738" fmla="*/ 12510 h 21600"/>
              <a:gd name="connsiteX3739" fmla="*/ 18181 w 21595"/>
              <a:gd name="connsiteY3739" fmla="*/ 12488 h 21600"/>
              <a:gd name="connsiteX3740" fmla="*/ 18134 w 21595"/>
              <a:gd name="connsiteY3740" fmla="*/ 12438 h 21600"/>
              <a:gd name="connsiteX3741" fmla="*/ 18082 w 21595"/>
              <a:gd name="connsiteY3741" fmla="*/ 12560 h 21600"/>
              <a:gd name="connsiteX3742" fmla="*/ 18071 w 21595"/>
              <a:gd name="connsiteY3742" fmla="*/ 12621 h 21600"/>
              <a:gd name="connsiteX3743" fmla="*/ 18040 w 21595"/>
              <a:gd name="connsiteY3743" fmla="*/ 12866 h 21600"/>
              <a:gd name="connsiteX3744" fmla="*/ 18030 w 21595"/>
              <a:gd name="connsiteY3744" fmla="*/ 13000 h 21600"/>
              <a:gd name="connsiteX3745" fmla="*/ 18004 w 21595"/>
              <a:gd name="connsiteY3745" fmla="*/ 13111 h 21600"/>
              <a:gd name="connsiteX3746" fmla="*/ 18019 w 21595"/>
              <a:gd name="connsiteY3746" fmla="*/ 13221 h 21600"/>
              <a:gd name="connsiteX3747" fmla="*/ 18045 w 21595"/>
              <a:gd name="connsiteY3747" fmla="*/ 13221 h 21600"/>
              <a:gd name="connsiteX3748" fmla="*/ 18051 w 21595"/>
              <a:gd name="connsiteY3748" fmla="*/ 13378 h 21600"/>
              <a:gd name="connsiteX3749" fmla="*/ 18030 w 21595"/>
              <a:gd name="connsiteY3749" fmla="*/ 13527 h 21600"/>
              <a:gd name="connsiteX3750" fmla="*/ 18056 w 21595"/>
              <a:gd name="connsiteY3750" fmla="*/ 13577 h 21600"/>
              <a:gd name="connsiteX3751" fmla="*/ 18092 w 21595"/>
              <a:gd name="connsiteY3751" fmla="*/ 13550 h 21600"/>
              <a:gd name="connsiteX3752" fmla="*/ 18097 w 21595"/>
              <a:gd name="connsiteY3752" fmla="*/ 13317 h 21600"/>
              <a:gd name="connsiteX3753" fmla="*/ 18092 w 21595"/>
              <a:gd name="connsiteY3753" fmla="*/ 13122 h 21600"/>
              <a:gd name="connsiteX3754" fmla="*/ 18134 w 21595"/>
              <a:gd name="connsiteY3754" fmla="*/ 13072 h 21600"/>
              <a:gd name="connsiteX3755" fmla="*/ 18129 w 21595"/>
              <a:gd name="connsiteY3755" fmla="*/ 13233 h 21600"/>
              <a:gd name="connsiteX3756" fmla="*/ 18170 w 21595"/>
              <a:gd name="connsiteY3756" fmla="*/ 13332 h 21600"/>
              <a:gd name="connsiteX3757" fmla="*/ 18160 w 21595"/>
              <a:gd name="connsiteY3757" fmla="*/ 13393 h 21600"/>
              <a:gd name="connsiteX3758" fmla="*/ 18175 w 21595"/>
              <a:gd name="connsiteY3758" fmla="*/ 13439 h 21600"/>
              <a:gd name="connsiteX3759" fmla="*/ 18238 w 21595"/>
              <a:gd name="connsiteY3759" fmla="*/ 13378 h 21600"/>
              <a:gd name="connsiteX3760" fmla="*/ 18207 w 21595"/>
              <a:gd name="connsiteY3760" fmla="*/ 13500 h 21600"/>
              <a:gd name="connsiteX3761" fmla="*/ 18226 w 21595"/>
              <a:gd name="connsiteY3761" fmla="*/ 13562 h 21600"/>
              <a:gd name="connsiteX3762" fmla="*/ 18259 w 21595"/>
              <a:gd name="connsiteY3762" fmla="*/ 13516 h 21600"/>
              <a:gd name="connsiteX3763" fmla="*/ 18264 w 21595"/>
              <a:gd name="connsiteY3763" fmla="*/ 13405 h 21600"/>
              <a:gd name="connsiteX3764" fmla="*/ 18212 w 21595"/>
              <a:gd name="connsiteY3764" fmla="*/ 13221 h 21600"/>
              <a:gd name="connsiteX3765" fmla="*/ 18226 w 21595"/>
              <a:gd name="connsiteY3765" fmla="*/ 13172 h 21600"/>
              <a:gd name="connsiteX3766" fmla="*/ 18170 w 21595"/>
              <a:gd name="connsiteY3766" fmla="*/ 12965 h 21600"/>
              <a:gd name="connsiteX3767" fmla="*/ 18221 w 21595"/>
              <a:gd name="connsiteY3767" fmla="*/ 12889 h 21600"/>
              <a:gd name="connsiteX3768" fmla="*/ 18252 w 21595"/>
              <a:gd name="connsiteY3768" fmla="*/ 12805 h 21600"/>
              <a:gd name="connsiteX3769" fmla="*/ 18278 w 21595"/>
              <a:gd name="connsiteY3769" fmla="*/ 12828 h 21600"/>
              <a:gd name="connsiteX3770" fmla="*/ 18285 w 21595"/>
              <a:gd name="connsiteY3770" fmla="*/ 12755 h 21600"/>
              <a:gd name="connsiteX3771" fmla="*/ 18170 w 21595"/>
              <a:gd name="connsiteY3771" fmla="*/ 12805 h 21600"/>
              <a:gd name="connsiteX3772" fmla="*/ 18134 w 21595"/>
              <a:gd name="connsiteY3772" fmla="*/ 12877 h 21600"/>
              <a:gd name="connsiteX3773" fmla="*/ 18082 w 21595"/>
              <a:gd name="connsiteY3773" fmla="*/ 12732 h 21600"/>
              <a:gd name="connsiteX3774" fmla="*/ 18092 w 21595"/>
              <a:gd name="connsiteY3774" fmla="*/ 12610 h 21600"/>
              <a:gd name="connsiteX3775" fmla="*/ 18144 w 21595"/>
              <a:gd name="connsiteY3775" fmla="*/ 12583 h 21600"/>
              <a:gd name="connsiteX3776" fmla="*/ 18243 w 21595"/>
              <a:gd name="connsiteY3776" fmla="*/ 12583 h 21600"/>
              <a:gd name="connsiteX3777" fmla="*/ 18304 w 21595"/>
              <a:gd name="connsiteY3777" fmla="*/ 12610 h 21600"/>
              <a:gd name="connsiteX3778" fmla="*/ 18351 w 21595"/>
              <a:gd name="connsiteY3778" fmla="*/ 12583 h 21600"/>
              <a:gd name="connsiteX3779" fmla="*/ 18398 w 21595"/>
              <a:gd name="connsiteY3779" fmla="*/ 12426 h 21600"/>
              <a:gd name="connsiteX3780" fmla="*/ 18388 w 21595"/>
              <a:gd name="connsiteY3780" fmla="*/ 12388 h 21600"/>
              <a:gd name="connsiteX3781" fmla="*/ 18834 w 21595"/>
              <a:gd name="connsiteY3781" fmla="*/ 12705 h 21600"/>
              <a:gd name="connsiteX3782" fmla="*/ 18803 w 21595"/>
              <a:gd name="connsiteY3782" fmla="*/ 12767 h 21600"/>
              <a:gd name="connsiteX3783" fmla="*/ 18719 w 21595"/>
              <a:gd name="connsiteY3783" fmla="*/ 12805 h 21600"/>
              <a:gd name="connsiteX3784" fmla="*/ 18745 w 21595"/>
              <a:gd name="connsiteY3784" fmla="*/ 12877 h 21600"/>
              <a:gd name="connsiteX3785" fmla="*/ 18796 w 21595"/>
              <a:gd name="connsiteY3785" fmla="*/ 12916 h 21600"/>
              <a:gd name="connsiteX3786" fmla="*/ 18817 w 21595"/>
              <a:gd name="connsiteY3786" fmla="*/ 13011 h 21600"/>
              <a:gd name="connsiteX3787" fmla="*/ 18911 w 21595"/>
              <a:gd name="connsiteY3787" fmla="*/ 13011 h 21600"/>
              <a:gd name="connsiteX3788" fmla="*/ 18911 w 21595"/>
              <a:gd name="connsiteY3788" fmla="*/ 13049 h 21600"/>
              <a:gd name="connsiteX3789" fmla="*/ 18869 w 21595"/>
              <a:gd name="connsiteY3789" fmla="*/ 13049 h 21600"/>
              <a:gd name="connsiteX3790" fmla="*/ 18803 w 21595"/>
              <a:gd name="connsiteY3790" fmla="*/ 13111 h 21600"/>
              <a:gd name="connsiteX3791" fmla="*/ 18848 w 21595"/>
              <a:gd name="connsiteY3791" fmla="*/ 13183 h 21600"/>
              <a:gd name="connsiteX3792" fmla="*/ 18848 w 21595"/>
              <a:gd name="connsiteY3792" fmla="*/ 13256 h 21600"/>
              <a:gd name="connsiteX3793" fmla="*/ 18860 w 21595"/>
              <a:gd name="connsiteY3793" fmla="*/ 13317 h 21600"/>
              <a:gd name="connsiteX3794" fmla="*/ 18885 w 21595"/>
              <a:gd name="connsiteY3794" fmla="*/ 13306 h 21600"/>
              <a:gd name="connsiteX3795" fmla="*/ 18907 w 21595"/>
              <a:gd name="connsiteY3795" fmla="*/ 13221 h 21600"/>
              <a:gd name="connsiteX3796" fmla="*/ 18989 w 21595"/>
              <a:gd name="connsiteY3796" fmla="*/ 13378 h 21600"/>
              <a:gd name="connsiteX3797" fmla="*/ 19041 w 21595"/>
              <a:gd name="connsiteY3797" fmla="*/ 13393 h 21600"/>
              <a:gd name="connsiteX3798" fmla="*/ 19154 w 21595"/>
              <a:gd name="connsiteY3798" fmla="*/ 13527 h 21600"/>
              <a:gd name="connsiteX3799" fmla="*/ 19180 w 21595"/>
              <a:gd name="connsiteY3799" fmla="*/ 13661 h 21600"/>
              <a:gd name="connsiteX3800" fmla="*/ 19192 w 21595"/>
              <a:gd name="connsiteY3800" fmla="*/ 13833 h 21600"/>
              <a:gd name="connsiteX3801" fmla="*/ 19149 w 21595"/>
              <a:gd name="connsiteY3801" fmla="*/ 13883 h 21600"/>
              <a:gd name="connsiteX3802" fmla="*/ 19119 w 21595"/>
              <a:gd name="connsiteY3802" fmla="*/ 14016 h 21600"/>
              <a:gd name="connsiteX3803" fmla="*/ 19196 w 21595"/>
              <a:gd name="connsiteY3803" fmla="*/ 14016 h 21600"/>
              <a:gd name="connsiteX3804" fmla="*/ 19211 w 21595"/>
              <a:gd name="connsiteY3804" fmla="*/ 13967 h 21600"/>
              <a:gd name="connsiteX3805" fmla="*/ 19274 w 21595"/>
              <a:gd name="connsiteY3805" fmla="*/ 13990 h 21600"/>
              <a:gd name="connsiteX3806" fmla="*/ 19326 w 21595"/>
              <a:gd name="connsiteY3806" fmla="*/ 14127 h 21600"/>
              <a:gd name="connsiteX3807" fmla="*/ 19388 w 21595"/>
              <a:gd name="connsiteY3807" fmla="*/ 14139 h 21600"/>
              <a:gd name="connsiteX3808" fmla="*/ 19418 w 21595"/>
              <a:gd name="connsiteY3808" fmla="*/ 14162 h 21600"/>
              <a:gd name="connsiteX3809" fmla="*/ 19465 w 21595"/>
              <a:gd name="connsiteY3809" fmla="*/ 14112 h 21600"/>
              <a:gd name="connsiteX3810" fmla="*/ 19465 w 21595"/>
              <a:gd name="connsiteY3810" fmla="*/ 13990 h 21600"/>
              <a:gd name="connsiteX3811" fmla="*/ 19503 w 21595"/>
              <a:gd name="connsiteY3811" fmla="*/ 13929 h 21600"/>
              <a:gd name="connsiteX3812" fmla="*/ 19559 w 21595"/>
              <a:gd name="connsiteY3812" fmla="*/ 13894 h 21600"/>
              <a:gd name="connsiteX3813" fmla="*/ 19632 w 21595"/>
              <a:gd name="connsiteY3813" fmla="*/ 13955 h 21600"/>
              <a:gd name="connsiteX3814" fmla="*/ 19658 w 21595"/>
              <a:gd name="connsiteY3814" fmla="*/ 14101 h 21600"/>
              <a:gd name="connsiteX3815" fmla="*/ 19689 w 21595"/>
              <a:gd name="connsiteY3815" fmla="*/ 14188 h 21600"/>
              <a:gd name="connsiteX3816" fmla="*/ 19729 w 21595"/>
              <a:gd name="connsiteY3816" fmla="*/ 14296 h 21600"/>
              <a:gd name="connsiteX3817" fmla="*/ 19792 w 21595"/>
              <a:gd name="connsiteY3817" fmla="*/ 14322 h 21600"/>
              <a:gd name="connsiteX3818" fmla="*/ 19844 w 21595"/>
              <a:gd name="connsiteY3818" fmla="*/ 14334 h 21600"/>
              <a:gd name="connsiteX3819" fmla="*/ 19854 w 21595"/>
              <a:gd name="connsiteY3819" fmla="*/ 14383 h 21600"/>
              <a:gd name="connsiteX3820" fmla="*/ 19896 w 21595"/>
              <a:gd name="connsiteY3820" fmla="*/ 14372 h 21600"/>
              <a:gd name="connsiteX3821" fmla="*/ 19906 w 21595"/>
              <a:gd name="connsiteY3821" fmla="*/ 14322 h 21600"/>
              <a:gd name="connsiteX3822" fmla="*/ 19844 w 21595"/>
              <a:gd name="connsiteY3822" fmla="*/ 14250 h 21600"/>
              <a:gd name="connsiteX3823" fmla="*/ 19865 w 21595"/>
              <a:gd name="connsiteY3823" fmla="*/ 14223 h 21600"/>
              <a:gd name="connsiteX3824" fmla="*/ 19818 w 21595"/>
              <a:gd name="connsiteY3824" fmla="*/ 14200 h 21600"/>
              <a:gd name="connsiteX3825" fmla="*/ 19823 w 21595"/>
              <a:gd name="connsiteY3825" fmla="*/ 14127 h 21600"/>
              <a:gd name="connsiteX3826" fmla="*/ 19788 w 21595"/>
              <a:gd name="connsiteY3826" fmla="*/ 14127 h 21600"/>
              <a:gd name="connsiteX3827" fmla="*/ 19755 w 21595"/>
              <a:gd name="connsiteY3827" fmla="*/ 13955 h 21600"/>
              <a:gd name="connsiteX3828" fmla="*/ 19703 w 21595"/>
              <a:gd name="connsiteY3828" fmla="*/ 13844 h 21600"/>
              <a:gd name="connsiteX3829" fmla="*/ 19699 w 21595"/>
              <a:gd name="connsiteY3829" fmla="*/ 13745 h 21600"/>
              <a:gd name="connsiteX3830" fmla="*/ 19750 w 21595"/>
              <a:gd name="connsiteY3830" fmla="*/ 13722 h 21600"/>
              <a:gd name="connsiteX3831" fmla="*/ 19741 w 21595"/>
              <a:gd name="connsiteY3831" fmla="*/ 13638 h 21600"/>
              <a:gd name="connsiteX3832" fmla="*/ 19642 w 21595"/>
              <a:gd name="connsiteY3832" fmla="*/ 13539 h 21600"/>
              <a:gd name="connsiteX3833" fmla="*/ 19637 w 21595"/>
              <a:gd name="connsiteY3833" fmla="*/ 13439 h 21600"/>
              <a:gd name="connsiteX3834" fmla="*/ 19606 w 21595"/>
              <a:gd name="connsiteY3834" fmla="*/ 13355 h 21600"/>
              <a:gd name="connsiteX3835" fmla="*/ 19564 w 21595"/>
              <a:gd name="connsiteY3835" fmla="*/ 13283 h 21600"/>
              <a:gd name="connsiteX3836" fmla="*/ 19456 w 21595"/>
              <a:gd name="connsiteY3836" fmla="*/ 13183 h 21600"/>
              <a:gd name="connsiteX3837" fmla="*/ 19352 w 21595"/>
              <a:gd name="connsiteY3837" fmla="*/ 13072 h 21600"/>
              <a:gd name="connsiteX3838" fmla="*/ 19284 w 21595"/>
              <a:gd name="connsiteY3838" fmla="*/ 13038 h 21600"/>
              <a:gd name="connsiteX3839" fmla="*/ 19243 w 21595"/>
              <a:gd name="connsiteY3839" fmla="*/ 12988 h 21600"/>
              <a:gd name="connsiteX3840" fmla="*/ 19192 w 21595"/>
              <a:gd name="connsiteY3840" fmla="*/ 12927 h 21600"/>
              <a:gd name="connsiteX3841" fmla="*/ 19140 w 21595"/>
              <a:gd name="connsiteY3841" fmla="*/ 12927 h 21600"/>
              <a:gd name="connsiteX3842" fmla="*/ 19067 w 21595"/>
              <a:gd name="connsiteY3842" fmla="*/ 13027 h 21600"/>
              <a:gd name="connsiteX3843" fmla="*/ 19015 w 21595"/>
              <a:gd name="connsiteY3843" fmla="*/ 13195 h 21600"/>
              <a:gd name="connsiteX3844" fmla="*/ 18952 w 21595"/>
              <a:gd name="connsiteY3844" fmla="*/ 13099 h 21600"/>
              <a:gd name="connsiteX3845" fmla="*/ 18937 w 21595"/>
              <a:gd name="connsiteY3845" fmla="*/ 12843 h 21600"/>
              <a:gd name="connsiteX3846" fmla="*/ 18926 w 21595"/>
              <a:gd name="connsiteY3846" fmla="*/ 12782 h 21600"/>
              <a:gd name="connsiteX3847" fmla="*/ 18834 w 21595"/>
              <a:gd name="connsiteY3847" fmla="*/ 12705 h 21600"/>
              <a:gd name="connsiteX3848" fmla="*/ 19953 w 21595"/>
              <a:gd name="connsiteY3848" fmla="*/ 13061 h 21600"/>
              <a:gd name="connsiteX3849" fmla="*/ 19937 w 21595"/>
              <a:gd name="connsiteY3849" fmla="*/ 13099 h 21600"/>
              <a:gd name="connsiteX3850" fmla="*/ 19979 w 21595"/>
              <a:gd name="connsiteY3850" fmla="*/ 13149 h 21600"/>
              <a:gd name="connsiteX3851" fmla="*/ 20014 w 21595"/>
              <a:gd name="connsiteY3851" fmla="*/ 13210 h 21600"/>
              <a:gd name="connsiteX3852" fmla="*/ 20040 w 21595"/>
              <a:gd name="connsiteY3852" fmla="*/ 13271 h 21600"/>
              <a:gd name="connsiteX3853" fmla="*/ 20052 w 21595"/>
              <a:gd name="connsiteY3853" fmla="*/ 13332 h 21600"/>
              <a:gd name="connsiteX3854" fmla="*/ 20061 w 21595"/>
              <a:gd name="connsiteY3854" fmla="*/ 13428 h 21600"/>
              <a:gd name="connsiteX3855" fmla="*/ 20082 w 21595"/>
              <a:gd name="connsiteY3855" fmla="*/ 13378 h 21600"/>
              <a:gd name="connsiteX3856" fmla="*/ 20077 w 21595"/>
              <a:gd name="connsiteY3856" fmla="*/ 13294 h 21600"/>
              <a:gd name="connsiteX3857" fmla="*/ 20056 w 21595"/>
              <a:gd name="connsiteY3857" fmla="*/ 13244 h 21600"/>
              <a:gd name="connsiteX3858" fmla="*/ 20031 w 21595"/>
              <a:gd name="connsiteY3858" fmla="*/ 13172 h 21600"/>
              <a:gd name="connsiteX3859" fmla="*/ 20005 w 21595"/>
              <a:gd name="connsiteY3859" fmla="*/ 13134 h 21600"/>
              <a:gd name="connsiteX3860" fmla="*/ 19988 w 21595"/>
              <a:gd name="connsiteY3860" fmla="*/ 13099 h 21600"/>
              <a:gd name="connsiteX3861" fmla="*/ 19953 w 21595"/>
              <a:gd name="connsiteY3861" fmla="*/ 13061 h 21600"/>
              <a:gd name="connsiteX3862" fmla="*/ 18570 w 21595"/>
              <a:gd name="connsiteY3862" fmla="*/ 13111 h 21600"/>
              <a:gd name="connsiteX3863" fmla="*/ 18553 w 21595"/>
              <a:gd name="connsiteY3863" fmla="*/ 13195 h 21600"/>
              <a:gd name="connsiteX3864" fmla="*/ 18596 w 21595"/>
              <a:gd name="connsiteY3864" fmla="*/ 13210 h 21600"/>
              <a:gd name="connsiteX3865" fmla="*/ 18631 w 21595"/>
              <a:gd name="connsiteY3865" fmla="*/ 13195 h 21600"/>
              <a:gd name="connsiteX3866" fmla="*/ 18683 w 21595"/>
              <a:gd name="connsiteY3866" fmla="*/ 13210 h 21600"/>
              <a:gd name="connsiteX3867" fmla="*/ 18730 w 21595"/>
              <a:gd name="connsiteY3867" fmla="*/ 13283 h 21600"/>
              <a:gd name="connsiteX3868" fmla="*/ 18709 w 21595"/>
              <a:gd name="connsiteY3868" fmla="*/ 13149 h 21600"/>
              <a:gd name="connsiteX3869" fmla="*/ 18647 w 21595"/>
              <a:gd name="connsiteY3869" fmla="*/ 13111 h 21600"/>
              <a:gd name="connsiteX3870" fmla="*/ 18570 w 21595"/>
              <a:gd name="connsiteY3870" fmla="*/ 13111 h 21600"/>
              <a:gd name="connsiteX3871" fmla="*/ 18502 w 21595"/>
              <a:gd name="connsiteY3871" fmla="*/ 13160 h 21600"/>
              <a:gd name="connsiteX3872" fmla="*/ 18440 w 21595"/>
              <a:gd name="connsiteY3872" fmla="*/ 13172 h 21600"/>
              <a:gd name="connsiteX3873" fmla="*/ 18450 w 21595"/>
              <a:gd name="connsiteY3873" fmla="*/ 13233 h 21600"/>
              <a:gd name="connsiteX3874" fmla="*/ 18492 w 21595"/>
              <a:gd name="connsiteY3874" fmla="*/ 13271 h 21600"/>
              <a:gd name="connsiteX3875" fmla="*/ 18518 w 21595"/>
              <a:gd name="connsiteY3875" fmla="*/ 13210 h 21600"/>
              <a:gd name="connsiteX3876" fmla="*/ 18502 w 21595"/>
              <a:gd name="connsiteY3876" fmla="*/ 13160 h 21600"/>
              <a:gd name="connsiteX3877" fmla="*/ 20021 w 21595"/>
              <a:gd name="connsiteY3877" fmla="*/ 13317 h 21600"/>
              <a:gd name="connsiteX3878" fmla="*/ 19984 w 21595"/>
              <a:gd name="connsiteY3878" fmla="*/ 13332 h 21600"/>
              <a:gd name="connsiteX3879" fmla="*/ 19988 w 21595"/>
              <a:gd name="connsiteY3879" fmla="*/ 13416 h 21600"/>
              <a:gd name="connsiteX3880" fmla="*/ 19953 w 21595"/>
              <a:gd name="connsiteY3880" fmla="*/ 13478 h 21600"/>
              <a:gd name="connsiteX3881" fmla="*/ 19937 w 21595"/>
              <a:gd name="connsiteY3881" fmla="*/ 13539 h 21600"/>
              <a:gd name="connsiteX3882" fmla="*/ 19901 w 21595"/>
              <a:gd name="connsiteY3882" fmla="*/ 13550 h 21600"/>
              <a:gd name="connsiteX3883" fmla="*/ 19896 w 21595"/>
              <a:gd name="connsiteY3883" fmla="*/ 13466 h 21600"/>
              <a:gd name="connsiteX3884" fmla="*/ 19885 w 21595"/>
              <a:gd name="connsiteY3884" fmla="*/ 13466 h 21600"/>
              <a:gd name="connsiteX3885" fmla="*/ 19875 w 21595"/>
              <a:gd name="connsiteY3885" fmla="*/ 13539 h 21600"/>
              <a:gd name="connsiteX3886" fmla="*/ 19844 w 21595"/>
              <a:gd name="connsiteY3886" fmla="*/ 13550 h 21600"/>
              <a:gd name="connsiteX3887" fmla="*/ 19788 w 21595"/>
              <a:gd name="connsiteY3887" fmla="*/ 13527 h 21600"/>
              <a:gd name="connsiteX3888" fmla="*/ 19781 w 21595"/>
              <a:gd name="connsiteY3888" fmla="*/ 13588 h 21600"/>
              <a:gd name="connsiteX3889" fmla="*/ 19818 w 21595"/>
              <a:gd name="connsiteY3889" fmla="*/ 13623 h 21600"/>
              <a:gd name="connsiteX3890" fmla="*/ 19865 w 21595"/>
              <a:gd name="connsiteY3890" fmla="*/ 13672 h 21600"/>
              <a:gd name="connsiteX3891" fmla="*/ 19896 w 21595"/>
              <a:gd name="connsiteY3891" fmla="*/ 13672 h 21600"/>
              <a:gd name="connsiteX3892" fmla="*/ 19927 w 21595"/>
              <a:gd name="connsiteY3892" fmla="*/ 13638 h 21600"/>
              <a:gd name="connsiteX3893" fmla="*/ 19962 w 21595"/>
              <a:gd name="connsiteY3893" fmla="*/ 13600 h 21600"/>
              <a:gd name="connsiteX3894" fmla="*/ 19974 w 21595"/>
              <a:gd name="connsiteY3894" fmla="*/ 13550 h 21600"/>
              <a:gd name="connsiteX3895" fmla="*/ 20005 w 21595"/>
              <a:gd name="connsiteY3895" fmla="*/ 13539 h 21600"/>
              <a:gd name="connsiteX3896" fmla="*/ 20031 w 21595"/>
              <a:gd name="connsiteY3896" fmla="*/ 13439 h 21600"/>
              <a:gd name="connsiteX3897" fmla="*/ 20035 w 21595"/>
              <a:gd name="connsiteY3897" fmla="*/ 13355 h 21600"/>
              <a:gd name="connsiteX3898" fmla="*/ 20021 w 21595"/>
              <a:gd name="connsiteY3898" fmla="*/ 13317 h 21600"/>
              <a:gd name="connsiteX3899" fmla="*/ 20170 w 21595"/>
              <a:gd name="connsiteY3899" fmla="*/ 13466 h 21600"/>
              <a:gd name="connsiteX3900" fmla="*/ 20160 w 21595"/>
              <a:gd name="connsiteY3900" fmla="*/ 13489 h 21600"/>
              <a:gd name="connsiteX3901" fmla="*/ 20170 w 21595"/>
              <a:gd name="connsiteY3901" fmla="*/ 13611 h 21600"/>
              <a:gd name="connsiteX3902" fmla="*/ 20196 w 21595"/>
              <a:gd name="connsiteY3902" fmla="*/ 13711 h 21600"/>
              <a:gd name="connsiteX3903" fmla="*/ 20217 w 21595"/>
              <a:gd name="connsiteY3903" fmla="*/ 13772 h 21600"/>
              <a:gd name="connsiteX3904" fmla="*/ 20238 w 21595"/>
              <a:gd name="connsiteY3904" fmla="*/ 13760 h 21600"/>
              <a:gd name="connsiteX3905" fmla="*/ 20243 w 21595"/>
              <a:gd name="connsiteY3905" fmla="*/ 13711 h 21600"/>
              <a:gd name="connsiteX3906" fmla="*/ 20217 w 21595"/>
              <a:gd name="connsiteY3906" fmla="*/ 13661 h 21600"/>
              <a:gd name="connsiteX3907" fmla="*/ 20191 w 21595"/>
              <a:gd name="connsiteY3907" fmla="*/ 13550 h 21600"/>
              <a:gd name="connsiteX3908" fmla="*/ 20176 w 21595"/>
              <a:gd name="connsiteY3908" fmla="*/ 13516 h 21600"/>
              <a:gd name="connsiteX3909" fmla="*/ 20170 w 21595"/>
              <a:gd name="connsiteY3909" fmla="*/ 13466 h 21600"/>
              <a:gd name="connsiteX3910" fmla="*/ 18947 w 21595"/>
              <a:gd name="connsiteY3910" fmla="*/ 13539 h 21600"/>
              <a:gd name="connsiteX3911" fmla="*/ 18932 w 21595"/>
              <a:gd name="connsiteY3911" fmla="*/ 13588 h 21600"/>
              <a:gd name="connsiteX3912" fmla="*/ 18921 w 21595"/>
              <a:gd name="connsiteY3912" fmla="*/ 13650 h 21600"/>
              <a:gd name="connsiteX3913" fmla="*/ 18921 w 21595"/>
              <a:gd name="connsiteY3913" fmla="*/ 13772 h 21600"/>
              <a:gd name="connsiteX3914" fmla="*/ 18958 w 21595"/>
              <a:gd name="connsiteY3914" fmla="*/ 13661 h 21600"/>
              <a:gd name="connsiteX3915" fmla="*/ 18958 w 21595"/>
              <a:gd name="connsiteY3915" fmla="*/ 13577 h 21600"/>
              <a:gd name="connsiteX3916" fmla="*/ 18947 w 21595"/>
              <a:gd name="connsiteY3916" fmla="*/ 13539 h 21600"/>
              <a:gd name="connsiteX3917" fmla="*/ 17222 w 21595"/>
              <a:gd name="connsiteY3917" fmla="*/ 13611 h 21600"/>
              <a:gd name="connsiteX3918" fmla="*/ 17175 w 21595"/>
              <a:gd name="connsiteY3918" fmla="*/ 13760 h 21600"/>
              <a:gd name="connsiteX3919" fmla="*/ 17232 w 21595"/>
              <a:gd name="connsiteY3919" fmla="*/ 13772 h 21600"/>
              <a:gd name="connsiteX3920" fmla="*/ 17242 w 21595"/>
              <a:gd name="connsiteY3920" fmla="*/ 13844 h 21600"/>
              <a:gd name="connsiteX3921" fmla="*/ 17352 w 21595"/>
              <a:gd name="connsiteY3921" fmla="*/ 13906 h 21600"/>
              <a:gd name="connsiteX3922" fmla="*/ 17378 w 21595"/>
              <a:gd name="connsiteY3922" fmla="*/ 13894 h 21600"/>
              <a:gd name="connsiteX3923" fmla="*/ 17418 w 21595"/>
              <a:gd name="connsiteY3923" fmla="*/ 13906 h 21600"/>
              <a:gd name="connsiteX3924" fmla="*/ 17486 w 21595"/>
              <a:gd name="connsiteY3924" fmla="*/ 13967 h 21600"/>
              <a:gd name="connsiteX3925" fmla="*/ 17543 w 21595"/>
              <a:gd name="connsiteY3925" fmla="*/ 13990 h 21600"/>
              <a:gd name="connsiteX3926" fmla="*/ 17604 w 21595"/>
              <a:gd name="connsiteY3926" fmla="*/ 14005 h 21600"/>
              <a:gd name="connsiteX3927" fmla="*/ 17663 w 21595"/>
              <a:gd name="connsiteY3927" fmla="*/ 14005 h 21600"/>
              <a:gd name="connsiteX3928" fmla="*/ 17724 w 21595"/>
              <a:gd name="connsiteY3928" fmla="*/ 14066 h 21600"/>
              <a:gd name="connsiteX3929" fmla="*/ 17797 w 21595"/>
              <a:gd name="connsiteY3929" fmla="*/ 14005 h 21600"/>
              <a:gd name="connsiteX3930" fmla="*/ 17724 w 21595"/>
              <a:gd name="connsiteY3930" fmla="*/ 13917 h 21600"/>
              <a:gd name="connsiteX3931" fmla="*/ 17637 w 21595"/>
              <a:gd name="connsiteY3931" fmla="*/ 13883 h 21600"/>
              <a:gd name="connsiteX3932" fmla="*/ 17616 w 21595"/>
              <a:gd name="connsiteY3932" fmla="*/ 13772 h 21600"/>
              <a:gd name="connsiteX3933" fmla="*/ 17507 w 21595"/>
              <a:gd name="connsiteY3933" fmla="*/ 13699 h 21600"/>
              <a:gd name="connsiteX3934" fmla="*/ 17491 w 21595"/>
              <a:gd name="connsiteY3934" fmla="*/ 13772 h 21600"/>
              <a:gd name="connsiteX3935" fmla="*/ 17371 w 21595"/>
              <a:gd name="connsiteY3935" fmla="*/ 13745 h 21600"/>
              <a:gd name="connsiteX3936" fmla="*/ 17366 w 21595"/>
              <a:gd name="connsiteY3936" fmla="*/ 13699 h 21600"/>
              <a:gd name="connsiteX3937" fmla="*/ 17340 w 21595"/>
              <a:gd name="connsiteY3937" fmla="*/ 13684 h 21600"/>
              <a:gd name="connsiteX3938" fmla="*/ 17293 w 21595"/>
              <a:gd name="connsiteY3938" fmla="*/ 13611 h 21600"/>
              <a:gd name="connsiteX3939" fmla="*/ 17222 w 21595"/>
              <a:gd name="connsiteY3939" fmla="*/ 13611 h 21600"/>
              <a:gd name="connsiteX3940" fmla="*/ 20280 w 21595"/>
              <a:gd name="connsiteY3940" fmla="*/ 13722 h 21600"/>
              <a:gd name="connsiteX3941" fmla="*/ 20273 w 21595"/>
              <a:gd name="connsiteY3941" fmla="*/ 13745 h 21600"/>
              <a:gd name="connsiteX3942" fmla="*/ 20294 w 21595"/>
              <a:gd name="connsiteY3942" fmla="*/ 13822 h 21600"/>
              <a:gd name="connsiteX3943" fmla="*/ 20320 w 21595"/>
              <a:gd name="connsiteY3943" fmla="*/ 13856 h 21600"/>
              <a:gd name="connsiteX3944" fmla="*/ 20332 w 21595"/>
              <a:gd name="connsiteY3944" fmla="*/ 13844 h 21600"/>
              <a:gd name="connsiteX3945" fmla="*/ 20311 w 21595"/>
              <a:gd name="connsiteY3945" fmla="*/ 13783 h 21600"/>
              <a:gd name="connsiteX3946" fmla="*/ 20280 w 21595"/>
              <a:gd name="connsiteY3946" fmla="*/ 13722 h 21600"/>
              <a:gd name="connsiteX3947" fmla="*/ 20384 w 21595"/>
              <a:gd name="connsiteY3947" fmla="*/ 13833 h 21600"/>
              <a:gd name="connsiteX3948" fmla="*/ 20372 w 21595"/>
              <a:gd name="connsiteY3948" fmla="*/ 13856 h 21600"/>
              <a:gd name="connsiteX3949" fmla="*/ 20393 w 21595"/>
              <a:gd name="connsiteY3949" fmla="*/ 13906 h 21600"/>
              <a:gd name="connsiteX3950" fmla="*/ 20424 w 21595"/>
              <a:gd name="connsiteY3950" fmla="*/ 13967 h 21600"/>
              <a:gd name="connsiteX3951" fmla="*/ 20471 w 21595"/>
              <a:gd name="connsiteY3951" fmla="*/ 14039 h 21600"/>
              <a:gd name="connsiteX3952" fmla="*/ 20466 w 21595"/>
              <a:gd name="connsiteY3952" fmla="*/ 14005 h 21600"/>
              <a:gd name="connsiteX3953" fmla="*/ 20455 w 21595"/>
              <a:gd name="connsiteY3953" fmla="*/ 13955 h 21600"/>
              <a:gd name="connsiteX3954" fmla="*/ 20409 w 21595"/>
              <a:gd name="connsiteY3954" fmla="*/ 13883 h 21600"/>
              <a:gd name="connsiteX3955" fmla="*/ 20384 w 21595"/>
              <a:gd name="connsiteY3955" fmla="*/ 13833 h 21600"/>
              <a:gd name="connsiteX3956" fmla="*/ 17932 w 21595"/>
              <a:gd name="connsiteY3956" fmla="*/ 13967 h 21600"/>
              <a:gd name="connsiteX3957" fmla="*/ 17911 w 21595"/>
              <a:gd name="connsiteY3957" fmla="*/ 14016 h 21600"/>
              <a:gd name="connsiteX3958" fmla="*/ 17880 w 21595"/>
              <a:gd name="connsiteY3958" fmla="*/ 14028 h 21600"/>
              <a:gd name="connsiteX3959" fmla="*/ 17854 w 21595"/>
              <a:gd name="connsiteY3959" fmla="*/ 14112 h 21600"/>
              <a:gd name="connsiteX3960" fmla="*/ 17885 w 21595"/>
              <a:gd name="connsiteY3960" fmla="*/ 14112 h 21600"/>
              <a:gd name="connsiteX3961" fmla="*/ 17932 w 21595"/>
              <a:gd name="connsiteY3961" fmla="*/ 14089 h 21600"/>
              <a:gd name="connsiteX3962" fmla="*/ 18000 w 21595"/>
              <a:gd name="connsiteY3962" fmla="*/ 14066 h 21600"/>
              <a:gd name="connsiteX3963" fmla="*/ 17988 w 21595"/>
              <a:gd name="connsiteY3963" fmla="*/ 13990 h 21600"/>
              <a:gd name="connsiteX3964" fmla="*/ 17953 w 21595"/>
              <a:gd name="connsiteY3964" fmla="*/ 14005 h 21600"/>
              <a:gd name="connsiteX3965" fmla="*/ 17932 w 21595"/>
              <a:gd name="connsiteY3965" fmla="*/ 13967 h 21600"/>
              <a:gd name="connsiteX3966" fmla="*/ 18233 w 21595"/>
              <a:gd name="connsiteY3966" fmla="*/ 13967 h 21600"/>
              <a:gd name="connsiteX3967" fmla="*/ 18175 w 21595"/>
              <a:gd name="connsiteY3967" fmla="*/ 14028 h 21600"/>
              <a:gd name="connsiteX3968" fmla="*/ 18134 w 21595"/>
              <a:gd name="connsiteY3968" fmla="*/ 14039 h 21600"/>
              <a:gd name="connsiteX3969" fmla="*/ 18097 w 21595"/>
              <a:gd name="connsiteY3969" fmla="*/ 13990 h 21600"/>
              <a:gd name="connsiteX3970" fmla="*/ 18051 w 21595"/>
              <a:gd name="connsiteY3970" fmla="*/ 14016 h 21600"/>
              <a:gd name="connsiteX3971" fmla="*/ 18051 w 21595"/>
              <a:gd name="connsiteY3971" fmla="*/ 14078 h 21600"/>
              <a:gd name="connsiteX3972" fmla="*/ 18129 w 21595"/>
              <a:gd name="connsiteY3972" fmla="*/ 14101 h 21600"/>
              <a:gd name="connsiteX3973" fmla="*/ 18221 w 21595"/>
              <a:gd name="connsiteY3973" fmla="*/ 14051 h 21600"/>
              <a:gd name="connsiteX3974" fmla="*/ 18233 w 21595"/>
              <a:gd name="connsiteY3974" fmla="*/ 13967 h 21600"/>
              <a:gd name="connsiteX3975" fmla="*/ 18476 w 21595"/>
              <a:gd name="connsiteY3975" fmla="*/ 13990 h 21600"/>
              <a:gd name="connsiteX3976" fmla="*/ 18455 w 21595"/>
              <a:gd name="connsiteY3976" fmla="*/ 14016 h 21600"/>
              <a:gd name="connsiteX3977" fmla="*/ 18414 w 21595"/>
              <a:gd name="connsiteY3977" fmla="*/ 14016 h 21600"/>
              <a:gd name="connsiteX3978" fmla="*/ 18362 w 21595"/>
              <a:gd name="connsiteY3978" fmla="*/ 14051 h 21600"/>
              <a:gd name="connsiteX3979" fmla="*/ 18351 w 21595"/>
              <a:gd name="connsiteY3979" fmla="*/ 14089 h 21600"/>
              <a:gd name="connsiteX3980" fmla="*/ 18289 w 21595"/>
              <a:gd name="connsiteY3980" fmla="*/ 14162 h 21600"/>
              <a:gd name="connsiteX3981" fmla="*/ 18264 w 21595"/>
              <a:gd name="connsiteY3981" fmla="*/ 14261 h 21600"/>
              <a:gd name="connsiteX3982" fmla="*/ 18252 w 21595"/>
              <a:gd name="connsiteY3982" fmla="*/ 14311 h 21600"/>
              <a:gd name="connsiteX3983" fmla="*/ 18259 w 21595"/>
              <a:gd name="connsiteY3983" fmla="*/ 14334 h 21600"/>
              <a:gd name="connsiteX3984" fmla="*/ 18315 w 21595"/>
              <a:gd name="connsiteY3984" fmla="*/ 14296 h 21600"/>
              <a:gd name="connsiteX3985" fmla="*/ 18356 w 21595"/>
              <a:gd name="connsiteY3985" fmla="*/ 14173 h 21600"/>
              <a:gd name="connsiteX3986" fmla="*/ 18408 w 21595"/>
              <a:gd name="connsiteY3986" fmla="*/ 14127 h 21600"/>
              <a:gd name="connsiteX3987" fmla="*/ 18476 w 21595"/>
              <a:gd name="connsiteY3987" fmla="*/ 14051 h 21600"/>
              <a:gd name="connsiteX3988" fmla="*/ 18497 w 21595"/>
              <a:gd name="connsiteY3988" fmla="*/ 14016 h 21600"/>
              <a:gd name="connsiteX3989" fmla="*/ 18476 w 21595"/>
              <a:gd name="connsiteY3989" fmla="*/ 13990 h 21600"/>
              <a:gd name="connsiteX3990" fmla="*/ 20513 w 21595"/>
              <a:gd name="connsiteY3990" fmla="*/ 14005 h 21600"/>
              <a:gd name="connsiteX3991" fmla="*/ 20518 w 21595"/>
              <a:gd name="connsiteY3991" fmla="*/ 14101 h 21600"/>
              <a:gd name="connsiteX3992" fmla="*/ 20558 w 21595"/>
              <a:gd name="connsiteY3992" fmla="*/ 14234 h 21600"/>
              <a:gd name="connsiteX3993" fmla="*/ 20570 w 21595"/>
              <a:gd name="connsiteY3993" fmla="*/ 14211 h 21600"/>
              <a:gd name="connsiteX3994" fmla="*/ 20549 w 21595"/>
              <a:gd name="connsiteY3994" fmla="*/ 14127 h 21600"/>
              <a:gd name="connsiteX3995" fmla="*/ 20533 w 21595"/>
              <a:gd name="connsiteY3995" fmla="*/ 14005 h 21600"/>
              <a:gd name="connsiteX3996" fmla="*/ 20513 w 21595"/>
              <a:gd name="connsiteY3996" fmla="*/ 14005 h 21600"/>
              <a:gd name="connsiteX3997" fmla="*/ 20450 w 21595"/>
              <a:gd name="connsiteY3997" fmla="*/ 14150 h 21600"/>
              <a:gd name="connsiteX3998" fmla="*/ 20445 w 21595"/>
              <a:gd name="connsiteY3998" fmla="*/ 14211 h 21600"/>
              <a:gd name="connsiteX3999" fmla="*/ 20455 w 21595"/>
              <a:gd name="connsiteY3999" fmla="*/ 14234 h 21600"/>
              <a:gd name="connsiteX4000" fmla="*/ 20492 w 21595"/>
              <a:gd name="connsiteY4000" fmla="*/ 14261 h 21600"/>
              <a:gd name="connsiteX4001" fmla="*/ 20518 w 21595"/>
              <a:gd name="connsiteY4001" fmla="*/ 14250 h 21600"/>
              <a:gd name="connsiteX4002" fmla="*/ 20507 w 21595"/>
              <a:gd name="connsiteY4002" fmla="*/ 14211 h 21600"/>
              <a:gd name="connsiteX4003" fmla="*/ 20492 w 21595"/>
              <a:gd name="connsiteY4003" fmla="*/ 14173 h 21600"/>
              <a:gd name="connsiteX4004" fmla="*/ 20450 w 21595"/>
              <a:gd name="connsiteY4004" fmla="*/ 14150 h 21600"/>
              <a:gd name="connsiteX4005" fmla="*/ 18045 w 21595"/>
              <a:gd name="connsiteY4005" fmla="*/ 14173 h 21600"/>
              <a:gd name="connsiteX4006" fmla="*/ 17988 w 21595"/>
              <a:gd name="connsiteY4006" fmla="*/ 14200 h 21600"/>
              <a:gd name="connsiteX4007" fmla="*/ 18061 w 21595"/>
              <a:gd name="connsiteY4007" fmla="*/ 14311 h 21600"/>
              <a:gd name="connsiteX4008" fmla="*/ 18087 w 21595"/>
              <a:gd name="connsiteY4008" fmla="*/ 14311 h 21600"/>
              <a:gd name="connsiteX4009" fmla="*/ 18092 w 21595"/>
              <a:gd name="connsiteY4009" fmla="*/ 14273 h 21600"/>
              <a:gd name="connsiteX4010" fmla="*/ 18071 w 21595"/>
              <a:gd name="connsiteY4010" fmla="*/ 14223 h 21600"/>
              <a:gd name="connsiteX4011" fmla="*/ 18045 w 21595"/>
              <a:gd name="connsiteY4011" fmla="*/ 14173 h 21600"/>
              <a:gd name="connsiteX4012" fmla="*/ 20544 w 21595"/>
              <a:gd name="connsiteY4012" fmla="*/ 14311 h 21600"/>
              <a:gd name="connsiteX4013" fmla="*/ 20558 w 21595"/>
              <a:gd name="connsiteY4013" fmla="*/ 14406 h 21600"/>
              <a:gd name="connsiteX4014" fmla="*/ 20601 w 21595"/>
              <a:gd name="connsiteY4014" fmla="*/ 14406 h 21600"/>
              <a:gd name="connsiteX4015" fmla="*/ 20584 w 21595"/>
              <a:gd name="connsiteY4015" fmla="*/ 14345 h 21600"/>
              <a:gd name="connsiteX4016" fmla="*/ 20575 w 21595"/>
              <a:gd name="connsiteY4016" fmla="*/ 14345 h 21600"/>
              <a:gd name="connsiteX4017" fmla="*/ 20544 w 21595"/>
              <a:gd name="connsiteY4017" fmla="*/ 14311 h 21600"/>
              <a:gd name="connsiteX4018" fmla="*/ 19404 w 21595"/>
              <a:gd name="connsiteY4018" fmla="*/ 14383 h 21600"/>
              <a:gd name="connsiteX4019" fmla="*/ 19378 w 21595"/>
              <a:gd name="connsiteY4019" fmla="*/ 14445 h 21600"/>
              <a:gd name="connsiteX4020" fmla="*/ 19373 w 21595"/>
              <a:gd name="connsiteY4020" fmla="*/ 14494 h 21600"/>
              <a:gd name="connsiteX4021" fmla="*/ 19357 w 21595"/>
              <a:gd name="connsiteY4021" fmla="*/ 14578 h 21600"/>
              <a:gd name="connsiteX4022" fmla="*/ 19336 w 21595"/>
              <a:gd name="connsiteY4022" fmla="*/ 14662 h 21600"/>
              <a:gd name="connsiteX4023" fmla="*/ 19341 w 21595"/>
              <a:gd name="connsiteY4023" fmla="*/ 14712 h 21600"/>
              <a:gd name="connsiteX4024" fmla="*/ 19331 w 21595"/>
              <a:gd name="connsiteY4024" fmla="*/ 14750 h 21600"/>
              <a:gd name="connsiteX4025" fmla="*/ 19315 w 21595"/>
              <a:gd name="connsiteY4025" fmla="*/ 14873 h 21600"/>
              <a:gd name="connsiteX4026" fmla="*/ 19315 w 21595"/>
              <a:gd name="connsiteY4026" fmla="*/ 14968 h 21600"/>
              <a:gd name="connsiteX4027" fmla="*/ 19310 w 21595"/>
              <a:gd name="connsiteY4027" fmla="*/ 15006 h 21600"/>
              <a:gd name="connsiteX4028" fmla="*/ 19310 w 21595"/>
              <a:gd name="connsiteY4028" fmla="*/ 15091 h 21600"/>
              <a:gd name="connsiteX4029" fmla="*/ 19284 w 21595"/>
              <a:gd name="connsiteY4029" fmla="*/ 15213 h 21600"/>
              <a:gd name="connsiteX4030" fmla="*/ 19269 w 21595"/>
              <a:gd name="connsiteY4030" fmla="*/ 15312 h 21600"/>
              <a:gd name="connsiteX4031" fmla="*/ 19253 w 21595"/>
              <a:gd name="connsiteY4031" fmla="*/ 15385 h 21600"/>
              <a:gd name="connsiteX4032" fmla="*/ 19232 w 21595"/>
              <a:gd name="connsiteY4032" fmla="*/ 15473 h 21600"/>
              <a:gd name="connsiteX4033" fmla="*/ 19185 w 21595"/>
              <a:gd name="connsiteY4033" fmla="*/ 15519 h 21600"/>
              <a:gd name="connsiteX4034" fmla="*/ 19133 w 21595"/>
              <a:gd name="connsiteY4034" fmla="*/ 15473 h 21600"/>
              <a:gd name="connsiteX4035" fmla="*/ 19128 w 21595"/>
              <a:gd name="connsiteY4035" fmla="*/ 15423 h 21600"/>
              <a:gd name="connsiteX4036" fmla="*/ 19103 w 21595"/>
              <a:gd name="connsiteY4036" fmla="*/ 15373 h 21600"/>
              <a:gd name="connsiteX4037" fmla="*/ 19088 w 21595"/>
              <a:gd name="connsiteY4037" fmla="*/ 15373 h 21600"/>
              <a:gd name="connsiteX4038" fmla="*/ 19051 w 21595"/>
              <a:gd name="connsiteY4038" fmla="*/ 15274 h 21600"/>
              <a:gd name="connsiteX4039" fmla="*/ 19025 w 21595"/>
              <a:gd name="connsiteY4039" fmla="*/ 15228 h 21600"/>
              <a:gd name="connsiteX4040" fmla="*/ 18978 w 21595"/>
              <a:gd name="connsiteY4040" fmla="*/ 15178 h 21600"/>
              <a:gd name="connsiteX4041" fmla="*/ 18937 w 21595"/>
              <a:gd name="connsiteY4041" fmla="*/ 15079 h 21600"/>
              <a:gd name="connsiteX4042" fmla="*/ 18937 w 21595"/>
              <a:gd name="connsiteY4042" fmla="*/ 15045 h 21600"/>
              <a:gd name="connsiteX4043" fmla="*/ 18963 w 21595"/>
              <a:gd name="connsiteY4043" fmla="*/ 14957 h 21600"/>
              <a:gd name="connsiteX4044" fmla="*/ 18989 w 21595"/>
              <a:gd name="connsiteY4044" fmla="*/ 14873 h 21600"/>
              <a:gd name="connsiteX4045" fmla="*/ 18984 w 21595"/>
              <a:gd name="connsiteY4045" fmla="*/ 14812 h 21600"/>
              <a:gd name="connsiteX4046" fmla="*/ 19004 w 21595"/>
              <a:gd name="connsiteY4046" fmla="*/ 14812 h 21600"/>
              <a:gd name="connsiteX4047" fmla="*/ 19030 w 21595"/>
              <a:gd name="connsiteY4047" fmla="*/ 14739 h 21600"/>
              <a:gd name="connsiteX4048" fmla="*/ 19051 w 21595"/>
              <a:gd name="connsiteY4048" fmla="*/ 14651 h 21600"/>
              <a:gd name="connsiteX4049" fmla="*/ 19030 w 21595"/>
              <a:gd name="connsiteY4049" fmla="*/ 14578 h 21600"/>
              <a:gd name="connsiteX4050" fmla="*/ 19015 w 21595"/>
              <a:gd name="connsiteY4050" fmla="*/ 14601 h 21600"/>
              <a:gd name="connsiteX4051" fmla="*/ 18989 w 21595"/>
              <a:gd name="connsiteY4051" fmla="*/ 14590 h 21600"/>
              <a:gd name="connsiteX4052" fmla="*/ 18952 w 21595"/>
              <a:gd name="connsiteY4052" fmla="*/ 14640 h 21600"/>
              <a:gd name="connsiteX4053" fmla="*/ 18916 w 21595"/>
              <a:gd name="connsiteY4053" fmla="*/ 14590 h 21600"/>
              <a:gd name="connsiteX4054" fmla="*/ 18900 w 21595"/>
              <a:gd name="connsiteY4054" fmla="*/ 14601 h 21600"/>
              <a:gd name="connsiteX4055" fmla="*/ 18848 w 21595"/>
              <a:gd name="connsiteY4055" fmla="*/ 14567 h 21600"/>
              <a:gd name="connsiteX4056" fmla="*/ 18822 w 21595"/>
              <a:gd name="connsiteY4056" fmla="*/ 14494 h 21600"/>
              <a:gd name="connsiteX4057" fmla="*/ 18787 w 21595"/>
              <a:gd name="connsiteY4057" fmla="*/ 14456 h 21600"/>
              <a:gd name="connsiteX4058" fmla="*/ 18751 w 21595"/>
              <a:gd name="connsiteY4058" fmla="*/ 14479 h 21600"/>
              <a:gd name="connsiteX4059" fmla="*/ 18792 w 21595"/>
              <a:gd name="connsiteY4059" fmla="*/ 14529 h 21600"/>
              <a:gd name="connsiteX4060" fmla="*/ 18792 w 21595"/>
              <a:gd name="connsiteY4060" fmla="*/ 14617 h 21600"/>
              <a:gd name="connsiteX4061" fmla="*/ 18740 w 21595"/>
              <a:gd name="connsiteY4061" fmla="*/ 14651 h 21600"/>
              <a:gd name="connsiteX4062" fmla="*/ 18709 w 21595"/>
              <a:gd name="connsiteY4062" fmla="*/ 14628 h 21600"/>
              <a:gd name="connsiteX4063" fmla="*/ 18667 w 21595"/>
              <a:gd name="connsiteY4063" fmla="*/ 14689 h 21600"/>
              <a:gd name="connsiteX4064" fmla="*/ 18636 w 21595"/>
              <a:gd name="connsiteY4064" fmla="*/ 14773 h 21600"/>
              <a:gd name="connsiteX4065" fmla="*/ 18647 w 21595"/>
              <a:gd name="connsiteY4065" fmla="*/ 14823 h 21600"/>
              <a:gd name="connsiteX4066" fmla="*/ 18615 w 21595"/>
              <a:gd name="connsiteY4066" fmla="*/ 14861 h 21600"/>
              <a:gd name="connsiteX4067" fmla="*/ 18579 w 21595"/>
              <a:gd name="connsiteY4067" fmla="*/ 14995 h 21600"/>
              <a:gd name="connsiteX4068" fmla="*/ 18584 w 21595"/>
              <a:gd name="connsiteY4068" fmla="*/ 15079 h 21600"/>
              <a:gd name="connsiteX4069" fmla="*/ 18549 w 21595"/>
              <a:gd name="connsiteY4069" fmla="*/ 15068 h 21600"/>
              <a:gd name="connsiteX4070" fmla="*/ 18511 w 21595"/>
              <a:gd name="connsiteY4070" fmla="*/ 15068 h 21600"/>
              <a:gd name="connsiteX4071" fmla="*/ 18481 w 21595"/>
              <a:gd name="connsiteY4071" fmla="*/ 14968 h 21600"/>
              <a:gd name="connsiteX4072" fmla="*/ 18445 w 21595"/>
              <a:gd name="connsiteY4072" fmla="*/ 14896 h 21600"/>
              <a:gd name="connsiteX4073" fmla="*/ 18414 w 21595"/>
              <a:gd name="connsiteY4073" fmla="*/ 14907 h 21600"/>
              <a:gd name="connsiteX4074" fmla="*/ 18382 w 21595"/>
              <a:gd name="connsiteY4074" fmla="*/ 14934 h 21600"/>
              <a:gd name="connsiteX4075" fmla="*/ 18382 w 21595"/>
              <a:gd name="connsiteY4075" fmla="*/ 14984 h 21600"/>
              <a:gd name="connsiteX4076" fmla="*/ 18356 w 21595"/>
              <a:gd name="connsiteY4076" fmla="*/ 14957 h 21600"/>
              <a:gd name="connsiteX4077" fmla="*/ 18351 w 21595"/>
              <a:gd name="connsiteY4077" fmla="*/ 15006 h 21600"/>
              <a:gd name="connsiteX4078" fmla="*/ 18320 w 21595"/>
              <a:gd name="connsiteY4078" fmla="*/ 15029 h 21600"/>
              <a:gd name="connsiteX4079" fmla="*/ 18304 w 21595"/>
              <a:gd name="connsiteY4079" fmla="*/ 15091 h 21600"/>
              <a:gd name="connsiteX4080" fmla="*/ 18264 w 21595"/>
              <a:gd name="connsiteY4080" fmla="*/ 15178 h 21600"/>
              <a:gd name="connsiteX4081" fmla="*/ 18247 w 21595"/>
              <a:gd name="connsiteY4081" fmla="*/ 15301 h 21600"/>
              <a:gd name="connsiteX4082" fmla="*/ 18226 w 21595"/>
              <a:gd name="connsiteY4082" fmla="*/ 15263 h 21600"/>
              <a:gd name="connsiteX4083" fmla="*/ 18200 w 21595"/>
              <a:gd name="connsiteY4083" fmla="*/ 15335 h 21600"/>
              <a:gd name="connsiteX4084" fmla="*/ 18217 w 21595"/>
              <a:gd name="connsiteY4084" fmla="*/ 15423 h 21600"/>
              <a:gd name="connsiteX4085" fmla="*/ 18191 w 21595"/>
              <a:gd name="connsiteY4085" fmla="*/ 15446 h 21600"/>
              <a:gd name="connsiteX4086" fmla="*/ 18175 w 21595"/>
              <a:gd name="connsiteY4086" fmla="*/ 15312 h 21600"/>
              <a:gd name="connsiteX4087" fmla="*/ 18123 w 21595"/>
              <a:gd name="connsiteY4087" fmla="*/ 15446 h 21600"/>
              <a:gd name="connsiteX4088" fmla="*/ 18113 w 21595"/>
              <a:gd name="connsiteY4088" fmla="*/ 15534 h 21600"/>
              <a:gd name="connsiteX4089" fmla="*/ 18108 w 21595"/>
              <a:gd name="connsiteY4089" fmla="*/ 15607 h 21600"/>
              <a:gd name="connsiteX4090" fmla="*/ 18066 w 21595"/>
              <a:gd name="connsiteY4090" fmla="*/ 15679 h 21600"/>
              <a:gd name="connsiteX4091" fmla="*/ 18045 w 21595"/>
              <a:gd name="connsiteY4091" fmla="*/ 15779 h 21600"/>
              <a:gd name="connsiteX4092" fmla="*/ 18004 w 21595"/>
              <a:gd name="connsiteY4092" fmla="*/ 15840 h 21600"/>
              <a:gd name="connsiteX4093" fmla="*/ 17936 w 21595"/>
              <a:gd name="connsiteY4093" fmla="*/ 15886 h 21600"/>
              <a:gd name="connsiteX4094" fmla="*/ 17906 w 21595"/>
              <a:gd name="connsiteY4094" fmla="*/ 15886 h 21600"/>
              <a:gd name="connsiteX4095" fmla="*/ 17889 w 21595"/>
              <a:gd name="connsiteY4095" fmla="*/ 15901 h 21600"/>
              <a:gd name="connsiteX4096" fmla="*/ 17880 w 21595"/>
              <a:gd name="connsiteY4096" fmla="*/ 15935 h 21600"/>
              <a:gd name="connsiteX4097" fmla="*/ 17838 w 21595"/>
              <a:gd name="connsiteY4097" fmla="*/ 15962 h 21600"/>
              <a:gd name="connsiteX4098" fmla="*/ 17786 w 21595"/>
              <a:gd name="connsiteY4098" fmla="*/ 16008 h 21600"/>
              <a:gd name="connsiteX4099" fmla="*/ 17776 w 21595"/>
              <a:gd name="connsiteY4099" fmla="*/ 15996 h 21600"/>
              <a:gd name="connsiteX4100" fmla="*/ 17745 w 21595"/>
              <a:gd name="connsiteY4100" fmla="*/ 16008 h 21600"/>
              <a:gd name="connsiteX4101" fmla="*/ 17693 w 21595"/>
              <a:gd name="connsiteY4101" fmla="*/ 16069 h 21600"/>
              <a:gd name="connsiteX4102" fmla="*/ 17663 w 21595"/>
              <a:gd name="connsiteY4102" fmla="*/ 16130 h 21600"/>
              <a:gd name="connsiteX4103" fmla="*/ 17611 w 21595"/>
              <a:gd name="connsiteY4103" fmla="*/ 16191 h 21600"/>
              <a:gd name="connsiteX4104" fmla="*/ 17574 w 21595"/>
              <a:gd name="connsiteY4104" fmla="*/ 16302 h 21600"/>
              <a:gd name="connsiteX4105" fmla="*/ 17579 w 21595"/>
              <a:gd name="connsiteY4105" fmla="*/ 16180 h 21600"/>
              <a:gd name="connsiteX4106" fmla="*/ 17548 w 21595"/>
              <a:gd name="connsiteY4106" fmla="*/ 16291 h 21600"/>
              <a:gd name="connsiteX4107" fmla="*/ 17543 w 21595"/>
              <a:gd name="connsiteY4107" fmla="*/ 16390 h 21600"/>
              <a:gd name="connsiteX4108" fmla="*/ 17533 w 21595"/>
              <a:gd name="connsiteY4108" fmla="*/ 16474 h 21600"/>
              <a:gd name="connsiteX4109" fmla="*/ 17517 w 21595"/>
              <a:gd name="connsiteY4109" fmla="*/ 16512 h 21600"/>
              <a:gd name="connsiteX4110" fmla="*/ 17501 w 21595"/>
              <a:gd name="connsiteY4110" fmla="*/ 16608 h 21600"/>
              <a:gd name="connsiteX4111" fmla="*/ 17512 w 21595"/>
              <a:gd name="connsiteY4111" fmla="*/ 16658 h 21600"/>
              <a:gd name="connsiteX4112" fmla="*/ 17512 w 21595"/>
              <a:gd name="connsiteY4112" fmla="*/ 16707 h 21600"/>
              <a:gd name="connsiteX4113" fmla="*/ 17527 w 21595"/>
              <a:gd name="connsiteY4113" fmla="*/ 16830 h 21600"/>
              <a:gd name="connsiteX4114" fmla="*/ 17522 w 21595"/>
              <a:gd name="connsiteY4114" fmla="*/ 16914 h 21600"/>
              <a:gd name="connsiteX4115" fmla="*/ 17512 w 21595"/>
              <a:gd name="connsiteY4115" fmla="*/ 16853 h 21600"/>
              <a:gd name="connsiteX4116" fmla="*/ 17486 w 21595"/>
              <a:gd name="connsiteY4116" fmla="*/ 16803 h 21600"/>
              <a:gd name="connsiteX4117" fmla="*/ 17491 w 21595"/>
              <a:gd name="connsiteY4117" fmla="*/ 16952 h 21600"/>
              <a:gd name="connsiteX4118" fmla="*/ 17470 w 21595"/>
              <a:gd name="connsiteY4118" fmla="*/ 16891 h 21600"/>
              <a:gd name="connsiteX4119" fmla="*/ 17475 w 21595"/>
              <a:gd name="connsiteY4119" fmla="*/ 16952 h 21600"/>
              <a:gd name="connsiteX4120" fmla="*/ 17491 w 21595"/>
              <a:gd name="connsiteY4120" fmla="*/ 17086 h 21600"/>
              <a:gd name="connsiteX4121" fmla="*/ 17486 w 21595"/>
              <a:gd name="connsiteY4121" fmla="*/ 17208 h 21600"/>
              <a:gd name="connsiteX4122" fmla="*/ 17507 w 21595"/>
              <a:gd name="connsiteY4122" fmla="*/ 17281 h 21600"/>
              <a:gd name="connsiteX4123" fmla="*/ 17501 w 21595"/>
              <a:gd name="connsiteY4123" fmla="*/ 17319 h 21600"/>
              <a:gd name="connsiteX4124" fmla="*/ 17512 w 21595"/>
              <a:gd name="connsiteY4124" fmla="*/ 17430 h 21600"/>
              <a:gd name="connsiteX4125" fmla="*/ 17496 w 21595"/>
              <a:gd name="connsiteY4125" fmla="*/ 17525 h 21600"/>
              <a:gd name="connsiteX4126" fmla="*/ 17491 w 21595"/>
              <a:gd name="connsiteY4126" fmla="*/ 17613 h 21600"/>
              <a:gd name="connsiteX4127" fmla="*/ 17501 w 21595"/>
              <a:gd name="connsiteY4127" fmla="*/ 17781 h 21600"/>
              <a:gd name="connsiteX4128" fmla="*/ 17496 w 21595"/>
              <a:gd name="connsiteY4128" fmla="*/ 17869 h 21600"/>
              <a:gd name="connsiteX4129" fmla="*/ 17470 w 21595"/>
              <a:gd name="connsiteY4129" fmla="*/ 17992 h 21600"/>
              <a:gd name="connsiteX4130" fmla="*/ 17465 w 21595"/>
              <a:gd name="connsiteY4130" fmla="*/ 18041 h 21600"/>
              <a:gd name="connsiteX4131" fmla="*/ 17449 w 21595"/>
              <a:gd name="connsiteY4131" fmla="*/ 18076 h 21600"/>
              <a:gd name="connsiteX4132" fmla="*/ 17413 w 21595"/>
              <a:gd name="connsiteY4132" fmla="*/ 18103 h 21600"/>
              <a:gd name="connsiteX4133" fmla="*/ 17397 w 21595"/>
              <a:gd name="connsiteY4133" fmla="*/ 18198 h 21600"/>
              <a:gd name="connsiteX4134" fmla="*/ 17423 w 21595"/>
              <a:gd name="connsiteY4134" fmla="*/ 18225 h 21600"/>
              <a:gd name="connsiteX4135" fmla="*/ 17470 w 21595"/>
              <a:gd name="connsiteY4135" fmla="*/ 18332 h 21600"/>
              <a:gd name="connsiteX4136" fmla="*/ 17507 w 21595"/>
              <a:gd name="connsiteY4136" fmla="*/ 18332 h 21600"/>
              <a:gd name="connsiteX4137" fmla="*/ 17548 w 21595"/>
              <a:gd name="connsiteY4137" fmla="*/ 18332 h 21600"/>
              <a:gd name="connsiteX4138" fmla="*/ 17585 w 21595"/>
              <a:gd name="connsiteY4138" fmla="*/ 18286 h 21600"/>
              <a:gd name="connsiteX4139" fmla="*/ 17621 w 21595"/>
              <a:gd name="connsiteY4139" fmla="*/ 18236 h 21600"/>
              <a:gd name="connsiteX4140" fmla="*/ 17637 w 21595"/>
              <a:gd name="connsiteY4140" fmla="*/ 18248 h 21600"/>
              <a:gd name="connsiteX4141" fmla="*/ 17682 w 21595"/>
              <a:gd name="connsiteY4141" fmla="*/ 18164 h 21600"/>
              <a:gd name="connsiteX4142" fmla="*/ 17724 w 21595"/>
              <a:gd name="connsiteY4142" fmla="*/ 18148 h 21600"/>
              <a:gd name="connsiteX4143" fmla="*/ 17771 w 21595"/>
              <a:gd name="connsiteY4143" fmla="*/ 18137 h 21600"/>
              <a:gd name="connsiteX4144" fmla="*/ 17818 w 21595"/>
              <a:gd name="connsiteY4144" fmla="*/ 18164 h 21600"/>
              <a:gd name="connsiteX4145" fmla="*/ 17854 w 21595"/>
              <a:gd name="connsiteY4145" fmla="*/ 18148 h 21600"/>
              <a:gd name="connsiteX4146" fmla="*/ 17906 w 21595"/>
              <a:gd name="connsiteY4146" fmla="*/ 18148 h 21600"/>
              <a:gd name="connsiteX4147" fmla="*/ 17936 w 21595"/>
              <a:gd name="connsiteY4147" fmla="*/ 18076 h 21600"/>
              <a:gd name="connsiteX4148" fmla="*/ 17962 w 21595"/>
              <a:gd name="connsiteY4148" fmla="*/ 17992 h 21600"/>
              <a:gd name="connsiteX4149" fmla="*/ 18019 w 21595"/>
              <a:gd name="connsiteY4149" fmla="*/ 17953 h 21600"/>
              <a:gd name="connsiteX4150" fmla="*/ 18092 w 21595"/>
              <a:gd name="connsiteY4150" fmla="*/ 17881 h 21600"/>
              <a:gd name="connsiteX4151" fmla="*/ 18144 w 21595"/>
              <a:gd name="connsiteY4151" fmla="*/ 17881 h 21600"/>
              <a:gd name="connsiteX4152" fmla="*/ 18221 w 21595"/>
              <a:gd name="connsiteY4152" fmla="*/ 17831 h 21600"/>
              <a:gd name="connsiteX4153" fmla="*/ 18304 w 21595"/>
              <a:gd name="connsiteY4153" fmla="*/ 17770 h 21600"/>
              <a:gd name="connsiteX4154" fmla="*/ 18408 w 21595"/>
              <a:gd name="connsiteY4154" fmla="*/ 17759 h 21600"/>
              <a:gd name="connsiteX4155" fmla="*/ 18455 w 21595"/>
              <a:gd name="connsiteY4155" fmla="*/ 17831 h 21600"/>
              <a:gd name="connsiteX4156" fmla="*/ 18492 w 21595"/>
              <a:gd name="connsiteY4156" fmla="*/ 17843 h 21600"/>
              <a:gd name="connsiteX4157" fmla="*/ 18549 w 21595"/>
              <a:gd name="connsiteY4157" fmla="*/ 17942 h 21600"/>
              <a:gd name="connsiteX4158" fmla="*/ 18532 w 21595"/>
              <a:gd name="connsiteY4158" fmla="*/ 17980 h 21600"/>
              <a:gd name="connsiteX4159" fmla="*/ 18553 w 21595"/>
              <a:gd name="connsiteY4159" fmla="*/ 18041 h 21600"/>
              <a:gd name="connsiteX4160" fmla="*/ 18570 w 21595"/>
              <a:gd name="connsiteY4160" fmla="*/ 18164 h 21600"/>
              <a:gd name="connsiteX4161" fmla="*/ 18549 w 21595"/>
              <a:gd name="connsiteY4161" fmla="*/ 18248 h 21600"/>
              <a:gd name="connsiteX4162" fmla="*/ 18579 w 21595"/>
              <a:gd name="connsiteY4162" fmla="*/ 18309 h 21600"/>
              <a:gd name="connsiteX4163" fmla="*/ 18626 w 21595"/>
              <a:gd name="connsiteY4163" fmla="*/ 18175 h 21600"/>
              <a:gd name="connsiteX4164" fmla="*/ 18673 w 21595"/>
              <a:gd name="connsiteY4164" fmla="*/ 18125 h 21600"/>
              <a:gd name="connsiteX4165" fmla="*/ 18745 w 21595"/>
              <a:gd name="connsiteY4165" fmla="*/ 17992 h 21600"/>
              <a:gd name="connsiteX4166" fmla="*/ 18730 w 21595"/>
              <a:gd name="connsiteY4166" fmla="*/ 18103 h 21600"/>
              <a:gd name="connsiteX4167" fmla="*/ 18693 w 21595"/>
              <a:gd name="connsiteY4167" fmla="*/ 18187 h 21600"/>
              <a:gd name="connsiteX4168" fmla="*/ 18662 w 21595"/>
              <a:gd name="connsiteY4168" fmla="*/ 18286 h 21600"/>
              <a:gd name="connsiteX4169" fmla="*/ 18615 w 21595"/>
              <a:gd name="connsiteY4169" fmla="*/ 18370 h 21600"/>
              <a:gd name="connsiteX4170" fmla="*/ 18673 w 21595"/>
              <a:gd name="connsiteY4170" fmla="*/ 18347 h 21600"/>
              <a:gd name="connsiteX4171" fmla="*/ 18725 w 21595"/>
              <a:gd name="connsiteY4171" fmla="*/ 18225 h 21600"/>
              <a:gd name="connsiteX4172" fmla="*/ 18714 w 21595"/>
              <a:gd name="connsiteY4172" fmla="*/ 18347 h 21600"/>
              <a:gd name="connsiteX4173" fmla="*/ 18678 w 21595"/>
              <a:gd name="connsiteY4173" fmla="*/ 18431 h 21600"/>
              <a:gd name="connsiteX4174" fmla="*/ 18730 w 21595"/>
              <a:gd name="connsiteY4174" fmla="*/ 18443 h 21600"/>
              <a:gd name="connsiteX4175" fmla="*/ 18745 w 21595"/>
              <a:gd name="connsiteY4175" fmla="*/ 18515 h 21600"/>
              <a:gd name="connsiteX4176" fmla="*/ 18740 w 21595"/>
              <a:gd name="connsiteY4176" fmla="*/ 18592 h 21600"/>
              <a:gd name="connsiteX4177" fmla="*/ 18725 w 21595"/>
              <a:gd name="connsiteY4177" fmla="*/ 18714 h 21600"/>
              <a:gd name="connsiteX4178" fmla="*/ 18740 w 21595"/>
              <a:gd name="connsiteY4178" fmla="*/ 18810 h 21600"/>
              <a:gd name="connsiteX4179" fmla="*/ 18782 w 21595"/>
              <a:gd name="connsiteY4179" fmla="*/ 18859 h 21600"/>
              <a:gd name="connsiteX4180" fmla="*/ 18813 w 21595"/>
              <a:gd name="connsiteY4180" fmla="*/ 18871 h 21600"/>
              <a:gd name="connsiteX4181" fmla="*/ 18839 w 21595"/>
              <a:gd name="connsiteY4181" fmla="*/ 18898 h 21600"/>
              <a:gd name="connsiteX4182" fmla="*/ 18874 w 21595"/>
              <a:gd name="connsiteY4182" fmla="*/ 18943 h 21600"/>
              <a:gd name="connsiteX4183" fmla="*/ 18952 w 21595"/>
              <a:gd name="connsiteY4183" fmla="*/ 18821 h 21600"/>
              <a:gd name="connsiteX4184" fmla="*/ 18989 w 21595"/>
              <a:gd name="connsiteY4184" fmla="*/ 18798 h 21600"/>
              <a:gd name="connsiteX4185" fmla="*/ 18963 w 21595"/>
              <a:gd name="connsiteY4185" fmla="*/ 18882 h 21600"/>
              <a:gd name="connsiteX4186" fmla="*/ 18989 w 21595"/>
              <a:gd name="connsiteY4186" fmla="*/ 18909 h 21600"/>
              <a:gd name="connsiteX4187" fmla="*/ 19020 w 21595"/>
              <a:gd name="connsiteY4187" fmla="*/ 18982 h 21600"/>
              <a:gd name="connsiteX4188" fmla="*/ 19072 w 21595"/>
              <a:gd name="connsiteY4188" fmla="*/ 18909 h 21600"/>
              <a:gd name="connsiteX4189" fmla="*/ 19114 w 21595"/>
              <a:gd name="connsiteY4189" fmla="*/ 18848 h 21600"/>
              <a:gd name="connsiteX4190" fmla="*/ 19180 w 21595"/>
              <a:gd name="connsiteY4190" fmla="*/ 18787 h 21600"/>
              <a:gd name="connsiteX4191" fmla="*/ 19243 w 21595"/>
              <a:gd name="connsiteY4191" fmla="*/ 18775 h 21600"/>
              <a:gd name="connsiteX4192" fmla="*/ 19289 w 21595"/>
              <a:gd name="connsiteY4192" fmla="*/ 18726 h 21600"/>
              <a:gd name="connsiteX4193" fmla="*/ 19300 w 21595"/>
              <a:gd name="connsiteY4193" fmla="*/ 18664 h 21600"/>
              <a:gd name="connsiteX4194" fmla="*/ 19331 w 21595"/>
              <a:gd name="connsiteY4194" fmla="*/ 18554 h 21600"/>
              <a:gd name="connsiteX4195" fmla="*/ 19373 w 21595"/>
              <a:gd name="connsiteY4195" fmla="*/ 18431 h 21600"/>
              <a:gd name="connsiteX4196" fmla="*/ 19413 w 21595"/>
              <a:gd name="connsiteY4196" fmla="*/ 18359 h 21600"/>
              <a:gd name="connsiteX4197" fmla="*/ 19460 w 21595"/>
              <a:gd name="connsiteY4197" fmla="*/ 18210 h 21600"/>
              <a:gd name="connsiteX4198" fmla="*/ 19496 w 21595"/>
              <a:gd name="connsiteY4198" fmla="*/ 18137 h 21600"/>
              <a:gd name="connsiteX4199" fmla="*/ 19543 w 21595"/>
              <a:gd name="connsiteY4199" fmla="*/ 18015 h 21600"/>
              <a:gd name="connsiteX4200" fmla="*/ 19600 w 21595"/>
              <a:gd name="connsiteY4200" fmla="*/ 17931 h 21600"/>
              <a:gd name="connsiteX4201" fmla="*/ 19658 w 21595"/>
              <a:gd name="connsiteY4201" fmla="*/ 17781 h 21600"/>
              <a:gd name="connsiteX4202" fmla="*/ 19689 w 21595"/>
              <a:gd name="connsiteY4202" fmla="*/ 17659 h 21600"/>
              <a:gd name="connsiteX4203" fmla="*/ 19703 w 21595"/>
              <a:gd name="connsiteY4203" fmla="*/ 17575 h 21600"/>
              <a:gd name="connsiteX4204" fmla="*/ 19745 w 21595"/>
              <a:gd name="connsiteY4204" fmla="*/ 17430 h 21600"/>
              <a:gd name="connsiteX4205" fmla="*/ 19767 w 21595"/>
              <a:gd name="connsiteY4205" fmla="*/ 17353 h 21600"/>
              <a:gd name="connsiteX4206" fmla="*/ 19792 w 21595"/>
              <a:gd name="connsiteY4206" fmla="*/ 17208 h 21600"/>
              <a:gd name="connsiteX4207" fmla="*/ 19788 w 21595"/>
              <a:gd name="connsiteY4207" fmla="*/ 17074 h 21600"/>
              <a:gd name="connsiteX4208" fmla="*/ 19807 w 21595"/>
              <a:gd name="connsiteY4208" fmla="*/ 16975 h 21600"/>
              <a:gd name="connsiteX4209" fmla="*/ 19818 w 21595"/>
              <a:gd name="connsiteY4209" fmla="*/ 16879 h 21600"/>
              <a:gd name="connsiteX4210" fmla="*/ 19818 w 21595"/>
              <a:gd name="connsiteY4210" fmla="*/ 16742 h 21600"/>
              <a:gd name="connsiteX4211" fmla="*/ 19788 w 21595"/>
              <a:gd name="connsiteY4211" fmla="*/ 16620 h 21600"/>
              <a:gd name="connsiteX4212" fmla="*/ 19767 w 21595"/>
              <a:gd name="connsiteY4212" fmla="*/ 16558 h 21600"/>
              <a:gd name="connsiteX4213" fmla="*/ 19736 w 21595"/>
              <a:gd name="connsiteY4213" fmla="*/ 16451 h 21600"/>
              <a:gd name="connsiteX4214" fmla="*/ 19745 w 21595"/>
              <a:gd name="connsiteY4214" fmla="*/ 16279 h 21600"/>
              <a:gd name="connsiteX4215" fmla="*/ 19724 w 21595"/>
              <a:gd name="connsiteY4215" fmla="*/ 16302 h 21600"/>
              <a:gd name="connsiteX4216" fmla="*/ 19710 w 21595"/>
              <a:gd name="connsiteY4216" fmla="*/ 16241 h 21600"/>
              <a:gd name="connsiteX4217" fmla="*/ 19684 w 21595"/>
              <a:gd name="connsiteY4217" fmla="*/ 16279 h 21600"/>
              <a:gd name="connsiteX4218" fmla="*/ 19677 w 21595"/>
              <a:gd name="connsiteY4218" fmla="*/ 16096 h 21600"/>
              <a:gd name="connsiteX4219" fmla="*/ 19652 w 21595"/>
              <a:gd name="connsiteY4219" fmla="*/ 15996 h 21600"/>
              <a:gd name="connsiteX4220" fmla="*/ 19663 w 21595"/>
              <a:gd name="connsiteY4220" fmla="*/ 15962 h 21600"/>
              <a:gd name="connsiteX4221" fmla="*/ 19632 w 21595"/>
              <a:gd name="connsiteY4221" fmla="*/ 15886 h 21600"/>
              <a:gd name="connsiteX4222" fmla="*/ 19595 w 21595"/>
              <a:gd name="connsiteY4222" fmla="*/ 15813 h 21600"/>
              <a:gd name="connsiteX4223" fmla="*/ 19538 w 21595"/>
              <a:gd name="connsiteY4223" fmla="*/ 15729 h 21600"/>
              <a:gd name="connsiteX4224" fmla="*/ 19528 w 21595"/>
              <a:gd name="connsiteY4224" fmla="*/ 15618 h 21600"/>
              <a:gd name="connsiteX4225" fmla="*/ 19543 w 21595"/>
              <a:gd name="connsiteY4225" fmla="*/ 15534 h 21600"/>
              <a:gd name="connsiteX4226" fmla="*/ 19538 w 21595"/>
              <a:gd name="connsiteY4226" fmla="*/ 15396 h 21600"/>
              <a:gd name="connsiteX4227" fmla="*/ 19528 w 21595"/>
              <a:gd name="connsiteY4227" fmla="*/ 15373 h 21600"/>
              <a:gd name="connsiteX4228" fmla="*/ 19522 w 21595"/>
              <a:gd name="connsiteY4228" fmla="*/ 15289 h 21600"/>
              <a:gd name="connsiteX4229" fmla="*/ 19522 w 21595"/>
              <a:gd name="connsiteY4229" fmla="*/ 15152 h 21600"/>
              <a:gd name="connsiteX4230" fmla="*/ 19533 w 21595"/>
              <a:gd name="connsiteY4230" fmla="*/ 15079 h 21600"/>
              <a:gd name="connsiteX4231" fmla="*/ 19507 w 21595"/>
              <a:gd name="connsiteY4231" fmla="*/ 15018 h 21600"/>
              <a:gd name="connsiteX4232" fmla="*/ 19491 w 21595"/>
              <a:gd name="connsiteY4232" fmla="*/ 14945 h 21600"/>
              <a:gd name="connsiteX4233" fmla="*/ 19451 w 21595"/>
              <a:gd name="connsiteY4233" fmla="*/ 15006 h 21600"/>
              <a:gd name="connsiteX4234" fmla="*/ 19435 w 21595"/>
              <a:gd name="connsiteY4234" fmla="*/ 14884 h 21600"/>
              <a:gd name="connsiteX4235" fmla="*/ 19439 w 21595"/>
              <a:gd name="connsiteY4235" fmla="*/ 14823 h 21600"/>
              <a:gd name="connsiteX4236" fmla="*/ 19444 w 21595"/>
              <a:gd name="connsiteY4236" fmla="*/ 14739 h 21600"/>
              <a:gd name="connsiteX4237" fmla="*/ 19425 w 21595"/>
              <a:gd name="connsiteY4237" fmla="*/ 14651 h 21600"/>
              <a:gd name="connsiteX4238" fmla="*/ 19430 w 21595"/>
              <a:gd name="connsiteY4238" fmla="*/ 14578 h 21600"/>
              <a:gd name="connsiteX4239" fmla="*/ 19413 w 21595"/>
              <a:gd name="connsiteY4239" fmla="*/ 14567 h 21600"/>
              <a:gd name="connsiteX4240" fmla="*/ 19413 w 21595"/>
              <a:gd name="connsiteY4240" fmla="*/ 14456 h 21600"/>
              <a:gd name="connsiteX4241" fmla="*/ 19404 w 21595"/>
              <a:gd name="connsiteY4241" fmla="*/ 14383 h 21600"/>
              <a:gd name="connsiteX4242" fmla="*/ 13760 w 21595"/>
              <a:gd name="connsiteY4242" fmla="*/ 14601 h 21600"/>
              <a:gd name="connsiteX4243" fmla="*/ 13739 w 21595"/>
              <a:gd name="connsiteY4243" fmla="*/ 14678 h 21600"/>
              <a:gd name="connsiteX4244" fmla="*/ 13739 w 21595"/>
              <a:gd name="connsiteY4244" fmla="*/ 14773 h 21600"/>
              <a:gd name="connsiteX4245" fmla="*/ 13703 w 21595"/>
              <a:gd name="connsiteY4245" fmla="*/ 14884 h 21600"/>
              <a:gd name="connsiteX4246" fmla="*/ 13677 w 21595"/>
              <a:gd name="connsiteY4246" fmla="*/ 14873 h 21600"/>
              <a:gd name="connsiteX4247" fmla="*/ 13682 w 21595"/>
              <a:gd name="connsiteY4247" fmla="*/ 14934 h 21600"/>
              <a:gd name="connsiteX4248" fmla="*/ 13661 w 21595"/>
              <a:gd name="connsiteY4248" fmla="*/ 15018 h 21600"/>
              <a:gd name="connsiteX4249" fmla="*/ 13614 w 21595"/>
              <a:gd name="connsiteY4249" fmla="*/ 15117 h 21600"/>
              <a:gd name="connsiteX4250" fmla="*/ 13573 w 21595"/>
              <a:gd name="connsiteY4250" fmla="*/ 15213 h 21600"/>
              <a:gd name="connsiteX4251" fmla="*/ 13547 w 21595"/>
              <a:gd name="connsiteY4251" fmla="*/ 15213 h 21600"/>
              <a:gd name="connsiteX4252" fmla="*/ 13526 w 21595"/>
              <a:gd name="connsiteY4252" fmla="*/ 15240 h 21600"/>
              <a:gd name="connsiteX4253" fmla="*/ 13491 w 21595"/>
              <a:gd name="connsiteY4253" fmla="*/ 15274 h 21600"/>
              <a:gd name="connsiteX4254" fmla="*/ 13465 w 21595"/>
              <a:gd name="connsiteY4254" fmla="*/ 15274 h 21600"/>
              <a:gd name="connsiteX4255" fmla="*/ 13453 w 21595"/>
              <a:gd name="connsiteY4255" fmla="*/ 15385 h 21600"/>
              <a:gd name="connsiteX4256" fmla="*/ 13428 w 21595"/>
              <a:gd name="connsiteY4256" fmla="*/ 15473 h 21600"/>
              <a:gd name="connsiteX4257" fmla="*/ 13428 w 21595"/>
              <a:gd name="connsiteY4257" fmla="*/ 15618 h 21600"/>
              <a:gd name="connsiteX4258" fmla="*/ 13439 w 21595"/>
              <a:gd name="connsiteY4258" fmla="*/ 15729 h 21600"/>
              <a:gd name="connsiteX4259" fmla="*/ 13449 w 21595"/>
              <a:gd name="connsiteY4259" fmla="*/ 15802 h 21600"/>
              <a:gd name="connsiteX4260" fmla="*/ 13439 w 21595"/>
              <a:gd name="connsiteY4260" fmla="*/ 15912 h 21600"/>
              <a:gd name="connsiteX4261" fmla="*/ 13407 w 21595"/>
              <a:gd name="connsiteY4261" fmla="*/ 16035 h 21600"/>
              <a:gd name="connsiteX4262" fmla="*/ 13407 w 21595"/>
              <a:gd name="connsiteY4262" fmla="*/ 16084 h 21600"/>
              <a:gd name="connsiteX4263" fmla="*/ 13381 w 21595"/>
              <a:gd name="connsiteY4263" fmla="*/ 16107 h 21600"/>
              <a:gd name="connsiteX4264" fmla="*/ 13366 w 21595"/>
              <a:gd name="connsiteY4264" fmla="*/ 16230 h 21600"/>
              <a:gd name="connsiteX4265" fmla="*/ 13366 w 21595"/>
              <a:gd name="connsiteY4265" fmla="*/ 16340 h 21600"/>
              <a:gd name="connsiteX4266" fmla="*/ 13381 w 21595"/>
              <a:gd name="connsiteY4266" fmla="*/ 16474 h 21600"/>
              <a:gd name="connsiteX4267" fmla="*/ 13381 w 21595"/>
              <a:gd name="connsiteY4267" fmla="*/ 16620 h 21600"/>
              <a:gd name="connsiteX4268" fmla="*/ 13397 w 21595"/>
              <a:gd name="connsiteY4268" fmla="*/ 16707 h 21600"/>
              <a:gd name="connsiteX4269" fmla="*/ 13444 w 21595"/>
              <a:gd name="connsiteY4269" fmla="*/ 16757 h 21600"/>
              <a:gd name="connsiteX4270" fmla="*/ 13475 w 21595"/>
              <a:gd name="connsiteY4270" fmla="*/ 16803 h 21600"/>
              <a:gd name="connsiteX4271" fmla="*/ 13526 w 21595"/>
              <a:gd name="connsiteY4271" fmla="*/ 16730 h 21600"/>
              <a:gd name="connsiteX4272" fmla="*/ 13578 w 21595"/>
              <a:gd name="connsiteY4272" fmla="*/ 16696 h 21600"/>
              <a:gd name="connsiteX4273" fmla="*/ 13609 w 21595"/>
              <a:gd name="connsiteY4273" fmla="*/ 16512 h 21600"/>
              <a:gd name="connsiteX4274" fmla="*/ 13640 w 21595"/>
              <a:gd name="connsiteY4274" fmla="*/ 16279 h 21600"/>
              <a:gd name="connsiteX4275" fmla="*/ 13687 w 21595"/>
              <a:gd name="connsiteY4275" fmla="*/ 15974 h 21600"/>
              <a:gd name="connsiteX4276" fmla="*/ 13724 w 21595"/>
              <a:gd name="connsiteY4276" fmla="*/ 15752 h 21600"/>
              <a:gd name="connsiteX4277" fmla="*/ 13755 w 21595"/>
              <a:gd name="connsiteY4277" fmla="*/ 15557 h 21600"/>
              <a:gd name="connsiteX4278" fmla="*/ 13760 w 21595"/>
              <a:gd name="connsiteY4278" fmla="*/ 15423 h 21600"/>
              <a:gd name="connsiteX4279" fmla="*/ 13781 w 21595"/>
              <a:gd name="connsiteY4279" fmla="*/ 15385 h 21600"/>
              <a:gd name="connsiteX4280" fmla="*/ 13786 w 21595"/>
              <a:gd name="connsiteY4280" fmla="*/ 15324 h 21600"/>
              <a:gd name="connsiteX4281" fmla="*/ 13776 w 21595"/>
              <a:gd name="connsiteY4281" fmla="*/ 15201 h 21600"/>
              <a:gd name="connsiteX4282" fmla="*/ 13790 w 21595"/>
              <a:gd name="connsiteY4282" fmla="*/ 15152 h 21600"/>
              <a:gd name="connsiteX4283" fmla="*/ 13807 w 21595"/>
              <a:gd name="connsiteY4283" fmla="*/ 15251 h 21600"/>
              <a:gd name="connsiteX4284" fmla="*/ 13821 w 21595"/>
              <a:gd name="connsiteY4284" fmla="*/ 15201 h 21600"/>
              <a:gd name="connsiteX4285" fmla="*/ 13828 w 21595"/>
              <a:gd name="connsiteY4285" fmla="*/ 15117 h 21600"/>
              <a:gd name="connsiteX4286" fmla="*/ 13816 w 21595"/>
              <a:gd name="connsiteY4286" fmla="*/ 15045 h 21600"/>
              <a:gd name="connsiteX4287" fmla="*/ 13811 w 21595"/>
              <a:gd name="connsiteY4287" fmla="*/ 14846 h 21600"/>
              <a:gd name="connsiteX4288" fmla="*/ 13795 w 21595"/>
              <a:gd name="connsiteY4288" fmla="*/ 14739 h 21600"/>
              <a:gd name="connsiteX4289" fmla="*/ 13781 w 21595"/>
              <a:gd name="connsiteY4289" fmla="*/ 14678 h 21600"/>
              <a:gd name="connsiteX4290" fmla="*/ 13760 w 21595"/>
              <a:gd name="connsiteY4290" fmla="*/ 14601 h 21600"/>
              <a:gd name="connsiteX4291" fmla="*/ 20813 w 21595"/>
              <a:gd name="connsiteY4291" fmla="*/ 15018 h 21600"/>
              <a:gd name="connsiteX4292" fmla="*/ 20803 w 21595"/>
              <a:gd name="connsiteY4292" fmla="*/ 15140 h 21600"/>
              <a:gd name="connsiteX4293" fmla="*/ 20808 w 21595"/>
              <a:gd name="connsiteY4293" fmla="*/ 15190 h 21600"/>
              <a:gd name="connsiteX4294" fmla="*/ 20824 w 21595"/>
              <a:gd name="connsiteY4294" fmla="*/ 15178 h 21600"/>
              <a:gd name="connsiteX4295" fmla="*/ 20839 w 21595"/>
              <a:gd name="connsiteY4295" fmla="*/ 15201 h 21600"/>
              <a:gd name="connsiteX4296" fmla="*/ 20839 w 21595"/>
              <a:gd name="connsiteY4296" fmla="*/ 15068 h 21600"/>
              <a:gd name="connsiteX4297" fmla="*/ 20813 w 21595"/>
              <a:gd name="connsiteY4297" fmla="*/ 15018 h 21600"/>
              <a:gd name="connsiteX4298" fmla="*/ 20834 w 21595"/>
              <a:gd name="connsiteY4298" fmla="*/ 15228 h 21600"/>
              <a:gd name="connsiteX4299" fmla="*/ 20829 w 21595"/>
              <a:gd name="connsiteY4299" fmla="*/ 15274 h 21600"/>
              <a:gd name="connsiteX4300" fmla="*/ 20839 w 21595"/>
              <a:gd name="connsiteY4300" fmla="*/ 15335 h 21600"/>
              <a:gd name="connsiteX4301" fmla="*/ 20860 w 21595"/>
              <a:gd name="connsiteY4301" fmla="*/ 15324 h 21600"/>
              <a:gd name="connsiteX4302" fmla="*/ 20834 w 21595"/>
              <a:gd name="connsiteY4302" fmla="*/ 15228 h 21600"/>
              <a:gd name="connsiteX4303" fmla="*/ 5 w 21595"/>
              <a:gd name="connsiteY4303" fmla="*/ 15324 h 21600"/>
              <a:gd name="connsiteX4304" fmla="*/ 0 w 21595"/>
              <a:gd name="connsiteY4304" fmla="*/ 15335 h 21600"/>
              <a:gd name="connsiteX4305" fmla="*/ 5 w 21595"/>
              <a:gd name="connsiteY4305" fmla="*/ 15324 h 21600"/>
              <a:gd name="connsiteX4306" fmla="*/ 21595 w 21595"/>
              <a:gd name="connsiteY4306" fmla="*/ 15251 h 21600"/>
              <a:gd name="connsiteX4307" fmla="*/ 21555 w 21595"/>
              <a:gd name="connsiteY4307" fmla="*/ 15312 h 21600"/>
              <a:gd name="connsiteX4308" fmla="*/ 21538 w 21595"/>
              <a:gd name="connsiteY4308" fmla="*/ 15312 h 21600"/>
              <a:gd name="connsiteX4309" fmla="*/ 21503 w 21595"/>
              <a:gd name="connsiteY4309" fmla="*/ 15350 h 21600"/>
              <a:gd name="connsiteX4310" fmla="*/ 21508 w 21595"/>
              <a:gd name="connsiteY4310" fmla="*/ 15412 h 21600"/>
              <a:gd name="connsiteX4311" fmla="*/ 21550 w 21595"/>
              <a:gd name="connsiteY4311" fmla="*/ 15373 h 21600"/>
              <a:gd name="connsiteX4312" fmla="*/ 21590 w 21595"/>
              <a:gd name="connsiteY4312" fmla="*/ 15335 h 21600"/>
              <a:gd name="connsiteX4313" fmla="*/ 21595 w 21595"/>
              <a:gd name="connsiteY4313" fmla="*/ 15251 h 21600"/>
              <a:gd name="connsiteX4314" fmla="*/ 21477 w 21595"/>
              <a:gd name="connsiteY4314" fmla="*/ 15458 h 21600"/>
              <a:gd name="connsiteX4315" fmla="*/ 21461 w 21595"/>
              <a:gd name="connsiteY4315" fmla="*/ 15496 h 21600"/>
              <a:gd name="connsiteX4316" fmla="*/ 21435 w 21595"/>
              <a:gd name="connsiteY4316" fmla="*/ 15473 h 21600"/>
              <a:gd name="connsiteX4317" fmla="*/ 21409 w 21595"/>
              <a:gd name="connsiteY4317" fmla="*/ 15519 h 21600"/>
              <a:gd name="connsiteX4318" fmla="*/ 21404 w 21595"/>
              <a:gd name="connsiteY4318" fmla="*/ 15595 h 21600"/>
              <a:gd name="connsiteX4319" fmla="*/ 21435 w 21595"/>
              <a:gd name="connsiteY4319" fmla="*/ 15618 h 21600"/>
              <a:gd name="connsiteX4320" fmla="*/ 21477 w 21595"/>
              <a:gd name="connsiteY4320" fmla="*/ 15595 h 21600"/>
              <a:gd name="connsiteX4321" fmla="*/ 21491 w 21595"/>
              <a:gd name="connsiteY4321" fmla="*/ 15507 h 21600"/>
              <a:gd name="connsiteX4322" fmla="*/ 21477 w 21595"/>
              <a:gd name="connsiteY4322" fmla="*/ 15458 h 21600"/>
              <a:gd name="connsiteX4323" fmla="*/ 20575 w 21595"/>
              <a:gd name="connsiteY4323" fmla="*/ 15912 h 21600"/>
              <a:gd name="connsiteX4324" fmla="*/ 20575 w 21595"/>
              <a:gd name="connsiteY4324" fmla="*/ 15962 h 21600"/>
              <a:gd name="connsiteX4325" fmla="*/ 20601 w 21595"/>
              <a:gd name="connsiteY4325" fmla="*/ 16084 h 21600"/>
              <a:gd name="connsiteX4326" fmla="*/ 20631 w 21595"/>
              <a:gd name="connsiteY4326" fmla="*/ 16168 h 21600"/>
              <a:gd name="connsiteX4327" fmla="*/ 20669 w 21595"/>
              <a:gd name="connsiteY4327" fmla="*/ 16241 h 21600"/>
              <a:gd name="connsiteX4328" fmla="*/ 20695 w 21595"/>
              <a:gd name="connsiteY4328" fmla="*/ 16279 h 21600"/>
              <a:gd name="connsiteX4329" fmla="*/ 20720 w 21595"/>
              <a:gd name="connsiteY4329" fmla="*/ 16241 h 21600"/>
              <a:gd name="connsiteX4330" fmla="*/ 20699 w 21595"/>
              <a:gd name="connsiteY4330" fmla="*/ 16168 h 21600"/>
              <a:gd name="connsiteX4331" fmla="*/ 20662 w 21595"/>
              <a:gd name="connsiteY4331" fmla="*/ 16069 h 21600"/>
              <a:gd name="connsiteX4332" fmla="*/ 20648 w 21595"/>
              <a:gd name="connsiteY4332" fmla="*/ 16023 h 21600"/>
              <a:gd name="connsiteX4333" fmla="*/ 20627 w 21595"/>
              <a:gd name="connsiteY4333" fmla="*/ 15974 h 21600"/>
              <a:gd name="connsiteX4334" fmla="*/ 20601 w 21595"/>
              <a:gd name="connsiteY4334" fmla="*/ 15912 h 21600"/>
              <a:gd name="connsiteX4335" fmla="*/ 20575 w 21595"/>
              <a:gd name="connsiteY4335" fmla="*/ 15912 h 21600"/>
              <a:gd name="connsiteX4336" fmla="*/ 20720 w 21595"/>
              <a:gd name="connsiteY4336" fmla="*/ 18236 h 21600"/>
              <a:gd name="connsiteX4337" fmla="*/ 20695 w 21595"/>
              <a:gd name="connsiteY4337" fmla="*/ 18248 h 21600"/>
              <a:gd name="connsiteX4338" fmla="*/ 20688 w 21595"/>
              <a:gd name="connsiteY4338" fmla="*/ 18370 h 21600"/>
              <a:gd name="connsiteX4339" fmla="*/ 20699 w 21595"/>
              <a:gd name="connsiteY4339" fmla="*/ 18504 h 21600"/>
              <a:gd name="connsiteX4340" fmla="*/ 20704 w 21595"/>
              <a:gd name="connsiteY4340" fmla="*/ 18577 h 21600"/>
              <a:gd name="connsiteX4341" fmla="*/ 20699 w 21595"/>
              <a:gd name="connsiteY4341" fmla="*/ 18603 h 21600"/>
              <a:gd name="connsiteX4342" fmla="*/ 20688 w 21595"/>
              <a:gd name="connsiteY4342" fmla="*/ 18714 h 21600"/>
              <a:gd name="connsiteX4343" fmla="*/ 20662 w 21595"/>
              <a:gd name="connsiteY4343" fmla="*/ 18821 h 21600"/>
              <a:gd name="connsiteX4344" fmla="*/ 20622 w 21595"/>
              <a:gd name="connsiteY4344" fmla="*/ 18943 h 21600"/>
              <a:gd name="connsiteX4345" fmla="*/ 20565 w 21595"/>
              <a:gd name="connsiteY4345" fmla="*/ 18993 h 21600"/>
              <a:gd name="connsiteX4346" fmla="*/ 20544 w 21595"/>
              <a:gd name="connsiteY4346" fmla="*/ 19054 h 21600"/>
              <a:gd name="connsiteX4347" fmla="*/ 20584 w 21595"/>
              <a:gd name="connsiteY4347" fmla="*/ 19115 h 21600"/>
              <a:gd name="connsiteX4348" fmla="*/ 20575 w 21595"/>
              <a:gd name="connsiteY4348" fmla="*/ 19215 h 21600"/>
              <a:gd name="connsiteX4349" fmla="*/ 20502 w 21595"/>
              <a:gd name="connsiteY4349" fmla="*/ 19337 h 21600"/>
              <a:gd name="connsiteX4350" fmla="*/ 20518 w 21595"/>
              <a:gd name="connsiteY4350" fmla="*/ 19360 h 21600"/>
              <a:gd name="connsiteX4351" fmla="*/ 20513 w 21595"/>
              <a:gd name="connsiteY4351" fmla="*/ 19410 h 21600"/>
              <a:gd name="connsiteX4352" fmla="*/ 20575 w 21595"/>
              <a:gd name="connsiteY4352" fmla="*/ 19349 h 21600"/>
              <a:gd name="connsiteX4353" fmla="*/ 20643 w 21595"/>
              <a:gd name="connsiteY4353" fmla="*/ 19238 h 21600"/>
              <a:gd name="connsiteX4354" fmla="*/ 20688 w 21595"/>
              <a:gd name="connsiteY4354" fmla="*/ 19142 h 21600"/>
              <a:gd name="connsiteX4355" fmla="*/ 20704 w 21595"/>
              <a:gd name="connsiteY4355" fmla="*/ 19115 h 21600"/>
              <a:gd name="connsiteX4356" fmla="*/ 20720 w 21595"/>
              <a:gd name="connsiteY4356" fmla="*/ 19043 h 21600"/>
              <a:gd name="connsiteX4357" fmla="*/ 20751 w 21595"/>
              <a:gd name="connsiteY4357" fmla="*/ 18993 h 21600"/>
              <a:gd name="connsiteX4358" fmla="*/ 20792 w 21595"/>
              <a:gd name="connsiteY4358" fmla="*/ 19005 h 21600"/>
              <a:gd name="connsiteX4359" fmla="*/ 20839 w 21595"/>
              <a:gd name="connsiteY4359" fmla="*/ 18909 h 21600"/>
              <a:gd name="connsiteX4360" fmla="*/ 20890 w 21595"/>
              <a:gd name="connsiteY4360" fmla="*/ 18760 h 21600"/>
              <a:gd name="connsiteX4361" fmla="*/ 20869 w 21595"/>
              <a:gd name="connsiteY4361" fmla="*/ 18749 h 21600"/>
              <a:gd name="connsiteX4362" fmla="*/ 20818 w 21595"/>
              <a:gd name="connsiteY4362" fmla="*/ 18810 h 21600"/>
              <a:gd name="connsiteX4363" fmla="*/ 20787 w 21595"/>
              <a:gd name="connsiteY4363" fmla="*/ 18798 h 21600"/>
              <a:gd name="connsiteX4364" fmla="*/ 20756 w 21595"/>
              <a:gd name="connsiteY4364" fmla="*/ 18737 h 21600"/>
              <a:gd name="connsiteX4365" fmla="*/ 20782 w 21595"/>
              <a:gd name="connsiteY4365" fmla="*/ 18615 h 21600"/>
              <a:gd name="connsiteX4366" fmla="*/ 20766 w 21595"/>
              <a:gd name="connsiteY4366" fmla="*/ 18577 h 21600"/>
              <a:gd name="connsiteX4367" fmla="*/ 20735 w 21595"/>
              <a:gd name="connsiteY4367" fmla="*/ 18687 h 21600"/>
              <a:gd name="connsiteX4368" fmla="*/ 20740 w 21595"/>
              <a:gd name="connsiteY4368" fmla="*/ 18515 h 21600"/>
              <a:gd name="connsiteX4369" fmla="*/ 20761 w 21595"/>
              <a:gd name="connsiteY4369" fmla="*/ 18370 h 21600"/>
              <a:gd name="connsiteX4370" fmla="*/ 20725 w 21595"/>
              <a:gd name="connsiteY4370" fmla="*/ 18332 h 21600"/>
              <a:gd name="connsiteX4371" fmla="*/ 20720 w 21595"/>
              <a:gd name="connsiteY4371" fmla="*/ 18236 h 21600"/>
              <a:gd name="connsiteX4372" fmla="*/ 20440 w 21595"/>
              <a:gd name="connsiteY4372" fmla="*/ 19215 h 21600"/>
              <a:gd name="connsiteX4373" fmla="*/ 20377 w 21595"/>
              <a:gd name="connsiteY4373" fmla="*/ 19287 h 21600"/>
              <a:gd name="connsiteX4374" fmla="*/ 20341 w 21595"/>
              <a:gd name="connsiteY4374" fmla="*/ 19372 h 21600"/>
              <a:gd name="connsiteX4375" fmla="*/ 20306 w 21595"/>
              <a:gd name="connsiteY4375" fmla="*/ 19421 h 21600"/>
              <a:gd name="connsiteX4376" fmla="*/ 20243 w 21595"/>
              <a:gd name="connsiteY4376" fmla="*/ 19544 h 21600"/>
              <a:gd name="connsiteX4377" fmla="*/ 20181 w 21595"/>
              <a:gd name="connsiteY4377" fmla="*/ 19616 h 21600"/>
              <a:gd name="connsiteX4378" fmla="*/ 20108 w 21595"/>
              <a:gd name="connsiteY4378" fmla="*/ 19704 h 21600"/>
              <a:gd name="connsiteX4379" fmla="*/ 20047 w 21595"/>
              <a:gd name="connsiteY4379" fmla="*/ 19765 h 21600"/>
              <a:gd name="connsiteX4380" fmla="*/ 20000 w 21595"/>
              <a:gd name="connsiteY4380" fmla="*/ 19800 h 21600"/>
              <a:gd name="connsiteX4381" fmla="*/ 19875 w 21595"/>
              <a:gd name="connsiteY4381" fmla="*/ 19960 h 21600"/>
              <a:gd name="connsiteX4382" fmla="*/ 19807 w 21595"/>
              <a:gd name="connsiteY4382" fmla="*/ 20071 h 21600"/>
              <a:gd name="connsiteX4383" fmla="*/ 19797 w 21595"/>
              <a:gd name="connsiteY4383" fmla="*/ 20132 h 21600"/>
              <a:gd name="connsiteX4384" fmla="*/ 19849 w 21595"/>
              <a:gd name="connsiteY4384" fmla="*/ 20144 h 21600"/>
              <a:gd name="connsiteX4385" fmla="*/ 19865 w 21595"/>
              <a:gd name="connsiteY4385" fmla="*/ 20193 h 21600"/>
              <a:gd name="connsiteX4386" fmla="*/ 19917 w 21595"/>
              <a:gd name="connsiteY4386" fmla="*/ 20193 h 21600"/>
              <a:gd name="connsiteX4387" fmla="*/ 19958 w 21595"/>
              <a:gd name="connsiteY4387" fmla="*/ 20155 h 21600"/>
              <a:gd name="connsiteX4388" fmla="*/ 20026 w 21595"/>
              <a:gd name="connsiteY4388" fmla="*/ 20083 h 21600"/>
              <a:gd name="connsiteX4389" fmla="*/ 20113 w 21595"/>
              <a:gd name="connsiteY4389" fmla="*/ 19922 h 21600"/>
              <a:gd name="connsiteX4390" fmla="*/ 20165 w 21595"/>
              <a:gd name="connsiteY4390" fmla="*/ 19815 h 21600"/>
              <a:gd name="connsiteX4391" fmla="*/ 20233 w 21595"/>
              <a:gd name="connsiteY4391" fmla="*/ 19754 h 21600"/>
              <a:gd name="connsiteX4392" fmla="*/ 20273 w 21595"/>
              <a:gd name="connsiteY4392" fmla="*/ 19754 h 21600"/>
              <a:gd name="connsiteX4393" fmla="*/ 20285 w 21595"/>
              <a:gd name="connsiteY4393" fmla="*/ 19677 h 21600"/>
              <a:gd name="connsiteX4394" fmla="*/ 20332 w 21595"/>
              <a:gd name="connsiteY4394" fmla="*/ 19616 h 21600"/>
              <a:gd name="connsiteX4395" fmla="*/ 20409 w 21595"/>
              <a:gd name="connsiteY4395" fmla="*/ 19494 h 21600"/>
              <a:gd name="connsiteX4396" fmla="*/ 20455 w 21595"/>
              <a:gd name="connsiteY4396" fmla="*/ 19421 h 21600"/>
              <a:gd name="connsiteX4397" fmla="*/ 20476 w 21595"/>
              <a:gd name="connsiteY4397" fmla="*/ 19349 h 21600"/>
              <a:gd name="connsiteX4398" fmla="*/ 20481 w 21595"/>
              <a:gd name="connsiteY4398" fmla="*/ 19287 h 21600"/>
              <a:gd name="connsiteX4399" fmla="*/ 20419 w 21595"/>
              <a:gd name="connsiteY4399" fmla="*/ 19349 h 21600"/>
              <a:gd name="connsiteX4400" fmla="*/ 20429 w 21595"/>
              <a:gd name="connsiteY4400" fmla="*/ 19287 h 21600"/>
              <a:gd name="connsiteX4401" fmla="*/ 20440 w 21595"/>
              <a:gd name="connsiteY4401" fmla="*/ 19215 h 21600"/>
              <a:gd name="connsiteX4402" fmla="*/ 18864 w 21595"/>
              <a:gd name="connsiteY4402" fmla="*/ 19249 h 21600"/>
              <a:gd name="connsiteX4403" fmla="*/ 18843 w 21595"/>
              <a:gd name="connsiteY4403" fmla="*/ 19326 h 21600"/>
              <a:gd name="connsiteX4404" fmla="*/ 18839 w 21595"/>
              <a:gd name="connsiteY4404" fmla="*/ 19459 h 21600"/>
              <a:gd name="connsiteX4405" fmla="*/ 18817 w 21595"/>
              <a:gd name="connsiteY4405" fmla="*/ 19570 h 21600"/>
              <a:gd name="connsiteX4406" fmla="*/ 18808 w 21595"/>
              <a:gd name="connsiteY4406" fmla="*/ 19704 h 21600"/>
              <a:gd name="connsiteX4407" fmla="*/ 18843 w 21595"/>
              <a:gd name="connsiteY4407" fmla="*/ 19716 h 21600"/>
              <a:gd name="connsiteX4408" fmla="*/ 18848 w 21595"/>
              <a:gd name="connsiteY4408" fmla="*/ 19716 h 21600"/>
              <a:gd name="connsiteX4409" fmla="*/ 18921 w 21595"/>
              <a:gd name="connsiteY4409" fmla="*/ 19605 h 21600"/>
              <a:gd name="connsiteX4410" fmla="*/ 18926 w 21595"/>
              <a:gd name="connsiteY4410" fmla="*/ 19654 h 21600"/>
              <a:gd name="connsiteX4411" fmla="*/ 18973 w 21595"/>
              <a:gd name="connsiteY4411" fmla="*/ 19521 h 21600"/>
              <a:gd name="connsiteX4412" fmla="*/ 19004 w 21595"/>
              <a:gd name="connsiteY4412" fmla="*/ 19471 h 21600"/>
              <a:gd name="connsiteX4413" fmla="*/ 19056 w 21595"/>
              <a:gd name="connsiteY4413" fmla="*/ 19276 h 21600"/>
              <a:gd name="connsiteX4414" fmla="*/ 19025 w 21595"/>
              <a:gd name="connsiteY4414" fmla="*/ 19265 h 21600"/>
              <a:gd name="connsiteX4415" fmla="*/ 18973 w 21595"/>
              <a:gd name="connsiteY4415" fmla="*/ 19299 h 21600"/>
              <a:gd name="connsiteX4416" fmla="*/ 18937 w 21595"/>
              <a:gd name="connsiteY4416" fmla="*/ 19326 h 21600"/>
              <a:gd name="connsiteX4417" fmla="*/ 18895 w 21595"/>
              <a:gd name="connsiteY4417" fmla="*/ 19265 h 21600"/>
              <a:gd name="connsiteX4418" fmla="*/ 18864 w 21595"/>
              <a:gd name="connsiteY4418" fmla="*/ 19249 h 21600"/>
              <a:gd name="connsiteX4419" fmla="*/ 14459 w 21595"/>
              <a:gd name="connsiteY4419" fmla="*/ 20511 h 21600"/>
              <a:gd name="connsiteX4420" fmla="*/ 14454 w 21595"/>
              <a:gd name="connsiteY4420" fmla="*/ 20549 h 21600"/>
              <a:gd name="connsiteX4421" fmla="*/ 14433 w 21595"/>
              <a:gd name="connsiteY4421" fmla="*/ 20610 h 21600"/>
              <a:gd name="connsiteX4422" fmla="*/ 14424 w 21595"/>
              <a:gd name="connsiteY4422" fmla="*/ 20694 h 21600"/>
              <a:gd name="connsiteX4423" fmla="*/ 14506 w 21595"/>
              <a:gd name="connsiteY4423" fmla="*/ 20683 h 21600"/>
              <a:gd name="connsiteX4424" fmla="*/ 14532 w 21595"/>
              <a:gd name="connsiteY4424" fmla="*/ 20610 h 21600"/>
              <a:gd name="connsiteX4425" fmla="*/ 14537 w 21595"/>
              <a:gd name="connsiteY4425" fmla="*/ 20583 h 21600"/>
              <a:gd name="connsiteX4426" fmla="*/ 14485 w 21595"/>
              <a:gd name="connsiteY4426" fmla="*/ 20560 h 21600"/>
              <a:gd name="connsiteX4427" fmla="*/ 14459 w 21595"/>
              <a:gd name="connsiteY4427" fmla="*/ 20511 h 21600"/>
              <a:gd name="connsiteX4428" fmla="*/ 7732 w 21595"/>
              <a:gd name="connsiteY4428" fmla="*/ 20901 h 21600"/>
              <a:gd name="connsiteX4429" fmla="*/ 7712 w 21595"/>
              <a:gd name="connsiteY4429" fmla="*/ 20962 h 21600"/>
              <a:gd name="connsiteX4430" fmla="*/ 7665 w 21595"/>
              <a:gd name="connsiteY4430" fmla="*/ 20927 h 21600"/>
              <a:gd name="connsiteX4431" fmla="*/ 7613 w 21595"/>
              <a:gd name="connsiteY4431" fmla="*/ 21011 h 21600"/>
              <a:gd name="connsiteX4432" fmla="*/ 7649 w 21595"/>
              <a:gd name="connsiteY4432" fmla="*/ 21084 h 21600"/>
              <a:gd name="connsiteX4433" fmla="*/ 7686 w 21595"/>
              <a:gd name="connsiteY4433" fmla="*/ 21011 h 21600"/>
              <a:gd name="connsiteX4434" fmla="*/ 7717 w 21595"/>
              <a:gd name="connsiteY4434" fmla="*/ 21073 h 21600"/>
              <a:gd name="connsiteX4435" fmla="*/ 7779 w 21595"/>
              <a:gd name="connsiteY4435" fmla="*/ 21023 h 21600"/>
              <a:gd name="connsiteX4436" fmla="*/ 7783 w 21595"/>
              <a:gd name="connsiteY4436" fmla="*/ 20977 h 21600"/>
              <a:gd name="connsiteX4437" fmla="*/ 7732 w 21595"/>
              <a:gd name="connsiteY4437" fmla="*/ 20901 h 21600"/>
              <a:gd name="connsiteX4438" fmla="*/ 7208 w 21595"/>
              <a:gd name="connsiteY4438" fmla="*/ 21122 h 21600"/>
              <a:gd name="connsiteX4439" fmla="*/ 7173 w 21595"/>
              <a:gd name="connsiteY4439" fmla="*/ 21183 h 21600"/>
              <a:gd name="connsiteX4440" fmla="*/ 7178 w 21595"/>
              <a:gd name="connsiteY4440" fmla="*/ 21294 h 21600"/>
              <a:gd name="connsiteX4441" fmla="*/ 7162 w 21595"/>
              <a:gd name="connsiteY4441" fmla="*/ 21367 h 21600"/>
              <a:gd name="connsiteX4442" fmla="*/ 7084 w 21595"/>
              <a:gd name="connsiteY4442" fmla="*/ 21306 h 21600"/>
              <a:gd name="connsiteX4443" fmla="*/ 6991 w 21595"/>
              <a:gd name="connsiteY4443" fmla="*/ 21206 h 21600"/>
              <a:gd name="connsiteX4444" fmla="*/ 6945 w 21595"/>
              <a:gd name="connsiteY4444" fmla="*/ 21172 h 21600"/>
              <a:gd name="connsiteX4445" fmla="*/ 7048 w 21595"/>
              <a:gd name="connsiteY4445" fmla="*/ 21344 h 21600"/>
              <a:gd name="connsiteX4446" fmla="*/ 7116 w 21595"/>
              <a:gd name="connsiteY4446" fmla="*/ 21428 h 21600"/>
              <a:gd name="connsiteX4447" fmla="*/ 7199 w 21595"/>
              <a:gd name="connsiteY4447" fmla="*/ 21512 h 21600"/>
              <a:gd name="connsiteX4448" fmla="*/ 7255 w 21595"/>
              <a:gd name="connsiteY4448" fmla="*/ 21539 h 21600"/>
              <a:gd name="connsiteX4449" fmla="*/ 7302 w 21595"/>
              <a:gd name="connsiteY4449" fmla="*/ 21573 h 21600"/>
              <a:gd name="connsiteX4450" fmla="*/ 7359 w 21595"/>
              <a:gd name="connsiteY4450" fmla="*/ 21600 h 21600"/>
              <a:gd name="connsiteX4451" fmla="*/ 7395 w 21595"/>
              <a:gd name="connsiteY4451" fmla="*/ 21550 h 21600"/>
              <a:gd name="connsiteX4452" fmla="*/ 7401 w 21595"/>
              <a:gd name="connsiteY4452" fmla="*/ 21489 h 21600"/>
              <a:gd name="connsiteX4453" fmla="*/ 7432 w 21595"/>
              <a:gd name="connsiteY4453" fmla="*/ 21539 h 21600"/>
              <a:gd name="connsiteX4454" fmla="*/ 7479 w 21595"/>
              <a:gd name="connsiteY4454" fmla="*/ 21539 h 21600"/>
              <a:gd name="connsiteX4455" fmla="*/ 7489 w 21595"/>
              <a:gd name="connsiteY4455" fmla="*/ 21451 h 21600"/>
              <a:gd name="connsiteX4456" fmla="*/ 7411 w 21595"/>
              <a:gd name="connsiteY4456" fmla="*/ 21417 h 21600"/>
              <a:gd name="connsiteX4457" fmla="*/ 7328 w 21595"/>
              <a:gd name="connsiteY4457" fmla="*/ 21329 h 21600"/>
              <a:gd name="connsiteX4458" fmla="*/ 7281 w 21595"/>
              <a:gd name="connsiteY4458" fmla="*/ 21206 h 21600"/>
              <a:gd name="connsiteX4459" fmla="*/ 7251 w 21595"/>
              <a:gd name="connsiteY4459" fmla="*/ 21134 h 21600"/>
              <a:gd name="connsiteX4460" fmla="*/ 7208 w 21595"/>
              <a:gd name="connsiteY4460" fmla="*/ 21122 h 21600"/>
              <a:gd name="connsiteX0" fmla="*/ 8246 w 20295"/>
              <a:gd name="connsiteY0" fmla="*/ 0 h 21600"/>
              <a:gd name="connsiteX1" fmla="*/ 8122 w 20295"/>
              <a:gd name="connsiteY1" fmla="*/ 11 h 21600"/>
              <a:gd name="connsiteX2" fmla="*/ 8064 w 20295"/>
              <a:gd name="connsiteY2" fmla="*/ 46 h 21600"/>
              <a:gd name="connsiteX3" fmla="*/ 7941 w 20295"/>
              <a:gd name="connsiteY3" fmla="*/ 34 h 21600"/>
              <a:gd name="connsiteX4" fmla="*/ 7805 w 20295"/>
              <a:gd name="connsiteY4" fmla="*/ 96 h 21600"/>
              <a:gd name="connsiteX5" fmla="*/ 7790 w 20295"/>
              <a:gd name="connsiteY5" fmla="*/ 134 h 21600"/>
              <a:gd name="connsiteX6" fmla="*/ 7863 w 20295"/>
              <a:gd name="connsiteY6" fmla="*/ 195 h 21600"/>
              <a:gd name="connsiteX7" fmla="*/ 7795 w 20295"/>
              <a:gd name="connsiteY7" fmla="*/ 157 h 21600"/>
              <a:gd name="connsiteX8" fmla="*/ 7743 w 20295"/>
              <a:gd name="connsiteY8" fmla="*/ 145 h 21600"/>
              <a:gd name="connsiteX9" fmla="*/ 7671 w 20295"/>
              <a:gd name="connsiteY9" fmla="*/ 107 h 21600"/>
              <a:gd name="connsiteX10" fmla="*/ 7557 w 20295"/>
              <a:gd name="connsiteY10" fmla="*/ 168 h 21600"/>
              <a:gd name="connsiteX11" fmla="*/ 7526 w 20295"/>
              <a:gd name="connsiteY11" fmla="*/ 134 h 21600"/>
              <a:gd name="connsiteX12" fmla="*/ 7411 w 20295"/>
              <a:gd name="connsiteY12" fmla="*/ 134 h 21600"/>
              <a:gd name="connsiteX13" fmla="*/ 7298 w 20295"/>
              <a:gd name="connsiteY13" fmla="*/ 157 h 21600"/>
              <a:gd name="connsiteX14" fmla="*/ 7199 w 20295"/>
              <a:gd name="connsiteY14" fmla="*/ 183 h 21600"/>
              <a:gd name="connsiteX15" fmla="*/ 7199 w 20295"/>
              <a:gd name="connsiteY15" fmla="*/ 229 h 21600"/>
              <a:gd name="connsiteX16" fmla="*/ 7143 w 20295"/>
              <a:gd name="connsiteY16" fmla="*/ 229 h 21600"/>
              <a:gd name="connsiteX17" fmla="*/ 6982 w 20295"/>
              <a:gd name="connsiteY17" fmla="*/ 306 h 21600"/>
              <a:gd name="connsiteX18" fmla="*/ 6935 w 20295"/>
              <a:gd name="connsiteY18" fmla="*/ 352 h 21600"/>
              <a:gd name="connsiteX19" fmla="*/ 7023 w 20295"/>
              <a:gd name="connsiteY19" fmla="*/ 390 h 21600"/>
              <a:gd name="connsiteX20" fmla="*/ 6992 w 20295"/>
              <a:gd name="connsiteY20" fmla="*/ 440 h 21600"/>
              <a:gd name="connsiteX21" fmla="*/ 6832 w 20295"/>
              <a:gd name="connsiteY21" fmla="*/ 489 h 21600"/>
              <a:gd name="connsiteX22" fmla="*/ 6660 w 20295"/>
              <a:gd name="connsiteY22" fmla="*/ 550 h 21600"/>
              <a:gd name="connsiteX23" fmla="*/ 6634 w 20295"/>
              <a:gd name="connsiteY23" fmla="*/ 585 h 21600"/>
              <a:gd name="connsiteX24" fmla="*/ 6707 w 20295"/>
              <a:gd name="connsiteY24" fmla="*/ 635 h 21600"/>
              <a:gd name="connsiteX25" fmla="*/ 6862 w 20295"/>
              <a:gd name="connsiteY25" fmla="*/ 673 h 21600"/>
              <a:gd name="connsiteX26" fmla="*/ 6780 w 20295"/>
              <a:gd name="connsiteY26" fmla="*/ 673 h 21600"/>
              <a:gd name="connsiteX27" fmla="*/ 6665 w 20295"/>
              <a:gd name="connsiteY27" fmla="*/ 719 h 21600"/>
              <a:gd name="connsiteX28" fmla="*/ 6707 w 20295"/>
              <a:gd name="connsiteY28" fmla="*/ 795 h 21600"/>
              <a:gd name="connsiteX29" fmla="*/ 6738 w 20295"/>
              <a:gd name="connsiteY29" fmla="*/ 829 h 21600"/>
              <a:gd name="connsiteX30" fmla="*/ 6841 w 20295"/>
              <a:gd name="connsiteY30" fmla="*/ 818 h 21600"/>
              <a:gd name="connsiteX31" fmla="*/ 6950 w 20295"/>
              <a:gd name="connsiteY31" fmla="*/ 818 h 21600"/>
              <a:gd name="connsiteX32" fmla="*/ 7034 w 20295"/>
              <a:gd name="connsiteY32" fmla="*/ 829 h 21600"/>
              <a:gd name="connsiteX33" fmla="*/ 7122 w 20295"/>
              <a:gd name="connsiteY33" fmla="*/ 902 h 21600"/>
              <a:gd name="connsiteX34" fmla="*/ 7105 w 20295"/>
              <a:gd name="connsiteY34" fmla="*/ 952 h 21600"/>
              <a:gd name="connsiteX35" fmla="*/ 7143 w 20295"/>
              <a:gd name="connsiteY35" fmla="*/ 1001 h 21600"/>
              <a:gd name="connsiteX36" fmla="*/ 7157 w 20295"/>
              <a:gd name="connsiteY36" fmla="*/ 1135 h 21600"/>
              <a:gd name="connsiteX37" fmla="*/ 7169 w 20295"/>
              <a:gd name="connsiteY37" fmla="*/ 1223 h 21600"/>
              <a:gd name="connsiteX38" fmla="*/ 7183 w 20295"/>
              <a:gd name="connsiteY38" fmla="*/ 1269 h 21600"/>
              <a:gd name="connsiteX39" fmla="*/ 7112 w 20295"/>
              <a:gd name="connsiteY39" fmla="*/ 1391 h 21600"/>
              <a:gd name="connsiteX40" fmla="*/ 7138 w 20295"/>
              <a:gd name="connsiteY40" fmla="*/ 1430 h 21600"/>
              <a:gd name="connsiteX41" fmla="*/ 7183 w 20295"/>
              <a:gd name="connsiteY41" fmla="*/ 1407 h 21600"/>
              <a:gd name="connsiteX42" fmla="*/ 7215 w 20295"/>
              <a:gd name="connsiteY42" fmla="*/ 1452 h 21600"/>
              <a:gd name="connsiteX43" fmla="*/ 7267 w 20295"/>
              <a:gd name="connsiteY43" fmla="*/ 1540 h 21600"/>
              <a:gd name="connsiteX44" fmla="*/ 7190 w 20295"/>
              <a:gd name="connsiteY44" fmla="*/ 1502 h 21600"/>
              <a:gd name="connsiteX45" fmla="*/ 7147 w 20295"/>
              <a:gd name="connsiteY45" fmla="*/ 1502 h 21600"/>
              <a:gd name="connsiteX46" fmla="*/ 7117 w 20295"/>
              <a:gd name="connsiteY46" fmla="*/ 1575 h 21600"/>
              <a:gd name="connsiteX47" fmla="*/ 7100 w 20295"/>
              <a:gd name="connsiteY47" fmla="*/ 1674 h 21600"/>
              <a:gd name="connsiteX48" fmla="*/ 7143 w 20295"/>
              <a:gd name="connsiteY48" fmla="*/ 1712 h 21600"/>
              <a:gd name="connsiteX49" fmla="*/ 7190 w 20295"/>
              <a:gd name="connsiteY49" fmla="*/ 1697 h 21600"/>
              <a:gd name="connsiteX50" fmla="*/ 7215 w 20295"/>
              <a:gd name="connsiteY50" fmla="*/ 1674 h 21600"/>
              <a:gd name="connsiteX51" fmla="*/ 7272 w 20295"/>
              <a:gd name="connsiteY51" fmla="*/ 1624 h 21600"/>
              <a:gd name="connsiteX52" fmla="*/ 7246 w 20295"/>
              <a:gd name="connsiteY52" fmla="*/ 1735 h 21600"/>
              <a:gd name="connsiteX53" fmla="*/ 7215 w 20295"/>
              <a:gd name="connsiteY53" fmla="*/ 1796 h 21600"/>
              <a:gd name="connsiteX54" fmla="*/ 7143 w 20295"/>
              <a:gd name="connsiteY54" fmla="*/ 1846 h 21600"/>
              <a:gd name="connsiteX55" fmla="*/ 7065 w 20295"/>
              <a:gd name="connsiteY55" fmla="*/ 2003 h 21600"/>
              <a:gd name="connsiteX56" fmla="*/ 7086 w 20295"/>
              <a:gd name="connsiteY56" fmla="*/ 2053 h 21600"/>
              <a:gd name="connsiteX57" fmla="*/ 7049 w 20295"/>
              <a:gd name="connsiteY57" fmla="*/ 2163 h 21600"/>
              <a:gd name="connsiteX58" fmla="*/ 7091 w 20295"/>
              <a:gd name="connsiteY58" fmla="*/ 2286 h 21600"/>
              <a:gd name="connsiteX59" fmla="*/ 7075 w 20295"/>
              <a:gd name="connsiteY59" fmla="*/ 2420 h 21600"/>
              <a:gd name="connsiteX60" fmla="*/ 7079 w 20295"/>
              <a:gd name="connsiteY60" fmla="*/ 2507 h 21600"/>
              <a:gd name="connsiteX61" fmla="*/ 7131 w 20295"/>
              <a:gd name="connsiteY61" fmla="*/ 2691 h 21600"/>
              <a:gd name="connsiteX62" fmla="*/ 7143 w 20295"/>
              <a:gd name="connsiteY62" fmla="*/ 2836 h 21600"/>
              <a:gd name="connsiteX63" fmla="*/ 7173 w 20295"/>
              <a:gd name="connsiteY63" fmla="*/ 2909 h 21600"/>
              <a:gd name="connsiteX64" fmla="*/ 7272 w 20295"/>
              <a:gd name="connsiteY64" fmla="*/ 2920 h 21600"/>
              <a:gd name="connsiteX65" fmla="*/ 7324 w 20295"/>
              <a:gd name="connsiteY65" fmla="*/ 3031 h 21600"/>
              <a:gd name="connsiteX66" fmla="*/ 7397 w 20295"/>
              <a:gd name="connsiteY66" fmla="*/ 3031 h 21600"/>
              <a:gd name="connsiteX67" fmla="*/ 7437 w 20295"/>
              <a:gd name="connsiteY67" fmla="*/ 2886 h 21600"/>
              <a:gd name="connsiteX68" fmla="*/ 7475 w 20295"/>
              <a:gd name="connsiteY68" fmla="*/ 2764 h 21600"/>
              <a:gd name="connsiteX69" fmla="*/ 7475 w 20295"/>
              <a:gd name="connsiteY69" fmla="*/ 2653 h 21600"/>
              <a:gd name="connsiteX70" fmla="*/ 7567 w 20295"/>
              <a:gd name="connsiteY70" fmla="*/ 2530 h 21600"/>
              <a:gd name="connsiteX71" fmla="*/ 7604 w 20295"/>
              <a:gd name="connsiteY71" fmla="*/ 2431 h 21600"/>
              <a:gd name="connsiteX72" fmla="*/ 7614 w 20295"/>
              <a:gd name="connsiteY72" fmla="*/ 2335 h 21600"/>
              <a:gd name="connsiteX73" fmla="*/ 7666 w 20295"/>
              <a:gd name="connsiteY73" fmla="*/ 2248 h 21600"/>
              <a:gd name="connsiteX74" fmla="*/ 7739 w 20295"/>
              <a:gd name="connsiteY74" fmla="*/ 2213 h 21600"/>
              <a:gd name="connsiteX75" fmla="*/ 7805 w 20295"/>
              <a:gd name="connsiteY75" fmla="*/ 2175 h 21600"/>
              <a:gd name="connsiteX76" fmla="*/ 7837 w 20295"/>
              <a:gd name="connsiteY76" fmla="*/ 2175 h 21600"/>
              <a:gd name="connsiteX77" fmla="*/ 7946 w 20295"/>
              <a:gd name="connsiteY77" fmla="*/ 2079 h 21600"/>
              <a:gd name="connsiteX78" fmla="*/ 8028 w 20295"/>
              <a:gd name="connsiteY78" fmla="*/ 1930 h 21600"/>
              <a:gd name="connsiteX79" fmla="*/ 8080 w 20295"/>
              <a:gd name="connsiteY79" fmla="*/ 1869 h 21600"/>
              <a:gd name="connsiteX80" fmla="*/ 8127 w 20295"/>
              <a:gd name="connsiteY80" fmla="*/ 1869 h 21600"/>
              <a:gd name="connsiteX81" fmla="*/ 8262 w 20295"/>
              <a:gd name="connsiteY81" fmla="*/ 1819 h 21600"/>
              <a:gd name="connsiteX82" fmla="*/ 8396 w 20295"/>
              <a:gd name="connsiteY82" fmla="*/ 1724 h 21600"/>
              <a:gd name="connsiteX83" fmla="*/ 8521 w 20295"/>
              <a:gd name="connsiteY83" fmla="*/ 1602 h 21600"/>
              <a:gd name="connsiteX84" fmla="*/ 8464 w 20295"/>
              <a:gd name="connsiteY84" fmla="*/ 1590 h 21600"/>
              <a:gd name="connsiteX85" fmla="*/ 8349 w 20295"/>
              <a:gd name="connsiteY85" fmla="*/ 1590 h 21600"/>
              <a:gd name="connsiteX86" fmla="*/ 8407 w 20295"/>
              <a:gd name="connsiteY86" fmla="*/ 1514 h 21600"/>
              <a:gd name="connsiteX87" fmla="*/ 8401 w 20295"/>
              <a:gd name="connsiteY87" fmla="*/ 1430 h 21600"/>
              <a:gd name="connsiteX88" fmla="*/ 8448 w 20295"/>
              <a:gd name="connsiteY88" fmla="*/ 1502 h 21600"/>
              <a:gd name="connsiteX89" fmla="*/ 8474 w 20295"/>
              <a:gd name="connsiteY89" fmla="*/ 1552 h 21600"/>
              <a:gd name="connsiteX90" fmla="*/ 8552 w 20295"/>
              <a:gd name="connsiteY90" fmla="*/ 1529 h 21600"/>
              <a:gd name="connsiteX91" fmla="*/ 8547 w 20295"/>
              <a:gd name="connsiteY91" fmla="*/ 1418 h 21600"/>
              <a:gd name="connsiteX92" fmla="*/ 8500 w 20295"/>
              <a:gd name="connsiteY92" fmla="*/ 1345 h 21600"/>
              <a:gd name="connsiteX93" fmla="*/ 8443 w 20295"/>
              <a:gd name="connsiteY93" fmla="*/ 1307 h 21600"/>
              <a:gd name="connsiteX94" fmla="*/ 8469 w 20295"/>
              <a:gd name="connsiteY94" fmla="*/ 1269 h 21600"/>
              <a:gd name="connsiteX95" fmla="*/ 8547 w 20295"/>
              <a:gd name="connsiteY95" fmla="*/ 1330 h 21600"/>
              <a:gd name="connsiteX96" fmla="*/ 8552 w 20295"/>
              <a:gd name="connsiteY96" fmla="*/ 1269 h 21600"/>
              <a:gd name="connsiteX97" fmla="*/ 8511 w 20295"/>
              <a:gd name="connsiteY97" fmla="*/ 1185 h 21600"/>
              <a:gd name="connsiteX98" fmla="*/ 8568 w 20295"/>
              <a:gd name="connsiteY98" fmla="*/ 1185 h 21600"/>
              <a:gd name="connsiteX99" fmla="*/ 8629 w 20295"/>
              <a:gd name="connsiteY99" fmla="*/ 1162 h 21600"/>
              <a:gd name="connsiteX100" fmla="*/ 8646 w 20295"/>
              <a:gd name="connsiteY100" fmla="*/ 1112 h 21600"/>
              <a:gd name="connsiteX101" fmla="*/ 8603 w 20295"/>
              <a:gd name="connsiteY101" fmla="*/ 1063 h 21600"/>
              <a:gd name="connsiteX102" fmla="*/ 8697 w 20295"/>
              <a:gd name="connsiteY102" fmla="*/ 1051 h 21600"/>
              <a:gd name="connsiteX103" fmla="*/ 8650 w 20295"/>
              <a:gd name="connsiteY103" fmla="*/ 940 h 21600"/>
              <a:gd name="connsiteX104" fmla="*/ 8697 w 20295"/>
              <a:gd name="connsiteY104" fmla="*/ 929 h 21600"/>
              <a:gd name="connsiteX105" fmla="*/ 8697 w 20295"/>
              <a:gd name="connsiteY105" fmla="*/ 829 h 21600"/>
              <a:gd name="connsiteX106" fmla="*/ 8629 w 20295"/>
              <a:gd name="connsiteY106" fmla="*/ 757 h 21600"/>
              <a:gd name="connsiteX107" fmla="*/ 8702 w 20295"/>
              <a:gd name="connsiteY107" fmla="*/ 719 h 21600"/>
              <a:gd name="connsiteX108" fmla="*/ 8764 w 20295"/>
              <a:gd name="connsiteY108" fmla="*/ 719 h 21600"/>
              <a:gd name="connsiteX109" fmla="*/ 8723 w 20295"/>
              <a:gd name="connsiteY109" fmla="*/ 635 h 21600"/>
              <a:gd name="connsiteX110" fmla="*/ 8733 w 20295"/>
              <a:gd name="connsiteY110" fmla="*/ 512 h 21600"/>
              <a:gd name="connsiteX111" fmla="*/ 8775 w 20295"/>
              <a:gd name="connsiteY111" fmla="*/ 428 h 21600"/>
              <a:gd name="connsiteX112" fmla="*/ 8827 w 20295"/>
              <a:gd name="connsiteY112" fmla="*/ 352 h 21600"/>
              <a:gd name="connsiteX113" fmla="*/ 8744 w 20295"/>
              <a:gd name="connsiteY113" fmla="*/ 340 h 21600"/>
              <a:gd name="connsiteX114" fmla="*/ 8863 w 20295"/>
              <a:gd name="connsiteY114" fmla="*/ 329 h 21600"/>
              <a:gd name="connsiteX115" fmla="*/ 8888 w 20295"/>
              <a:gd name="connsiteY115" fmla="*/ 306 h 21600"/>
              <a:gd name="connsiteX116" fmla="*/ 9044 w 20295"/>
              <a:gd name="connsiteY116" fmla="*/ 229 h 21600"/>
              <a:gd name="connsiteX117" fmla="*/ 9029 w 20295"/>
              <a:gd name="connsiteY117" fmla="*/ 183 h 21600"/>
              <a:gd name="connsiteX118" fmla="*/ 8919 w 20295"/>
              <a:gd name="connsiteY118" fmla="*/ 168 h 21600"/>
              <a:gd name="connsiteX119" fmla="*/ 8738 w 20295"/>
              <a:gd name="connsiteY119" fmla="*/ 206 h 21600"/>
              <a:gd name="connsiteX120" fmla="*/ 8641 w 20295"/>
              <a:gd name="connsiteY120" fmla="*/ 245 h 21600"/>
              <a:gd name="connsiteX121" fmla="*/ 8686 w 20295"/>
              <a:gd name="connsiteY121" fmla="*/ 183 h 21600"/>
              <a:gd name="connsiteX122" fmla="*/ 8660 w 20295"/>
              <a:gd name="connsiteY122" fmla="*/ 145 h 21600"/>
              <a:gd name="connsiteX123" fmla="*/ 8582 w 20295"/>
              <a:gd name="connsiteY123" fmla="*/ 183 h 21600"/>
              <a:gd name="connsiteX124" fmla="*/ 8479 w 20295"/>
              <a:gd name="connsiteY124" fmla="*/ 145 h 21600"/>
              <a:gd name="connsiteX125" fmla="*/ 8349 w 20295"/>
              <a:gd name="connsiteY125" fmla="*/ 157 h 21600"/>
              <a:gd name="connsiteX126" fmla="*/ 8335 w 20295"/>
              <a:gd name="connsiteY126" fmla="*/ 134 h 21600"/>
              <a:gd name="connsiteX127" fmla="*/ 8531 w 20295"/>
              <a:gd name="connsiteY127" fmla="*/ 134 h 21600"/>
              <a:gd name="connsiteX128" fmla="*/ 8671 w 20295"/>
              <a:gd name="connsiteY128" fmla="*/ 122 h 21600"/>
              <a:gd name="connsiteX129" fmla="*/ 8744 w 20295"/>
              <a:gd name="connsiteY129" fmla="*/ 84 h 21600"/>
              <a:gd name="connsiteX130" fmla="*/ 8531 w 20295"/>
              <a:gd name="connsiteY130" fmla="*/ 11 h 21600"/>
              <a:gd name="connsiteX131" fmla="*/ 8246 w 20295"/>
              <a:gd name="connsiteY131" fmla="*/ 0 h 21600"/>
              <a:gd name="connsiteX132" fmla="*/ 6888 w 20295"/>
              <a:gd name="connsiteY132" fmla="*/ 34 h 21600"/>
              <a:gd name="connsiteX133" fmla="*/ 6780 w 20295"/>
              <a:gd name="connsiteY133" fmla="*/ 61 h 21600"/>
              <a:gd name="connsiteX134" fmla="*/ 6764 w 20295"/>
              <a:gd name="connsiteY134" fmla="*/ 46 h 21600"/>
              <a:gd name="connsiteX135" fmla="*/ 6655 w 20295"/>
              <a:gd name="connsiteY135" fmla="*/ 46 h 21600"/>
              <a:gd name="connsiteX136" fmla="*/ 6582 w 20295"/>
              <a:gd name="connsiteY136" fmla="*/ 61 h 21600"/>
              <a:gd name="connsiteX137" fmla="*/ 6530 w 20295"/>
              <a:gd name="connsiteY137" fmla="*/ 73 h 21600"/>
              <a:gd name="connsiteX138" fmla="*/ 6474 w 20295"/>
              <a:gd name="connsiteY138" fmla="*/ 122 h 21600"/>
              <a:gd name="connsiteX139" fmla="*/ 6448 w 20295"/>
              <a:gd name="connsiteY139" fmla="*/ 96 h 21600"/>
              <a:gd name="connsiteX140" fmla="*/ 6406 w 20295"/>
              <a:gd name="connsiteY140" fmla="*/ 96 h 21600"/>
              <a:gd name="connsiteX141" fmla="*/ 6334 w 20295"/>
              <a:gd name="connsiteY141" fmla="*/ 134 h 21600"/>
              <a:gd name="connsiteX142" fmla="*/ 6257 w 20295"/>
              <a:gd name="connsiteY142" fmla="*/ 145 h 21600"/>
              <a:gd name="connsiteX143" fmla="*/ 6210 w 20295"/>
              <a:gd name="connsiteY143" fmla="*/ 145 h 21600"/>
              <a:gd name="connsiteX144" fmla="*/ 6147 w 20295"/>
              <a:gd name="connsiteY144" fmla="*/ 168 h 21600"/>
              <a:gd name="connsiteX145" fmla="*/ 6137 w 20295"/>
              <a:gd name="connsiteY145" fmla="*/ 206 h 21600"/>
              <a:gd name="connsiteX146" fmla="*/ 6163 w 20295"/>
              <a:gd name="connsiteY146" fmla="*/ 229 h 21600"/>
              <a:gd name="connsiteX147" fmla="*/ 6172 w 20295"/>
              <a:gd name="connsiteY147" fmla="*/ 268 h 21600"/>
              <a:gd name="connsiteX148" fmla="*/ 6219 w 20295"/>
              <a:gd name="connsiteY148" fmla="*/ 306 h 21600"/>
              <a:gd name="connsiteX149" fmla="*/ 6354 w 20295"/>
              <a:gd name="connsiteY149" fmla="*/ 306 h 21600"/>
              <a:gd name="connsiteX150" fmla="*/ 6432 w 20295"/>
              <a:gd name="connsiteY150" fmla="*/ 317 h 21600"/>
              <a:gd name="connsiteX151" fmla="*/ 6354 w 20295"/>
              <a:gd name="connsiteY151" fmla="*/ 352 h 21600"/>
              <a:gd name="connsiteX152" fmla="*/ 6328 w 20295"/>
              <a:gd name="connsiteY152" fmla="*/ 340 h 21600"/>
              <a:gd name="connsiteX153" fmla="*/ 6231 w 20295"/>
              <a:gd name="connsiteY153" fmla="*/ 340 h 21600"/>
              <a:gd name="connsiteX154" fmla="*/ 6219 w 20295"/>
              <a:gd name="connsiteY154" fmla="*/ 390 h 21600"/>
              <a:gd name="connsiteX155" fmla="*/ 6250 w 20295"/>
              <a:gd name="connsiteY155" fmla="*/ 440 h 21600"/>
              <a:gd name="connsiteX156" fmla="*/ 6219 w 20295"/>
              <a:gd name="connsiteY156" fmla="*/ 474 h 21600"/>
              <a:gd name="connsiteX157" fmla="*/ 6137 w 20295"/>
              <a:gd name="connsiteY157" fmla="*/ 512 h 21600"/>
              <a:gd name="connsiteX158" fmla="*/ 6085 w 20295"/>
              <a:gd name="connsiteY158" fmla="*/ 550 h 21600"/>
              <a:gd name="connsiteX159" fmla="*/ 6137 w 20295"/>
              <a:gd name="connsiteY159" fmla="*/ 573 h 21600"/>
              <a:gd name="connsiteX160" fmla="*/ 6153 w 20295"/>
              <a:gd name="connsiteY160" fmla="*/ 646 h 21600"/>
              <a:gd name="connsiteX161" fmla="*/ 6075 w 20295"/>
              <a:gd name="connsiteY161" fmla="*/ 596 h 21600"/>
              <a:gd name="connsiteX162" fmla="*/ 6043 w 20295"/>
              <a:gd name="connsiteY162" fmla="*/ 612 h 21600"/>
              <a:gd name="connsiteX163" fmla="*/ 6023 w 20295"/>
              <a:gd name="connsiteY163" fmla="*/ 696 h 21600"/>
              <a:gd name="connsiteX164" fmla="*/ 5939 w 20295"/>
              <a:gd name="connsiteY164" fmla="*/ 719 h 21600"/>
              <a:gd name="connsiteX165" fmla="*/ 5920 w 20295"/>
              <a:gd name="connsiteY165" fmla="*/ 780 h 21600"/>
              <a:gd name="connsiteX166" fmla="*/ 5991 w 20295"/>
              <a:gd name="connsiteY166" fmla="*/ 780 h 21600"/>
              <a:gd name="connsiteX167" fmla="*/ 6043 w 20295"/>
              <a:gd name="connsiteY167" fmla="*/ 807 h 21600"/>
              <a:gd name="connsiteX168" fmla="*/ 6168 w 20295"/>
              <a:gd name="connsiteY168" fmla="*/ 780 h 21600"/>
              <a:gd name="connsiteX169" fmla="*/ 6262 w 20295"/>
              <a:gd name="connsiteY169" fmla="*/ 818 h 21600"/>
              <a:gd name="connsiteX170" fmla="*/ 6396 w 20295"/>
              <a:gd name="connsiteY170" fmla="*/ 745 h 21600"/>
              <a:gd name="connsiteX171" fmla="*/ 6406 w 20295"/>
              <a:gd name="connsiteY171" fmla="*/ 707 h 21600"/>
              <a:gd name="connsiteX172" fmla="*/ 6339 w 20295"/>
              <a:gd name="connsiteY172" fmla="*/ 719 h 21600"/>
              <a:gd name="connsiteX173" fmla="*/ 6344 w 20295"/>
              <a:gd name="connsiteY173" fmla="*/ 696 h 21600"/>
              <a:gd name="connsiteX174" fmla="*/ 6412 w 20295"/>
              <a:gd name="connsiteY174" fmla="*/ 657 h 21600"/>
              <a:gd name="connsiteX175" fmla="*/ 6453 w 20295"/>
              <a:gd name="connsiteY175" fmla="*/ 612 h 21600"/>
              <a:gd name="connsiteX176" fmla="*/ 6526 w 20295"/>
              <a:gd name="connsiteY176" fmla="*/ 573 h 21600"/>
              <a:gd name="connsiteX177" fmla="*/ 6577 w 20295"/>
              <a:gd name="connsiteY177" fmla="*/ 535 h 21600"/>
              <a:gd name="connsiteX178" fmla="*/ 6573 w 20295"/>
              <a:gd name="connsiteY178" fmla="*/ 474 h 21600"/>
              <a:gd name="connsiteX179" fmla="*/ 6608 w 20295"/>
              <a:gd name="connsiteY179" fmla="*/ 451 h 21600"/>
              <a:gd name="connsiteX180" fmla="*/ 6561 w 20295"/>
              <a:gd name="connsiteY180" fmla="*/ 440 h 21600"/>
              <a:gd name="connsiteX181" fmla="*/ 6681 w 20295"/>
              <a:gd name="connsiteY181" fmla="*/ 428 h 21600"/>
              <a:gd name="connsiteX182" fmla="*/ 6717 w 20295"/>
              <a:gd name="connsiteY182" fmla="*/ 401 h 21600"/>
              <a:gd name="connsiteX183" fmla="*/ 6801 w 20295"/>
              <a:gd name="connsiteY183" fmla="*/ 390 h 21600"/>
              <a:gd name="connsiteX184" fmla="*/ 6898 w 20295"/>
              <a:gd name="connsiteY184" fmla="*/ 290 h 21600"/>
              <a:gd name="connsiteX185" fmla="*/ 6971 w 20295"/>
              <a:gd name="connsiteY185" fmla="*/ 268 h 21600"/>
              <a:gd name="connsiteX186" fmla="*/ 7086 w 20295"/>
              <a:gd name="connsiteY186" fmla="*/ 206 h 21600"/>
              <a:gd name="connsiteX187" fmla="*/ 7008 w 20295"/>
              <a:gd name="connsiteY187" fmla="*/ 206 h 21600"/>
              <a:gd name="connsiteX188" fmla="*/ 7049 w 20295"/>
              <a:gd name="connsiteY188" fmla="*/ 183 h 21600"/>
              <a:gd name="connsiteX189" fmla="*/ 7143 w 20295"/>
              <a:gd name="connsiteY189" fmla="*/ 168 h 21600"/>
              <a:gd name="connsiteX190" fmla="*/ 7251 w 20295"/>
              <a:gd name="connsiteY190" fmla="*/ 122 h 21600"/>
              <a:gd name="connsiteX191" fmla="*/ 7261 w 20295"/>
              <a:gd name="connsiteY191" fmla="*/ 96 h 21600"/>
              <a:gd name="connsiteX192" fmla="*/ 7204 w 20295"/>
              <a:gd name="connsiteY192" fmla="*/ 73 h 21600"/>
              <a:gd name="connsiteX193" fmla="*/ 7131 w 20295"/>
              <a:gd name="connsiteY193" fmla="*/ 61 h 21600"/>
              <a:gd name="connsiteX194" fmla="*/ 7039 w 20295"/>
              <a:gd name="connsiteY194" fmla="*/ 46 h 21600"/>
              <a:gd name="connsiteX195" fmla="*/ 6966 w 20295"/>
              <a:gd name="connsiteY195" fmla="*/ 46 h 21600"/>
              <a:gd name="connsiteX196" fmla="*/ 6888 w 20295"/>
              <a:gd name="connsiteY196" fmla="*/ 34 h 21600"/>
              <a:gd name="connsiteX197" fmla="*/ 5991 w 20295"/>
              <a:gd name="connsiteY197" fmla="*/ 229 h 21600"/>
              <a:gd name="connsiteX198" fmla="*/ 5998 w 20295"/>
              <a:gd name="connsiteY198" fmla="*/ 256 h 21600"/>
              <a:gd name="connsiteX199" fmla="*/ 5951 w 20295"/>
              <a:gd name="connsiteY199" fmla="*/ 268 h 21600"/>
              <a:gd name="connsiteX200" fmla="*/ 5908 w 20295"/>
              <a:gd name="connsiteY200" fmla="*/ 306 h 21600"/>
              <a:gd name="connsiteX201" fmla="*/ 5857 w 20295"/>
              <a:gd name="connsiteY201" fmla="*/ 340 h 21600"/>
              <a:gd name="connsiteX202" fmla="*/ 5852 w 20295"/>
              <a:gd name="connsiteY202" fmla="*/ 401 h 21600"/>
              <a:gd name="connsiteX203" fmla="*/ 5873 w 20295"/>
              <a:gd name="connsiteY203" fmla="*/ 440 h 21600"/>
              <a:gd name="connsiteX204" fmla="*/ 5946 w 20295"/>
              <a:gd name="connsiteY204" fmla="*/ 440 h 21600"/>
              <a:gd name="connsiteX205" fmla="*/ 5899 w 20295"/>
              <a:gd name="connsiteY205" fmla="*/ 463 h 21600"/>
              <a:gd name="connsiteX206" fmla="*/ 5873 w 20295"/>
              <a:gd name="connsiteY206" fmla="*/ 512 h 21600"/>
              <a:gd name="connsiteX207" fmla="*/ 5894 w 20295"/>
              <a:gd name="connsiteY207" fmla="*/ 562 h 21600"/>
              <a:gd name="connsiteX208" fmla="*/ 5965 w 20295"/>
              <a:gd name="connsiteY208" fmla="*/ 573 h 21600"/>
              <a:gd name="connsiteX209" fmla="*/ 6038 w 20295"/>
              <a:gd name="connsiteY209" fmla="*/ 562 h 21600"/>
              <a:gd name="connsiteX210" fmla="*/ 6153 w 20295"/>
              <a:gd name="connsiteY210" fmla="*/ 474 h 21600"/>
              <a:gd name="connsiteX211" fmla="*/ 6219 w 20295"/>
              <a:gd name="connsiteY211" fmla="*/ 440 h 21600"/>
              <a:gd name="connsiteX212" fmla="*/ 6194 w 20295"/>
              <a:gd name="connsiteY212" fmla="*/ 401 h 21600"/>
              <a:gd name="connsiteX213" fmla="*/ 6198 w 20295"/>
              <a:gd name="connsiteY213" fmla="*/ 329 h 21600"/>
              <a:gd name="connsiteX214" fmla="*/ 6147 w 20295"/>
              <a:gd name="connsiteY214" fmla="*/ 306 h 21600"/>
              <a:gd name="connsiteX215" fmla="*/ 6101 w 20295"/>
              <a:gd name="connsiteY215" fmla="*/ 290 h 21600"/>
              <a:gd name="connsiteX216" fmla="*/ 6080 w 20295"/>
              <a:gd name="connsiteY216" fmla="*/ 229 h 21600"/>
              <a:gd name="connsiteX217" fmla="*/ 5991 w 20295"/>
              <a:gd name="connsiteY217" fmla="*/ 229 h 21600"/>
              <a:gd name="connsiteX218" fmla="*/ 13039 w 20295"/>
              <a:gd name="connsiteY218" fmla="*/ 229 h 21600"/>
              <a:gd name="connsiteX219" fmla="*/ 12973 w 20295"/>
              <a:gd name="connsiteY219" fmla="*/ 256 h 21600"/>
              <a:gd name="connsiteX220" fmla="*/ 12916 w 20295"/>
              <a:gd name="connsiteY220" fmla="*/ 329 h 21600"/>
              <a:gd name="connsiteX221" fmla="*/ 12978 w 20295"/>
              <a:gd name="connsiteY221" fmla="*/ 352 h 21600"/>
              <a:gd name="connsiteX222" fmla="*/ 13051 w 20295"/>
              <a:gd name="connsiteY222" fmla="*/ 428 h 21600"/>
              <a:gd name="connsiteX223" fmla="*/ 13138 w 20295"/>
              <a:gd name="connsiteY223" fmla="*/ 474 h 21600"/>
              <a:gd name="connsiteX224" fmla="*/ 13263 w 20295"/>
              <a:gd name="connsiteY224" fmla="*/ 512 h 21600"/>
              <a:gd name="connsiteX225" fmla="*/ 13341 w 20295"/>
              <a:gd name="connsiteY225" fmla="*/ 489 h 21600"/>
              <a:gd name="connsiteX226" fmla="*/ 13289 w 20295"/>
              <a:gd name="connsiteY226" fmla="*/ 390 h 21600"/>
              <a:gd name="connsiteX227" fmla="*/ 13143 w 20295"/>
              <a:gd name="connsiteY227" fmla="*/ 279 h 21600"/>
              <a:gd name="connsiteX228" fmla="*/ 13039 w 20295"/>
              <a:gd name="connsiteY228" fmla="*/ 229 h 21600"/>
              <a:gd name="connsiteX229" fmla="*/ 11355 w 20295"/>
              <a:gd name="connsiteY229" fmla="*/ 268 h 21600"/>
              <a:gd name="connsiteX230" fmla="*/ 11324 w 20295"/>
              <a:gd name="connsiteY230" fmla="*/ 279 h 21600"/>
              <a:gd name="connsiteX231" fmla="*/ 11310 w 20295"/>
              <a:gd name="connsiteY231" fmla="*/ 306 h 21600"/>
              <a:gd name="connsiteX232" fmla="*/ 11294 w 20295"/>
              <a:gd name="connsiteY232" fmla="*/ 279 h 21600"/>
              <a:gd name="connsiteX233" fmla="*/ 11237 w 20295"/>
              <a:gd name="connsiteY233" fmla="*/ 279 h 21600"/>
              <a:gd name="connsiteX234" fmla="*/ 11169 w 20295"/>
              <a:gd name="connsiteY234" fmla="*/ 306 h 21600"/>
              <a:gd name="connsiteX235" fmla="*/ 11251 w 20295"/>
              <a:gd name="connsiteY235" fmla="*/ 306 h 21600"/>
              <a:gd name="connsiteX236" fmla="*/ 11242 w 20295"/>
              <a:gd name="connsiteY236" fmla="*/ 340 h 21600"/>
              <a:gd name="connsiteX237" fmla="*/ 11289 w 20295"/>
              <a:gd name="connsiteY237" fmla="*/ 367 h 21600"/>
              <a:gd name="connsiteX238" fmla="*/ 11329 w 20295"/>
              <a:gd name="connsiteY238" fmla="*/ 340 h 21600"/>
              <a:gd name="connsiteX239" fmla="*/ 11329 w 20295"/>
              <a:gd name="connsiteY239" fmla="*/ 329 h 21600"/>
              <a:gd name="connsiteX240" fmla="*/ 11362 w 20295"/>
              <a:gd name="connsiteY240" fmla="*/ 317 h 21600"/>
              <a:gd name="connsiteX241" fmla="*/ 11407 w 20295"/>
              <a:gd name="connsiteY241" fmla="*/ 306 h 21600"/>
              <a:gd name="connsiteX242" fmla="*/ 11418 w 20295"/>
              <a:gd name="connsiteY242" fmla="*/ 290 h 21600"/>
              <a:gd name="connsiteX243" fmla="*/ 11355 w 20295"/>
              <a:gd name="connsiteY243" fmla="*/ 268 h 21600"/>
              <a:gd name="connsiteX244" fmla="*/ 10351 w 20295"/>
              <a:gd name="connsiteY244" fmla="*/ 290 h 21600"/>
              <a:gd name="connsiteX245" fmla="*/ 10319 w 20295"/>
              <a:gd name="connsiteY245" fmla="*/ 329 h 21600"/>
              <a:gd name="connsiteX246" fmla="*/ 10257 w 20295"/>
              <a:gd name="connsiteY246" fmla="*/ 306 h 21600"/>
              <a:gd name="connsiteX247" fmla="*/ 10148 w 20295"/>
              <a:gd name="connsiteY247" fmla="*/ 329 h 21600"/>
              <a:gd name="connsiteX248" fmla="*/ 10195 w 20295"/>
              <a:gd name="connsiteY248" fmla="*/ 378 h 21600"/>
              <a:gd name="connsiteX249" fmla="*/ 10247 w 20295"/>
              <a:gd name="connsiteY249" fmla="*/ 378 h 21600"/>
              <a:gd name="connsiteX250" fmla="*/ 10257 w 20295"/>
              <a:gd name="connsiteY250" fmla="*/ 413 h 21600"/>
              <a:gd name="connsiteX251" fmla="*/ 10370 w 20295"/>
              <a:gd name="connsiteY251" fmla="*/ 428 h 21600"/>
              <a:gd name="connsiteX252" fmla="*/ 10480 w 20295"/>
              <a:gd name="connsiteY252" fmla="*/ 413 h 21600"/>
              <a:gd name="connsiteX253" fmla="*/ 10526 w 20295"/>
              <a:gd name="connsiteY253" fmla="*/ 352 h 21600"/>
              <a:gd name="connsiteX254" fmla="*/ 10448 w 20295"/>
              <a:gd name="connsiteY254" fmla="*/ 317 h 21600"/>
              <a:gd name="connsiteX255" fmla="*/ 10351 w 20295"/>
              <a:gd name="connsiteY255" fmla="*/ 290 h 21600"/>
              <a:gd name="connsiteX256" fmla="*/ 10137 w 20295"/>
              <a:gd name="connsiteY256" fmla="*/ 352 h 21600"/>
              <a:gd name="connsiteX257" fmla="*/ 10080 w 20295"/>
              <a:gd name="connsiteY257" fmla="*/ 367 h 21600"/>
              <a:gd name="connsiteX258" fmla="*/ 10071 w 20295"/>
              <a:gd name="connsiteY258" fmla="*/ 401 h 21600"/>
              <a:gd name="connsiteX259" fmla="*/ 10014 w 20295"/>
              <a:gd name="connsiteY259" fmla="*/ 401 h 21600"/>
              <a:gd name="connsiteX260" fmla="*/ 9993 w 20295"/>
              <a:gd name="connsiteY260" fmla="*/ 367 h 21600"/>
              <a:gd name="connsiteX261" fmla="*/ 9889 w 20295"/>
              <a:gd name="connsiteY261" fmla="*/ 401 h 21600"/>
              <a:gd name="connsiteX262" fmla="*/ 9925 w 20295"/>
              <a:gd name="connsiteY262" fmla="*/ 489 h 21600"/>
              <a:gd name="connsiteX263" fmla="*/ 10008 w 20295"/>
              <a:gd name="connsiteY263" fmla="*/ 596 h 21600"/>
              <a:gd name="connsiteX264" fmla="*/ 10071 w 20295"/>
              <a:gd name="connsiteY264" fmla="*/ 623 h 21600"/>
              <a:gd name="connsiteX265" fmla="*/ 10040 w 20295"/>
              <a:gd name="connsiteY265" fmla="*/ 673 h 21600"/>
              <a:gd name="connsiteX266" fmla="*/ 10127 w 20295"/>
              <a:gd name="connsiteY266" fmla="*/ 745 h 21600"/>
              <a:gd name="connsiteX267" fmla="*/ 10174 w 20295"/>
              <a:gd name="connsiteY267" fmla="*/ 745 h 21600"/>
              <a:gd name="connsiteX268" fmla="*/ 10184 w 20295"/>
              <a:gd name="connsiteY268" fmla="*/ 635 h 21600"/>
              <a:gd name="connsiteX269" fmla="*/ 10215 w 20295"/>
              <a:gd name="connsiteY269" fmla="*/ 623 h 21600"/>
              <a:gd name="connsiteX270" fmla="*/ 10231 w 20295"/>
              <a:gd name="connsiteY270" fmla="*/ 524 h 21600"/>
              <a:gd name="connsiteX271" fmla="*/ 10325 w 20295"/>
              <a:gd name="connsiteY271" fmla="*/ 489 h 21600"/>
              <a:gd name="connsiteX272" fmla="*/ 10189 w 20295"/>
              <a:gd name="connsiteY272" fmla="*/ 401 h 21600"/>
              <a:gd name="connsiteX273" fmla="*/ 10137 w 20295"/>
              <a:gd name="connsiteY273" fmla="*/ 352 h 21600"/>
              <a:gd name="connsiteX274" fmla="*/ 5468 w 20295"/>
              <a:gd name="connsiteY274" fmla="*/ 440 h 21600"/>
              <a:gd name="connsiteX275" fmla="*/ 5442 w 20295"/>
              <a:gd name="connsiteY275" fmla="*/ 489 h 21600"/>
              <a:gd name="connsiteX276" fmla="*/ 5473 w 20295"/>
              <a:gd name="connsiteY276" fmla="*/ 512 h 21600"/>
              <a:gd name="connsiteX277" fmla="*/ 5416 w 20295"/>
              <a:gd name="connsiteY277" fmla="*/ 550 h 21600"/>
              <a:gd name="connsiteX278" fmla="*/ 5499 w 20295"/>
              <a:gd name="connsiteY278" fmla="*/ 562 h 21600"/>
              <a:gd name="connsiteX279" fmla="*/ 5541 w 20295"/>
              <a:gd name="connsiteY279" fmla="*/ 596 h 21600"/>
              <a:gd name="connsiteX280" fmla="*/ 5598 w 20295"/>
              <a:gd name="connsiteY280" fmla="*/ 612 h 21600"/>
              <a:gd name="connsiteX281" fmla="*/ 5614 w 20295"/>
              <a:gd name="connsiteY281" fmla="*/ 562 h 21600"/>
              <a:gd name="connsiteX282" fmla="*/ 5614 w 20295"/>
              <a:gd name="connsiteY282" fmla="*/ 501 h 21600"/>
              <a:gd name="connsiteX283" fmla="*/ 5536 w 20295"/>
              <a:gd name="connsiteY283" fmla="*/ 463 h 21600"/>
              <a:gd name="connsiteX284" fmla="*/ 5468 w 20295"/>
              <a:gd name="connsiteY284" fmla="*/ 440 h 21600"/>
              <a:gd name="connsiteX285" fmla="*/ 13388 w 20295"/>
              <a:gd name="connsiteY285" fmla="*/ 440 h 21600"/>
              <a:gd name="connsiteX286" fmla="*/ 13367 w 20295"/>
              <a:gd name="connsiteY286" fmla="*/ 451 h 21600"/>
              <a:gd name="connsiteX287" fmla="*/ 13383 w 20295"/>
              <a:gd name="connsiteY287" fmla="*/ 612 h 21600"/>
              <a:gd name="connsiteX288" fmla="*/ 13574 w 20295"/>
              <a:gd name="connsiteY288" fmla="*/ 562 h 21600"/>
              <a:gd name="connsiteX289" fmla="*/ 13558 w 20295"/>
              <a:gd name="connsiteY289" fmla="*/ 512 h 21600"/>
              <a:gd name="connsiteX290" fmla="*/ 13423 w 20295"/>
              <a:gd name="connsiteY290" fmla="*/ 451 h 21600"/>
              <a:gd name="connsiteX291" fmla="*/ 13388 w 20295"/>
              <a:gd name="connsiteY291" fmla="*/ 440 h 21600"/>
              <a:gd name="connsiteX292" fmla="*/ 5701 w 20295"/>
              <a:gd name="connsiteY292" fmla="*/ 489 h 21600"/>
              <a:gd name="connsiteX293" fmla="*/ 5680 w 20295"/>
              <a:gd name="connsiteY293" fmla="*/ 535 h 21600"/>
              <a:gd name="connsiteX294" fmla="*/ 5670 w 20295"/>
              <a:gd name="connsiteY294" fmla="*/ 585 h 21600"/>
              <a:gd name="connsiteX295" fmla="*/ 5691 w 20295"/>
              <a:gd name="connsiteY295" fmla="*/ 612 h 21600"/>
              <a:gd name="connsiteX296" fmla="*/ 5758 w 20295"/>
              <a:gd name="connsiteY296" fmla="*/ 585 h 21600"/>
              <a:gd name="connsiteX297" fmla="*/ 5790 w 20295"/>
              <a:gd name="connsiteY297" fmla="*/ 550 h 21600"/>
              <a:gd name="connsiteX298" fmla="*/ 5769 w 20295"/>
              <a:gd name="connsiteY298" fmla="*/ 501 h 21600"/>
              <a:gd name="connsiteX299" fmla="*/ 5748 w 20295"/>
              <a:gd name="connsiteY299" fmla="*/ 501 h 21600"/>
              <a:gd name="connsiteX300" fmla="*/ 5701 w 20295"/>
              <a:gd name="connsiteY300" fmla="*/ 489 h 21600"/>
              <a:gd name="connsiteX301" fmla="*/ 5204 w 20295"/>
              <a:gd name="connsiteY301" fmla="*/ 501 h 21600"/>
              <a:gd name="connsiteX302" fmla="*/ 5142 w 20295"/>
              <a:gd name="connsiteY302" fmla="*/ 535 h 21600"/>
              <a:gd name="connsiteX303" fmla="*/ 5131 w 20295"/>
              <a:gd name="connsiteY303" fmla="*/ 550 h 21600"/>
              <a:gd name="connsiteX304" fmla="*/ 5199 w 20295"/>
              <a:gd name="connsiteY304" fmla="*/ 550 h 21600"/>
              <a:gd name="connsiteX305" fmla="*/ 5256 w 20295"/>
              <a:gd name="connsiteY305" fmla="*/ 524 h 21600"/>
              <a:gd name="connsiteX306" fmla="*/ 5225 w 20295"/>
              <a:gd name="connsiteY306" fmla="*/ 501 h 21600"/>
              <a:gd name="connsiteX307" fmla="*/ 5204 w 20295"/>
              <a:gd name="connsiteY307" fmla="*/ 501 h 21600"/>
              <a:gd name="connsiteX308" fmla="*/ 10382 w 20295"/>
              <a:gd name="connsiteY308" fmla="*/ 535 h 21600"/>
              <a:gd name="connsiteX309" fmla="*/ 10304 w 20295"/>
              <a:gd name="connsiteY309" fmla="*/ 562 h 21600"/>
              <a:gd name="connsiteX310" fmla="*/ 10330 w 20295"/>
              <a:gd name="connsiteY310" fmla="*/ 596 h 21600"/>
              <a:gd name="connsiteX311" fmla="*/ 10309 w 20295"/>
              <a:gd name="connsiteY311" fmla="*/ 635 h 21600"/>
              <a:gd name="connsiteX312" fmla="*/ 10382 w 20295"/>
              <a:gd name="connsiteY312" fmla="*/ 657 h 21600"/>
              <a:gd name="connsiteX313" fmla="*/ 10464 w 20295"/>
              <a:gd name="connsiteY313" fmla="*/ 612 h 21600"/>
              <a:gd name="connsiteX314" fmla="*/ 10403 w 20295"/>
              <a:gd name="connsiteY314" fmla="*/ 585 h 21600"/>
              <a:gd name="connsiteX315" fmla="*/ 10382 w 20295"/>
              <a:gd name="connsiteY315" fmla="*/ 535 h 21600"/>
              <a:gd name="connsiteX316" fmla="*/ 5162 w 20295"/>
              <a:gd name="connsiteY316" fmla="*/ 573 h 21600"/>
              <a:gd name="connsiteX317" fmla="*/ 5100 w 20295"/>
              <a:gd name="connsiteY317" fmla="*/ 585 h 21600"/>
              <a:gd name="connsiteX318" fmla="*/ 5044 w 20295"/>
              <a:gd name="connsiteY318" fmla="*/ 623 h 21600"/>
              <a:gd name="connsiteX319" fmla="*/ 5079 w 20295"/>
              <a:gd name="connsiteY319" fmla="*/ 673 h 21600"/>
              <a:gd name="connsiteX320" fmla="*/ 5173 w 20295"/>
              <a:gd name="connsiteY320" fmla="*/ 635 h 21600"/>
              <a:gd name="connsiteX321" fmla="*/ 5209 w 20295"/>
              <a:gd name="connsiteY321" fmla="*/ 596 h 21600"/>
              <a:gd name="connsiteX322" fmla="*/ 5162 w 20295"/>
              <a:gd name="connsiteY322" fmla="*/ 573 h 21600"/>
              <a:gd name="connsiteX323" fmla="*/ 5722 w 20295"/>
              <a:gd name="connsiteY323" fmla="*/ 612 h 21600"/>
              <a:gd name="connsiteX324" fmla="*/ 5717 w 20295"/>
              <a:gd name="connsiteY324" fmla="*/ 646 h 21600"/>
              <a:gd name="connsiteX325" fmla="*/ 5784 w 20295"/>
              <a:gd name="connsiteY325" fmla="*/ 657 h 21600"/>
              <a:gd name="connsiteX326" fmla="*/ 5805 w 20295"/>
              <a:gd name="connsiteY326" fmla="*/ 657 h 21600"/>
              <a:gd name="connsiteX327" fmla="*/ 5816 w 20295"/>
              <a:gd name="connsiteY327" fmla="*/ 635 h 21600"/>
              <a:gd name="connsiteX328" fmla="*/ 5800 w 20295"/>
              <a:gd name="connsiteY328" fmla="*/ 623 h 21600"/>
              <a:gd name="connsiteX329" fmla="*/ 5722 w 20295"/>
              <a:gd name="connsiteY329" fmla="*/ 612 h 21600"/>
              <a:gd name="connsiteX330" fmla="*/ 4935 w 20295"/>
              <a:gd name="connsiteY330" fmla="*/ 635 h 21600"/>
              <a:gd name="connsiteX331" fmla="*/ 4872 w 20295"/>
              <a:gd name="connsiteY331" fmla="*/ 657 h 21600"/>
              <a:gd name="connsiteX332" fmla="*/ 4810 w 20295"/>
              <a:gd name="connsiteY332" fmla="*/ 657 h 21600"/>
              <a:gd name="connsiteX333" fmla="*/ 4681 w 20295"/>
              <a:gd name="connsiteY333" fmla="*/ 734 h 21600"/>
              <a:gd name="connsiteX334" fmla="*/ 4556 w 20295"/>
              <a:gd name="connsiteY334" fmla="*/ 818 h 21600"/>
              <a:gd name="connsiteX335" fmla="*/ 4598 w 20295"/>
              <a:gd name="connsiteY335" fmla="*/ 856 h 21600"/>
              <a:gd name="connsiteX336" fmla="*/ 4670 w 20295"/>
              <a:gd name="connsiteY336" fmla="*/ 829 h 21600"/>
              <a:gd name="connsiteX337" fmla="*/ 4780 w 20295"/>
              <a:gd name="connsiteY337" fmla="*/ 780 h 21600"/>
              <a:gd name="connsiteX338" fmla="*/ 4815 w 20295"/>
              <a:gd name="connsiteY338" fmla="*/ 768 h 21600"/>
              <a:gd name="connsiteX339" fmla="*/ 4872 w 20295"/>
              <a:gd name="connsiteY339" fmla="*/ 734 h 21600"/>
              <a:gd name="connsiteX340" fmla="*/ 4935 w 20295"/>
              <a:gd name="connsiteY340" fmla="*/ 635 h 21600"/>
              <a:gd name="connsiteX341" fmla="*/ 13600 w 20295"/>
              <a:gd name="connsiteY341" fmla="*/ 646 h 21600"/>
              <a:gd name="connsiteX342" fmla="*/ 13532 w 20295"/>
              <a:gd name="connsiteY342" fmla="*/ 696 h 21600"/>
              <a:gd name="connsiteX343" fmla="*/ 13522 w 20295"/>
              <a:gd name="connsiteY343" fmla="*/ 745 h 21600"/>
              <a:gd name="connsiteX344" fmla="*/ 13538 w 20295"/>
              <a:gd name="connsiteY344" fmla="*/ 795 h 21600"/>
              <a:gd name="connsiteX345" fmla="*/ 13465 w 20295"/>
              <a:gd name="connsiteY345" fmla="*/ 795 h 21600"/>
              <a:gd name="connsiteX346" fmla="*/ 13409 w 20295"/>
              <a:gd name="connsiteY346" fmla="*/ 856 h 21600"/>
              <a:gd name="connsiteX347" fmla="*/ 13362 w 20295"/>
              <a:gd name="connsiteY347" fmla="*/ 829 h 21600"/>
              <a:gd name="connsiteX348" fmla="*/ 13263 w 20295"/>
              <a:gd name="connsiteY348" fmla="*/ 841 h 21600"/>
              <a:gd name="connsiteX349" fmla="*/ 13263 w 20295"/>
              <a:gd name="connsiteY349" fmla="*/ 879 h 21600"/>
              <a:gd name="connsiteX350" fmla="*/ 13164 w 20295"/>
              <a:gd name="connsiteY350" fmla="*/ 891 h 21600"/>
              <a:gd name="connsiteX351" fmla="*/ 13112 w 20295"/>
              <a:gd name="connsiteY351" fmla="*/ 952 h 21600"/>
              <a:gd name="connsiteX352" fmla="*/ 13065 w 20295"/>
              <a:gd name="connsiteY352" fmla="*/ 952 h 21600"/>
              <a:gd name="connsiteX353" fmla="*/ 13051 w 20295"/>
              <a:gd name="connsiteY353" fmla="*/ 1040 h 21600"/>
              <a:gd name="connsiteX354" fmla="*/ 13107 w 20295"/>
              <a:gd name="connsiteY354" fmla="*/ 1101 h 21600"/>
              <a:gd name="connsiteX355" fmla="*/ 13025 w 20295"/>
              <a:gd name="connsiteY355" fmla="*/ 1112 h 21600"/>
              <a:gd name="connsiteX356" fmla="*/ 12921 w 20295"/>
              <a:gd name="connsiteY356" fmla="*/ 1112 h 21600"/>
              <a:gd name="connsiteX357" fmla="*/ 12858 w 20295"/>
              <a:gd name="connsiteY357" fmla="*/ 1135 h 21600"/>
              <a:gd name="connsiteX358" fmla="*/ 12910 w 20295"/>
              <a:gd name="connsiteY358" fmla="*/ 1269 h 21600"/>
              <a:gd name="connsiteX359" fmla="*/ 12983 w 20295"/>
              <a:gd name="connsiteY359" fmla="*/ 1380 h 21600"/>
              <a:gd name="connsiteX360" fmla="*/ 12879 w 20295"/>
              <a:gd name="connsiteY360" fmla="*/ 1307 h 21600"/>
              <a:gd name="connsiteX361" fmla="*/ 12792 w 20295"/>
              <a:gd name="connsiteY361" fmla="*/ 1319 h 21600"/>
              <a:gd name="connsiteX362" fmla="*/ 12735 w 20295"/>
              <a:gd name="connsiteY362" fmla="*/ 1368 h 21600"/>
              <a:gd name="connsiteX363" fmla="*/ 12780 w 20295"/>
              <a:gd name="connsiteY363" fmla="*/ 1468 h 21600"/>
              <a:gd name="connsiteX364" fmla="*/ 12728 w 20295"/>
              <a:gd name="connsiteY364" fmla="*/ 1441 h 21600"/>
              <a:gd name="connsiteX365" fmla="*/ 12709 w 20295"/>
              <a:gd name="connsiteY365" fmla="*/ 1319 h 21600"/>
              <a:gd name="connsiteX366" fmla="*/ 12662 w 20295"/>
              <a:gd name="connsiteY366" fmla="*/ 1246 h 21600"/>
              <a:gd name="connsiteX367" fmla="*/ 12641 w 20295"/>
              <a:gd name="connsiteY367" fmla="*/ 1246 h 21600"/>
              <a:gd name="connsiteX368" fmla="*/ 12683 w 20295"/>
              <a:gd name="connsiteY368" fmla="*/ 1345 h 21600"/>
              <a:gd name="connsiteX369" fmla="*/ 12631 w 20295"/>
              <a:gd name="connsiteY369" fmla="*/ 1430 h 21600"/>
              <a:gd name="connsiteX370" fmla="*/ 12719 w 20295"/>
              <a:gd name="connsiteY370" fmla="*/ 1540 h 21600"/>
              <a:gd name="connsiteX371" fmla="*/ 12724 w 20295"/>
              <a:gd name="connsiteY371" fmla="*/ 1674 h 21600"/>
              <a:gd name="connsiteX372" fmla="*/ 12754 w 20295"/>
              <a:gd name="connsiteY372" fmla="*/ 1747 h 21600"/>
              <a:gd name="connsiteX373" fmla="*/ 12806 w 20295"/>
              <a:gd name="connsiteY373" fmla="*/ 1758 h 21600"/>
              <a:gd name="connsiteX374" fmla="*/ 12813 w 20295"/>
              <a:gd name="connsiteY374" fmla="*/ 1846 h 21600"/>
              <a:gd name="connsiteX375" fmla="*/ 12858 w 20295"/>
              <a:gd name="connsiteY375" fmla="*/ 1919 h 21600"/>
              <a:gd name="connsiteX376" fmla="*/ 12839 w 20295"/>
              <a:gd name="connsiteY376" fmla="*/ 1980 h 21600"/>
              <a:gd name="connsiteX377" fmla="*/ 12843 w 20295"/>
              <a:gd name="connsiteY377" fmla="*/ 2053 h 21600"/>
              <a:gd name="connsiteX378" fmla="*/ 12801 w 20295"/>
              <a:gd name="connsiteY378" fmla="*/ 2091 h 21600"/>
              <a:gd name="connsiteX379" fmla="*/ 12796 w 20295"/>
              <a:gd name="connsiteY379" fmla="*/ 2141 h 21600"/>
              <a:gd name="connsiteX380" fmla="*/ 12740 w 20295"/>
              <a:gd name="connsiteY380" fmla="*/ 2114 h 21600"/>
              <a:gd name="connsiteX381" fmla="*/ 12775 w 20295"/>
              <a:gd name="connsiteY381" fmla="*/ 1919 h 21600"/>
              <a:gd name="connsiteX382" fmla="*/ 12771 w 20295"/>
              <a:gd name="connsiteY382" fmla="*/ 1819 h 21600"/>
              <a:gd name="connsiteX383" fmla="*/ 12698 w 20295"/>
              <a:gd name="connsiteY383" fmla="*/ 1735 h 21600"/>
              <a:gd name="connsiteX384" fmla="*/ 12657 w 20295"/>
              <a:gd name="connsiteY384" fmla="*/ 1552 h 21600"/>
              <a:gd name="connsiteX385" fmla="*/ 12615 w 20295"/>
              <a:gd name="connsiteY385" fmla="*/ 1452 h 21600"/>
              <a:gd name="connsiteX386" fmla="*/ 12573 w 20295"/>
              <a:gd name="connsiteY386" fmla="*/ 1418 h 21600"/>
              <a:gd name="connsiteX387" fmla="*/ 12584 w 20295"/>
              <a:gd name="connsiteY387" fmla="*/ 1307 h 21600"/>
              <a:gd name="connsiteX388" fmla="*/ 12554 w 20295"/>
              <a:gd name="connsiteY388" fmla="*/ 1235 h 21600"/>
              <a:gd name="connsiteX389" fmla="*/ 12434 w 20295"/>
              <a:gd name="connsiteY389" fmla="*/ 1196 h 21600"/>
              <a:gd name="connsiteX390" fmla="*/ 12408 w 20295"/>
              <a:gd name="connsiteY390" fmla="*/ 1223 h 21600"/>
              <a:gd name="connsiteX391" fmla="*/ 12413 w 20295"/>
              <a:gd name="connsiteY391" fmla="*/ 1345 h 21600"/>
              <a:gd name="connsiteX392" fmla="*/ 12366 w 20295"/>
              <a:gd name="connsiteY392" fmla="*/ 1468 h 21600"/>
              <a:gd name="connsiteX393" fmla="*/ 12377 w 20295"/>
              <a:gd name="connsiteY393" fmla="*/ 1514 h 21600"/>
              <a:gd name="connsiteX394" fmla="*/ 12429 w 20295"/>
              <a:gd name="connsiteY394" fmla="*/ 1624 h 21600"/>
              <a:gd name="connsiteX395" fmla="*/ 12429 w 20295"/>
              <a:gd name="connsiteY395" fmla="*/ 1686 h 21600"/>
              <a:gd name="connsiteX396" fmla="*/ 12486 w 20295"/>
              <a:gd name="connsiteY396" fmla="*/ 1697 h 21600"/>
              <a:gd name="connsiteX397" fmla="*/ 12495 w 20295"/>
              <a:gd name="connsiteY397" fmla="*/ 1724 h 21600"/>
              <a:gd name="connsiteX398" fmla="*/ 12558 w 20295"/>
              <a:gd name="connsiteY398" fmla="*/ 1796 h 21600"/>
              <a:gd name="connsiteX399" fmla="*/ 12547 w 20295"/>
              <a:gd name="connsiteY399" fmla="*/ 1869 h 21600"/>
              <a:gd name="connsiteX400" fmla="*/ 12351 w 20295"/>
              <a:gd name="connsiteY400" fmla="*/ 1712 h 21600"/>
              <a:gd name="connsiteX401" fmla="*/ 12278 w 20295"/>
              <a:gd name="connsiteY401" fmla="*/ 1674 h 21600"/>
              <a:gd name="connsiteX402" fmla="*/ 12139 w 20295"/>
              <a:gd name="connsiteY402" fmla="*/ 1636 h 21600"/>
              <a:gd name="connsiteX403" fmla="*/ 12128 w 20295"/>
              <a:gd name="connsiteY403" fmla="*/ 1686 h 21600"/>
              <a:gd name="connsiteX404" fmla="*/ 12191 w 20295"/>
              <a:gd name="connsiteY404" fmla="*/ 1758 h 21600"/>
              <a:gd name="connsiteX405" fmla="*/ 12158 w 20295"/>
              <a:gd name="connsiteY405" fmla="*/ 1846 h 21600"/>
              <a:gd name="connsiteX406" fmla="*/ 12092 w 20295"/>
              <a:gd name="connsiteY406" fmla="*/ 1758 h 21600"/>
              <a:gd name="connsiteX407" fmla="*/ 12040 w 20295"/>
              <a:gd name="connsiteY407" fmla="*/ 1819 h 21600"/>
              <a:gd name="connsiteX408" fmla="*/ 11958 w 20295"/>
              <a:gd name="connsiteY408" fmla="*/ 1819 h 21600"/>
              <a:gd name="connsiteX409" fmla="*/ 11936 w 20295"/>
              <a:gd name="connsiteY409" fmla="*/ 1869 h 21600"/>
              <a:gd name="connsiteX410" fmla="*/ 11880 w 20295"/>
              <a:gd name="connsiteY410" fmla="*/ 1858 h 21600"/>
              <a:gd name="connsiteX411" fmla="*/ 11906 w 20295"/>
              <a:gd name="connsiteY411" fmla="*/ 1774 h 21600"/>
              <a:gd name="connsiteX412" fmla="*/ 11868 w 20295"/>
              <a:gd name="connsiteY412" fmla="*/ 1758 h 21600"/>
              <a:gd name="connsiteX413" fmla="*/ 11734 w 20295"/>
              <a:gd name="connsiteY413" fmla="*/ 1881 h 21600"/>
              <a:gd name="connsiteX414" fmla="*/ 11651 w 20295"/>
              <a:gd name="connsiteY414" fmla="*/ 1942 h 21600"/>
              <a:gd name="connsiteX415" fmla="*/ 11656 w 20295"/>
              <a:gd name="connsiteY415" fmla="*/ 2030 h 21600"/>
              <a:gd name="connsiteX416" fmla="*/ 11588 w 20295"/>
              <a:gd name="connsiteY416" fmla="*/ 2053 h 21600"/>
              <a:gd name="connsiteX417" fmla="*/ 11548 w 20295"/>
              <a:gd name="connsiteY417" fmla="*/ 2003 h 21600"/>
              <a:gd name="connsiteX418" fmla="*/ 11536 w 20295"/>
              <a:gd name="connsiteY418" fmla="*/ 1930 h 21600"/>
              <a:gd name="connsiteX419" fmla="*/ 11588 w 20295"/>
              <a:gd name="connsiteY419" fmla="*/ 1919 h 21600"/>
              <a:gd name="connsiteX420" fmla="*/ 11553 w 20295"/>
              <a:gd name="connsiteY420" fmla="*/ 1846 h 21600"/>
              <a:gd name="connsiteX421" fmla="*/ 11423 w 20295"/>
              <a:gd name="connsiteY421" fmla="*/ 1796 h 21600"/>
              <a:gd name="connsiteX422" fmla="*/ 11470 w 20295"/>
              <a:gd name="connsiteY422" fmla="*/ 1881 h 21600"/>
              <a:gd name="connsiteX423" fmla="*/ 11459 w 20295"/>
              <a:gd name="connsiteY423" fmla="*/ 1969 h 21600"/>
              <a:gd name="connsiteX424" fmla="*/ 11511 w 20295"/>
              <a:gd name="connsiteY424" fmla="*/ 2053 h 21600"/>
              <a:gd name="connsiteX425" fmla="*/ 11501 w 20295"/>
              <a:gd name="connsiteY425" fmla="*/ 2152 h 21600"/>
              <a:gd name="connsiteX426" fmla="*/ 11449 w 20295"/>
              <a:gd name="connsiteY426" fmla="*/ 2102 h 21600"/>
              <a:gd name="connsiteX427" fmla="*/ 11407 w 20295"/>
              <a:gd name="connsiteY427" fmla="*/ 2091 h 21600"/>
              <a:gd name="connsiteX428" fmla="*/ 11319 w 20295"/>
              <a:gd name="connsiteY428" fmla="*/ 2225 h 21600"/>
              <a:gd name="connsiteX429" fmla="*/ 11366 w 20295"/>
              <a:gd name="connsiteY429" fmla="*/ 2335 h 21600"/>
              <a:gd name="connsiteX430" fmla="*/ 11329 w 20295"/>
              <a:gd name="connsiteY430" fmla="*/ 2370 h 21600"/>
              <a:gd name="connsiteX431" fmla="*/ 11206 w 20295"/>
              <a:gd name="connsiteY431" fmla="*/ 2286 h 21600"/>
              <a:gd name="connsiteX432" fmla="*/ 11180 w 20295"/>
              <a:gd name="connsiteY432" fmla="*/ 2335 h 21600"/>
              <a:gd name="connsiteX433" fmla="*/ 11216 w 20295"/>
              <a:gd name="connsiteY433" fmla="*/ 2397 h 21600"/>
              <a:gd name="connsiteX434" fmla="*/ 11221 w 20295"/>
              <a:gd name="connsiteY434" fmla="*/ 2469 h 21600"/>
              <a:gd name="connsiteX435" fmla="*/ 11180 w 20295"/>
              <a:gd name="connsiteY435" fmla="*/ 2431 h 21600"/>
              <a:gd name="connsiteX436" fmla="*/ 11112 w 20295"/>
              <a:gd name="connsiteY436" fmla="*/ 2385 h 21600"/>
              <a:gd name="connsiteX437" fmla="*/ 11081 w 20295"/>
              <a:gd name="connsiteY437" fmla="*/ 2175 h 21600"/>
              <a:gd name="connsiteX438" fmla="*/ 10992 w 20295"/>
              <a:gd name="connsiteY438" fmla="*/ 2079 h 21600"/>
              <a:gd name="connsiteX439" fmla="*/ 11025 w 20295"/>
              <a:gd name="connsiteY439" fmla="*/ 2064 h 21600"/>
              <a:gd name="connsiteX440" fmla="*/ 11242 w 20295"/>
              <a:gd name="connsiteY440" fmla="*/ 2175 h 21600"/>
              <a:gd name="connsiteX441" fmla="*/ 11310 w 20295"/>
              <a:gd name="connsiteY441" fmla="*/ 2141 h 21600"/>
              <a:gd name="connsiteX442" fmla="*/ 11350 w 20295"/>
              <a:gd name="connsiteY442" fmla="*/ 2064 h 21600"/>
              <a:gd name="connsiteX443" fmla="*/ 11336 w 20295"/>
              <a:gd name="connsiteY443" fmla="*/ 1969 h 21600"/>
              <a:gd name="connsiteX444" fmla="*/ 11294 w 20295"/>
              <a:gd name="connsiteY444" fmla="*/ 1907 h 21600"/>
              <a:gd name="connsiteX445" fmla="*/ 11102 w 20295"/>
              <a:gd name="connsiteY445" fmla="*/ 1747 h 21600"/>
              <a:gd name="connsiteX446" fmla="*/ 10978 w 20295"/>
              <a:gd name="connsiteY446" fmla="*/ 1712 h 21600"/>
              <a:gd name="connsiteX447" fmla="*/ 10895 w 20295"/>
              <a:gd name="connsiteY447" fmla="*/ 1624 h 21600"/>
              <a:gd name="connsiteX448" fmla="*/ 10853 w 20295"/>
              <a:gd name="connsiteY448" fmla="*/ 1674 h 21600"/>
              <a:gd name="connsiteX449" fmla="*/ 10796 w 20295"/>
              <a:gd name="connsiteY449" fmla="*/ 1590 h 21600"/>
              <a:gd name="connsiteX450" fmla="*/ 10848 w 20295"/>
              <a:gd name="connsiteY450" fmla="*/ 1552 h 21600"/>
              <a:gd name="connsiteX451" fmla="*/ 10702 w 20295"/>
              <a:gd name="connsiteY451" fmla="*/ 1452 h 21600"/>
              <a:gd name="connsiteX452" fmla="*/ 10629 w 20295"/>
              <a:gd name="connsiteY452" fmla="*/ 1479 h 21600"/>
              <a:gd name="connsiteX453" fmla="*/ 10552 w 20295"/>
              <a:gd name="connsiteY453" fmla="*/ 1479 h 21600"/>
              <a:gd name="connsiteX454" fmla="*/ 10495 w 20295"/>
              <a:gd name="connsiteY454" fmla="*/ 1590 h 21600"/>
              <a:gd name="connsiteX455" fmla="*/ 10422 w 20295"/>
              <a:gd name="connsiteY455" fmla="*/ 1575 h 21600"/>
              <a:gd name="connsiteX456" fmla="*/ 10330 w 20295"/>
              <a:gd name="connsiteY456" fmla="*/ 1636 h 21600"/>
              <a:gd name="connsiteX457" fmla="*/ 10221 w 20295"/>
              <a:gd name="connsiteY457" fmla="*/ 1808 h 21600"/>
              <a:gd name="connsiteX458" fmla="*/ 10153 w 20295"/>
              <a:gd name="connsiteY458" fmla="*/ 1919 h 21600"/>
              <a:gd name="connsiteX459" fmla="*/ 10059 w 20295"/>
              <a:gd name="connsiteY459" fmla="*/ 2186 h 21600"/>
              <a:gd name="connsiteX460" fmla="*/ 9982 w 20295"/>
              <a:gd name="connsiteY460" fmla="*/ 2385 h 21600"/>
              <a:gd name="connsiteX461" fmla="*/ 9894 w 20295"/>
              <a:gd name="connsiteY461" fmla="*/ 2530 h 21600"/>
              <a:gd name="connsiteX462" fmla="*/ 9774 w 20295"/>
              <a:gd name="connsiteY462" fmla="*/ 2653 h 21600"/>
              <a:gd name="connsiteX463" fmla="*/ 9734 w 20295"/>
              <a:gd name="connsiteY463" fmla="*/ 2752 h 21600"/>
              <a:gd name="connsiteX464" fmla="*/ 9755 w 20295"/>
              <a:gd name="connsiteY464" fmla="*/ 3092 h 21600"/>
              <a:gd name="connsiteX465" fmla="*/ 9774 w 20295"/>
              <a:gd name="connsiteY465" fmla="*/ 3253 h 21600"/>
              <a:gd name="connsiteX466" fmla="*/ 9842 w 20295"/>
              <a:gd name="connsiteY466" fmla="*/ 3325 h 21600"/>
              <a:gd name="connsiteX467" fmla="*/ 9878 w 20295"/>
              <a:gd name="connsiteY467" fmla="*/ 3314 h 21600"/>
              <a:gd name="connsiteX468" fmla="*/ 9972 w 20295"/>
              <a:gd name="connsiteY468" fmla="*/ 3142 h 21600"/>
              <a:gd name="connsiteX469" fmla="*/ 10008 w 20295"/>
              <a:gd name="connsiteY469" fmla="*/ 3241 h 21600"/>
              <a:gd name="connsiteX470" fmla="*/ 10055 w 20295"/>
              <a:gd name="connsiteY470" fmla="*/ 3448 h 21600"/>
              <a:gd name="connsiteX471" fmla="*/ 10102 w 20295"/>
              <a:gd name="connsiteY471" fmla="*/ 3620 h 21600"/>
              <a:gd name="connsiteX472" fmla="*/ 10105 w 20295"/>
              <a:gd name="connsiteY472" fmla="*/ 3639 h 21600"/>
              <a:gd name="connsiteX473" fmla="*/ 10045 w 20295"/>
              <a:gd name="connsiteY473" fmla="*/ 3681 h 21600"/>
              <a:gd name="connsiteX474" fmla="*/ 10055 w 20295"/>
              <a:gd name="connsiteY474" fmla="*/ 3742 h 21600"/>
              <a:gd name="connsiteX475" fmla="*/ 10106 w 20295"/>
              <a:gd name="connsiteY475" fmla="*/ 3826 h 21600"/>
              <a:gd name="connsiteX476" fmla="*/ 10121 w 20295"/>
              <a:gd name="connsiteY476" fmla="*/ 3757 h 21600"/>
              <a:gd name="connsiteX477" fmla="*/ 10123 w 20295"/>
              <a:gd name="connsiteY477" fmla="*/ 3765 h 21600"/>
              <a:gd name="connsiteX478" fmla="*/ 10179 w 20295"/>
              <a:gd name="connsiteY478" fmla="*/ 3754 h 21600"/>
              <a:gd name="connsiteX479" fmla="*/ 10205 w 20295"/>
              <a:gd name="connsiteY479" fmla="*/ 3631 h 21600"/>
              <a:gd name="connsiteX480" fmla="*/ 10267 w 20295"/>
              <a:gd name="connsiteY480" fmla="*/ 3643 h 21600"/>
              <a:gd name="connsiteX481" fmla="*/ 10288 w 20295"/>
              <a:gd name="connsiteY481" fmla="*/ 3497 h 21600"/>
              <a:gd name="connsiteX482" fmla="*/ 10293 w 20295"/>
              <a:gd name="connsiteY482" fmla="*/ 3241 h 21600"/>
              <a:gd name="connsiteX483" fmla="*/ 10340 w 20295"/>
              <a:gd name="connsiteY483" fmla="*/ 3203 h 21600"/>
              <a:gd name="connsiteX484" fmla="*/ 10377 w 20295"/>
              <a:gd name="connsiteY484" fmla="*/ 3031 h 21600"/>
              <a:gd name="connsiteX485" fmla="*/ 10325 w 20295"/>
              <a:gd name="connsiteY485" fmla="*/ 2947 h 21600"/>
              <a:gd name="connsiteX486" fmla="*/ 10283 w 20295"/>
              <a:gd name="connsiteY486" fmla="*/ 2848 h 21600"/>
              <a:gd name="connsiteX487" fmla="*/ 10304 w 20295"/>
              <a:gd name="connsiteY487" fmla="*/ 2641 h 21600"/>
              <a:gd name="connsiteX488" fmla="*/ 10387 w 20295"/>
              <a:gd name="connsiteY488" fmla="*/ 2519 h 21600"/>
              <a:gd name="connsiteX489" fmla="*/ 10455 w 20295"/>
              <a:gd name="connsiteY489" fmla="*/ 2408 h 21600"/>
              <a:gd name="connsiteX490" fmla="*/ 10438 w 20295"/>
              <a:gd name="connsiteY490" fmla="*/ 2324 h 21600"/>
              <a:gd name="connsiteX491" fmla="*/ 10474 w 20295"/>
              <a:gd name="connsiteY491" fmla="*/ 2225 h 21600"/>
              <a:gd name="connsiteX492" fmla="*/ 10552 w 20295"/>
              <a:gd name="connsiteY492" fmla="*/ 2186 h 21600"/>
              <a:gd name="connsiteX493" fmla="*/ 10620 w 20295"/>
              <a:gd name="connsiteY493" fmla="*/ 2248 h 21600"/>
              <a:gd name="connsiteX494" fmla="*/ 10629 w 20295"/>
              <a:gd name="connsiteY494" fmla="*/ 2309 h 21600"/>
              <a:gd name="connsiteX495" fmla="*/ 10604 w 20295"/>
              <a:gd name="connsiteY495" fmla="*/ 2335 h 21600"/>
              <a:gd name="connsiteX496" fmla="*/ 10511 w 20295"/>
              <a:gd name="connsiteY496" fmla="*/ 2492 h 21600"/>
              <a:gd name="connsiteX497" fmla="*/ 10474 w 20295"/>
              <a:gd name="connsiteY497" fmla="*/ 2580 h 21600"/>
              <a:gd name="connsiteX498" fmla="*/ 10459 w 20295"/>
              <a:gd name="connsiteY498" fmla="*/ 2664 h 21600"/>
              <a:gd name="connsiteX499" fmla="*/ 10490 w 20295"/>
              <a:gd name="connsiteY499" fmla="*/ 2798 h 21600"/>
              <a:gd name="connsiteX500" fmla="*/ 10490 w 20295"/>
              <a:gd name="connsiteY500" fmla="*/ 2947 h 21600"/>
              <a:gd name="connsiteX501" fmla="*/ 10542 w 20295"/>
              <a:gd name="connsiteY501" fmla="*/ 2997 h 21600"/>
              <a:gd name="connsiteX502" fmla="*/ 10578 w 20295"/>
              <a:gd name="connsiteY502" fmla="*/ 3081 h 21600"/>
              <a:gd name="connsiteX503" fmla="*/ 10655 w 20295"/>
              <a:gd name="connsiteY503" fmla="*/ 3043 h 21600"/>
              <a:gd name="connsiteX504" fmla="*/ 10740 w 20295"/>
              <a:gd name="connsiteY504" fmla="*/ 2997 h 21600"/>
              <a:gd name="connsiteX505" fmla="*/ 10827 w 20295"/>
              <a:gd name="connsiteY505" fmla="*/ 2981 h 21600"/>
              <a:gd name="connsiteX506" fmla="*/ 10884 w 20295"/>
              <a:gd name="connsiteY506" fmla="*/ 3058 h 21600"/>
              <a:gd name="connsiteX507" fmla="*/ 10837 w 20295"/>
              <a:gd name="connsiteY507" fmla="*/ 3142 h 21600"/>
              <a:gd name="connsiteX508" fmla="*/ 10785 w 20295"/>
              <a:gd name="connsiteY508" fmla="*/ 3142 h 21600"/>
              <a:gd name="connsiteX509" fmla="*/ 10728 w 20295"/>
              <a:gd name="connsiteY509" fmla="*/ 3119 h 21600"/>
              <a:gd name="connsiteX510" fmla="*/ 10667 w 20295"/>
              <a:gd name="connsiteY510" fmla="*/ 3142 h 21600"/>
              <a:gd name="connsiteX511" fmla="*/ 10610 w 20295"/>
              <a:gd name="connsiteY511" fmla="*/ 3180 h 21600"/>
              <a:gd name="connsiteX512" fmla="*/ 10620 w 20295"/>
              <a:gd name="connsiteY512" fmla="*/ 3264 h 21600"/>
              <a:gd name="connsiteX513" fmla="*/ 10655 w 20295"/>
              <a:gd name="connsiteY513" fmla="*/ 3314 h 21600"/>
              <a:gd name="connsiteX514" fmla="*/ 10672 w 20295"/>
              <a:gd name="connsiteY514" fmla="*/ 3287 h 21600"/>
              <a:gd name="connsiteX515" fmla="*/ 10672 w 20295"/>
              <a:gd name="connsiteY515" fmla="*/ 3375 h 21600"/>
              <a:gd name="connsiteX516" fmla="*/ 10672 w 20295"/>
              <a:gd name="connsiteY516" fmla="*/ 3486 h 21600"/>
              <a:gd name="connsiteX517" fmla="*/ 10629 w 20295"/>
              <a:gd name="connsiteY517" fmla="*/ 3486 h 21600"/>
              <a:gd name="connsiteX518" fmla="*/ 10584 w 20295"/>
              <a:gd name="connsiteY518" fmla="*/ 3375 h 21600"/>
              <a:gd name="connsiteX519" fmla="*/ 10542 w 20295"/>
              <a:gd name="connsiteY519" fmla="*/ 3425 h 21600"/>
              <a:gd name="connsiteX520" fmla="*/ 10521 w 20295"/>
              <a:gd name="connsiteY520" fmla="*/ 3520 h 21600"/>
              <a:gd name="connsiteX521" fmla="*/ 10526 w 20295"/>
              <a:gd name="connsiteY521" fmla="*/ 3631 h 21600"/>
              <a:gd name="connsiteX522" fmla="*/ 10547 w 20295"/>
              <a:gd name="connsiteY522" fmla="*/ 3754 h 21600"/>
              <a:gd name="connsiteX523" fmla="*/ 10480 w 20295"/>
              <a:gd name="connsiteY523" fmla="*/ 3803 h 21600"/>
              <a:gd name="connsiteX524" fmla="*/ 10469 w 20295"/>
              <a:gd name="connsiteY524" fmla="*/ 3876 h 21600"/>
              <a:gd name="connsiteX525" fmla="*/ 10422 w 20295"/>
              <a:gd name="connsiteY525" fmla="*/ 3876 h 21600"/>
              <a:gd name="connsiteX526" fmla="*/ 10417 w 20295"/>
              <a:gd name="connsiteY526" fmla="*/ 3838 h 21600"/>
              <a:gd name="connsiteX527" fmla="*/ 10366 w 20295"/>
              <a:gd name="connsiteY527" fmla="*/ 3815 h 21600"/>
              <a:gd name="connsiteX528" fmla="*/ 10304 w 20295"/>
              <a:gd name="connsiteY528" fmla="*/ 3864 h 21600"/>
              <a:gd name="connsiteX529" fmla="*/ 10226 w 20295"/>
              <a:gd name="connsiteY529" fmla="*/ 3937 h 21600"/>
              <a:gd name="connsiteX530" fmla="*/ 10195 w 20295"/>
              <a:gd name="connsiteY530" fmla="*/ 3987 h 21600"/>
              <a:gd name="connsiteX531" fmla="*/ 10170 w 20295"/>
              <a:gd name="connsiteY531" fmla="*/ 3937 h 21600"/>
              <a:gd name="connsiteX532" fmla="*/ 10106 w 20295"/>
              <a:gd name="connsiteY532" fmla="*/ 3876 h 21600"/>
              <a:gd name="connsiteX533" fmla="*/ 10080 w 20295"/>
              <a:gd name="connsiteY533" fmla="*/ 3914 h 21600"/>
              <a:gd name="connsiteX534" fmla="*/ 10029 w 20295"/>
              <a:gd name="connsiteY534" fmla="*/ 3937 h 21600"/>
              <a:gd name="connsiteX535" fmla="*/ 10029 w 20295"/>
              <a:gd name="connsiteY535" fmla="*/ 3887 h 21600"/>
              <a:gd name="connsiteX536" fmla="*/ 9977 w 20295"/>
              <a:gd name="connsiteY536" fmla="*/ 3853 h 21600"/>
              <a:gd name="connsiteX537" fmla="*/ 9977 w 20295"/>
              <a:gd name="connsiteY537" fmla="*/ 3792 h 21600"/>
              <a:gd name="connsiteX538" fmla="*/ 9962 w 20295"/>
              <a:gd name="connsiteY538" fmla="*/ 3715 h 21600"/>
              <a:gd name="connsiteX539" fmla="*/ 9993 w 20295"/>
              <a:gd name="connsiteY539" fmla="*/ 3608 h 21600"/>
              <a:gd name="connsiteX540" fmla="*/ 10008 w 20295"/>
              <a:gd name="connsiteY540" fmla="*/ 3620 h 21600"/>
              <a:gd name="connsiteX541" fmla="*/ 10019 w 20295"/>
              <a:gd name="connsiteY541" fmla="*/ 3559 h 21600"/>
              <a:gd name="connsiteX542" fmla="*/ 9993 w 20295"/>
              <a:gd name="connsiteY542" fmla="*/ 3532 h 21600"/>
              <a:gd name="connsiteX543" fmla="*/ 9988 w 20295"/>
              <a:gd name="connsiteY543" fmla="*/ 3497 h 21600"/>
              <a:gd name="connsiteX544" fmla="*/ 10003 w 20295"/>
              <a:gd name="connsiteY544" fmla="*/ 3448 h 21600"/>
              <a:gd name="connsiteX545" fmla="*/ 10003 w 20295"/>
              <a:gd name="connsiteY545" fmla="*/ 3375 h 21600"/>
              <a:gd name="connsiteX546" fmla="*/ 9967 w 20295"/>
              <a:gd name="connsiteY546" fmla="*/ 3410 h 21600"/>
              <a:gd name="connsiteX547" fmla="*/ 9951 w 20295"/>
              <a:gd name="connsiteY547" fmla="*/ 3448 h 21600"/>
              <a:gd name="connsiteX548" fmla="*/ 9910 w 20295"/>
              <a:gd name="connsiteY548" fmla="*/ 3459 h 21600"/>
              <a:gd name="connsiteX549" fmla="*/ 9894 w 20295"/>
              <a:gd name="connsiteY549" fmla="*/ 3509 h 21600"/>
              <a:gd name="connsiteX550" fmla="*/ 9889 w 20295"/>
              <a:gd name="connsiteY550" fmla="*/ 3547 h 21600"/>
              <a:gd name="connsiteX551" fmla="*/ 9894 w 20295"/>
              <a:gd name="connsiteY551" fmla="*/ 3704 h 21600"/>
              <a:gd name="connsiteX552" fmla="*/ 9915 w 20295"/>
              <a:gd name="connsiteY552" fmla="*/ 3792 h 21600"/>
              <a:gd name="connsiteX553" fmla="*/ 9920 w 20295"/>
              <a:gd name="connsiteY553" fmla="*/ 3876 h 21600"/>
              <a:gd name="connsiteX554" fmla="*/ 9936 w 20295"/>
              <a:gd name="connsiteY554" fmla="*/ 3937 h 21600"/>
              <a:gd name="connsiteX555" fmla="*/ 9904 w 20295"/>
              <a:gd name="connsiteY555" fmla="*/ 4010 h 21600"/>
              <a:gd name="connsiteX556" fmla="*/ 9894 w 20295"/>
              <a:gd name="connsiteY556" fmla="*/ 3975 h 21600"/>
              <a:gd name="connsiteX557" fmla="*/ 9852 w 20295"/>
              <a:gd name="connsiteY557" fmla="*/ 3987 h 21600"/>
              <a:gd name="connsiteX558" fmla="*/ 9842 w 20295"/>
              <a:gd name="connsiteY558" fmla="*/ 4021 h 21600"/>
              <a:gd name="connsiteX559" fmla="*/ 9800 w 20295"/>
              <a:gd name="connsiteY559" fmla="*/ 4021 h 21600"/>
              <a:gd name="connsiteX560" fmla="*/ 9734 w 20295"/>
              <a:gd name="connsiteY560" fmla="*/ 4082 h 21600"/>
              <a:gd name="connsiteX561" fmla="*/ 9692 w 20295"/>
              <a:gd name="connsiteY561" fmla="*/ 4315 h 21600"/>
              <a:gd name="connsiteX562" fmla="*/ 9666 w 20295"/>
              <a:gd name="connsiteY562" fmla="*/ 4354 h 21600"/>
              <a:gd name="connsiteX563" fmla="*/ 9625 w 20295"/>
              <a:gd name="connsiteY563" fmla="*/ 4388 h 21600"/>
              <a:gd name="connsiteX564" fmla="*/ 9578 w 20295"/>
              <a:gd name="connsiteY564" fmla="*/ 4426 h 21600"/>
              <a:gd name="connsiteX565" fmla="*/ 9562 w 20295"/>
              <a:gd name="connsiteY565" fmla="*/ 4549 h 21600"/>
              <a:gd name="connsiteX566" fmla="*/ 9438 w 20295"/>
              <a:gd name="connsiteY566" fmla="*/ 4671 h 21600"/>
              <a:gd name="connsiteX567" fmla="*/ 9386 w 20295"/>
              <a:gd name="connsiteY567" fmla="*/ 4598 h 21600"/>
              <a:gd name="connsiteX568" fmla="*/ 9402 w 20295"/>
              <a:gd name="connsiteY568" fmla="*/ 4782 h 21600"/>
              <a:gd name="connsiteX569" fmla="*/ 9314 w 20295"/>
              <a:gd name="connsiteY569" fmla="*/ 4744 h 21600"/>
              <a:gd name="connsiteX570" fmla="*/ 9246 w 20295"/>
              <a:gd name="connsiteY570" fmla="*/ 4782 h 21600"/>
              <a:gd name="connsiteX571" fmla="*/ 9251 w 20295"/>
              <a:gd name="connsiteY571" fmla="*/ 4893 h 21600"/>
              <a:gd name="connsiteX572" fmla="*/ 9334 w 20295"/>
              <a:gd name="connsiteY572" fmla="*/ 4954 h 21600"/>
              <a:gd name="connsiteX573" fmla="*/ 9376 w 20295"/>
              <a:gd name="connsiteY573" fmla="*/ 5038 h 21600"/>
              <a:gd name="connsiteX574" fmla="*/ 9433 w 20295"/>
              <a:gd name="connsiteY574" fmla="*/ 5221 h 21600"/>
              <a:gd name="connsiteX575" fmla="*/ 9423 w 20295"/>
              <a:gd name="connsiteY575" fmla="*/ 5539 h 21600"/>
              <a:gd name="connsiteX576" fmla="*/ 9392 w 20295"/>
              <a:gd name="connsiteY576" fmla="*/ 5638 h 21600"/>
              <a:gd name="connsiteX577" fmla="*/ 9303 w 20295"/>
              <a:gd name="connsiteY577" fmla="*/ 5638 h 21600"/>
              <a:gd name="connsiteX578" fmla="*/ 9256 w 20295"/>
              <a:gd name="connsiteY578" fmla="*/ 5649 h 21600"/>
              <a:gd name="connsiteX579" fmla="*/ 9199 w 20295"/>
              <a:gd name="connsiteY579" fmla="*/ 5626 h 21600"/>
              <a:gd name="connsiteX580" fmla="*/ 9127 w 20295"/>
              <a:gd name="connsiteY580" fmla="*/ 5626 h 21600"/>
              <a:gd name="connsiteX581" fmla="*/ 9060 w 20295"/>
              <a:gd name="connsiteY581" fmla="*/ 5600 h 21600"/>
              <a:gd name="connsiteX582" fmla="*/ 8982 w 20295"/>
              <a:gd name="connsiteY582" fmla="*/ 5711 h 21600"/>
              <a:gd name="connsiteX583" fmla="*/ 9003 w 20295"/>
              <a:gd name="connsiteY583" fmla="*/ 5783 h 21600"/>
              <a:gd name="connsiteX584" fmla="*/ 8997 w 20295"/>
              <a:gd name="connsiteY584" fmla="*/ 5894 h 21600"/>
              <a:gd name="connsiteX585" fmla="*/ 8997 w 20295"/>
              <a:gd name="connsiteY585" fmla="*/ 5944 h 21600"/>
              <a:gd name="connsiteX586" fmla="*/ 9008 w 20295"/>
              <a:gd name="connsiteY586" fmla="*/ 6005 h 21600"/>
              <a:gd name="connsiteX587" fmla="*/ 9008 w 20295"/>
              <a:gd name="connsiteY587" fmla="*/ 6078 h 21600"/>
              <a:gd name="connsiteX588" fmla="*/ 8992 w 20295"/>
              <a:gd name="connsiteY588" fmla="*/ 6177 h 21600"/>
              <a:gd name="connsiteX589" fmla="*/ 8987 w 20295"/>
              <a:gd name="connsiteY589" fmla="*/ 6238 h 21600"/>
              <a:gd name="connsiteX590" fmla="*/ 8966 w 20295"/>
              <a:gd name="connsiteY590" fmla="*/ 6299 h 21600"/>
              <a:gd name="connsiteX591" fmla="*/ 8961 w 20295"/>
              <a:gd name="connsiteY591" fmla="*/ 6406 h 21600"/>
              <a:gd name="connsiteX592" fmla="*/ 8971 w 20295"/>
              <a:gd name="connsiteY592" fmla="*/ 6467 h 21600"/>
              <a:gd name="connsiteX593" fmla="*/ 8997 w 20295"/>
              <a:gd name="connsiteY593" fmla="*/ 6483 h 21600"/>
              <a:gd name="connsiteX594" fmla="*/ 9003 w 20295"/>
              <a:gd name="connsiteY594" fmla="*/ 6578 h 21600"/>
              <a:gd name="connsiteX595" fmla="*/ 8992 w 20295"/>
              <a:gd name="connsiteY595" fmla="*/ 6701 h 21600"/>
              <a:gd name="connsiteX596" fmla="*/ 9023 w 20295"/>
              <a:gd name="connsiteY596" fmla="*/ 6689 h 21600"/>
              <a:gd name="connsiteX597" fmla="*/ 9055 w 20295"/>
              <a:gd name="connsiteY597" fmla="*/ 6712 h 21600"/>
              <a:gd name="connsiteX598" fmla="*/ 9075 w 20295"/>
              <a:gd name="connsiteY598" fmla="*/ 6678 h 21600"/>
              <a:gd name="connsiteX599" fmla="*/ 9127 w 20295"/>
              <a:gd name="connsiteY599" fmla="*/ 6701 h 21600"/>
              <a:gd name="connsiteX600" fmla="*/ 9143 w 20295"/>
              <a:gd name="connsiteY600" fmla="*/ 6800 h 21600"/>
              <a:gd name="connsiteX601" fmla="*/ 9164 w 20295"/>
              <a:gd name="connsiteY601" fmla="*/ 6850 h 21600"/>
              <a:gd name="connsiteX602" fmla="*/ 9165 w 20295"/>
              <a:gd name="connsiteY602" fmla="*/ 6850 h 21600"/>
              <a:gd name="connsiteX603" fmla="*/ 9148 w 20295"/>
              <a:gd name="connsiteY603" fmla="*/ 6934 h 21600"/>
              <a:gd name="connsiteX604" fmla="*/ 9107 w 20295"/>
              <a:gd name="connsiteY604" fmla="*/ 7106 h 21600"/>
              <a:gd name="connsiteX605" fmla="*/ 9065 w 20295"/>
              <a:gd name="connsiteY605" fmla="*/ 7167 h 21600"/>
              <a:gd name="connsiteX606" fmla="*/ 9008 w 20295"/>
              <a:gd name="connsiteY606" fmla="*/ 7239 h 21600"/>
              <a:gd name="connsiteX607" fmla="*/ 8971 w 20295"/>
              <a:gd name="connsiteY607" fmla="*/ 7350 h 21600"/>
              <a:gd name="connsiteX608" fmla="*/ 8961 w 20295"/>
              <a:gd name="connsiteY608" fmla="*/ 7434 h 21600"/>
              <a:gd name="connsiteX609" fmla="*/ 8935 w 20295"/>
              <a:gd name="connsiteY609" fmla="*/ 7568 h 21600"/>
              <a:gd name="connsiteX610" fmla="*/ 8945 w 20295"/>
              <a:gd name="connsiteY610" fmla="*/ 7767 h 21600"/>
              <a:gd name="connsiteX611" fmla="*/ 8893 w 20295"/>
              <a:gd name="connsiteY611" fmla="*/ 7901 h 21600"/>
              <a:gd name="connsiteX612" fmla="*/ 8863 w 20295"/>
              <a:gd name="connsiteY612" fmla="*/ 7950 h 21600"/>
              <a:gd name="connsiteX613" fmla="*/ 8816 w 20295"/>
              <a:gd name="connsiteY613" fmla="*/ 8057 h 21600"/>
              <a:gd name="connsiteX614" fmla="*/ 8759 w 20295"/>
              <a:gd name="connsiteY614" fmla="*/ 8073 h 21600"/>
              <a:gd name="connsiteX615" fmla="*/ 8728 w 20295"/>
              <a:gd name="connsiteY615" fmla="*/ 8134 h 21600"/>
              <a:gd name="connsiteX616" fmla="*/ 8686 w 20295"/>
              <a:gd name="connsiteY616" fmla="*/ 8302 h 21600"/>
              <a:gd name="connsiteX617" fmla="*/ 8646 w 20295"/>
              <a:gd name="connsiteY617" fmla="*/ 8363 h 21600"/>
              <a:gd name="connsiteX618" fmla="*/ 8624 w 20295"/>
              <a:gd name="connsiteY618" fmla="*/ 8463 h 21600"/>
              <a:gd name="connsiteX619" fmla="*/ 8624 w 20295"/>
              <a:gd name="connsiteY619" fmla="*/ 8547 h 21600"/>
              <a:gd name="connsiteX620" fmla="*/ 8608 w 20295"/>
              <a:gd name="connsiteY620" fmla="*/ 8646 h 21600"/>
              <a:gd name="connsiteX621" fmla="*/ 8589 w 20295"/>
              <a:gd name="connsiteY621" fmla="*/ 8669 h 21600"/>
              <a:gd name="connsiteX622" fmla="*/ 8552 w 20295"/>
              <a:gd name="connsiteY622" fmla="*/ 8768 h 21600"/>
              <a:gd name="connsiteX623" fmla="*/ 8531 w 20295"/>
              <a:gd name="connsiteY623" fmla="*/ 8879 h 21600"/>
              <a:gd name="connsiteX624" fmla="*/ 8537 w 20295"/>
              <a:gd name="connsiteY624" fmla="*/ 8929 h 21600"/>
              <a:gd name="connsiteX625" fmla="*/ 8516 w 20295"/>
              <a:gd name="connsiteY625" fmla="*/ 9013 h 21600"/>
              <a:gd name="connsiteX626" fmla="*/ 8490 w 20295"/>
              <a:gd name="connsiteY626" fmla="*/ 9063 h 21600"/>
              <a:gd name="connsiteX627" fmla="*/ 8485 w 20295"/>
              <a:gd name="connsiteY627" fmla="*/ 9135 h 21600"/>
              <a:gd name="connsiteX628" fmla="*/ 8479 w 20295"/>
              <a:gd name="connsiteY628" fmla="*/ 9208 h 21600"/>
              <a:gd name="connsiteX629" fmla="*/ 8511 w 20295"/>
              <a:gd name="connsiteY629" fmla="*/ 9281 h 21600"/>
              <a:gd name="connsiteX630" fmla="*/ 8526 w 20295"/>
              <a:gd name="connsiteY630" fmla="*/ 9357 h 21600"/>
              <a:gd name="connsiteX631" fmla="*/ 8521 w 20295"/>
              <a:gd name="connsiteY631" fmla="*/ 9441 h 21600"/>
              <a:gd name="connsiteX632" fmla="*/ 8526 w 20295"/>
              <a:gd name="connsiteY632" fmla="*/ 9525 h 21600"/>
              <a:gd name="connsiteX633" fmla="*/ 8531 w 20295"/>
              <a:gd name="connsiteY633" fmla="*/ 9686 h 21600"/>
              <a:gd name="connsiteX634" fmla="*/ 8521 w 20295"/>
              <a:gd name="connsiteY634" fmla="*/ 9831 h 21600"/>
              <a:gd name="connsiteX635" fmla="*/ 8505 w 20295"/>
              <a:gd name="connsiteY635" fmla="*/ 9919 h 21600"/>
              <a:gd name="connsiteX636" fmla="*/ 8511 w 20295"/>
              <a:gd name="connsiteY636" fmla="*/ 10003 h 21600"/>
              <a:gd name="connsiteX637" fmla="*/ 8495 w 20295"/>
              <a:gd name="connsiteY637" fmla="*/ 10091 h 21600"/>
              <a:gd name="connsiteX638" fmla="*/ 8464 w 20295"/>
              <a:gd name="connsiteY638" fmla="*/ 10198 h 21600"/>
              <a:gd name="connsiteX639" fmla="*/ 8438 w 20295"/>
              <a:gd name="connsiteY639" fmla="*/ 10236 h 21600"/>
              <a:gd name="connsiteX640" fmla="*/ 8469 w 20295"/>
              <a:gd name="connsiteY640" fmla="*/ 10297 h 21600"/>
              <a:gd name="connsiteX641" fmla="*/ 8495 w 20295"/>
              <a:gd name="connsiteY641" fmla="*/ 10420 h 21600"/>
              <a:gd name="connsiteX642" fmla="*/ 8485 w 20295"/>
              <a:gd name="connsiteY642" fmla="*/ 10492 h 21600"/>
              <a:gd name="connsiteX643" fmla="*/ 8495 w 20295"/>
              <a:gd name="connsiteY643" fmla="*/ 10615 h 21600"/>
              <a:gd name="connsiteX644" fmla="*/ 8500 w 20295"/>
              <a:gd name="connsiteY644" fmla="*/ 10653 h 21600"/>
              <a:gd name="connsiteX645" fmla="*/ 8521 w 20295"/>
              <a:gd name="connsiteY645" fmla="*/ 10687 h 21600"/>
              <a:gd name="connsiteX646" fmla="*/ 8521 w 20295"/>
              <a:gd name="connsiteY646" fmla="*/ 10714 h 21600"/>
              <a:gd name="connsiteX647" fmla="*/ 8537 w 20295"/>
              <a:gd name="connsiteY647" fmla="*/ 10764 h 21600"/>
              <a:gd name="connsiteX648" fmla="*/ 8563 w 20295"/>
              <a:gd name="connsiteY648" fmla="*/ 10775 h 21600"/>
              <a:gd name="connsiteX649" fmla="*/ 8594 w 20295"/>
              <a:gd name="connsiteY649" fmla="*/ 10848 h 21600"/>
              <a:gd name="connsiteX650" fmla="*/ 8608 w 20295"/>
              <a:gd name="connsiteY650" fmla="*/ 10871 h 21600"/>
              <a:gd name="connsiteX651" fmla="*/ 8620 w 20295"/>
              <a:gd name="connsiteY651" fmla="*/ 10909 h 21600"/>
              <a:gd name="connsiteX652" fmla="*/ 8624 w 20295"/>
              <a:gd name="connsiteY652" fmla="*/ 10982 h 21600"/>
              <a:gd name="connsiteX653" fmla="*/ 8641 w 20295"/>
              <a:gd name="connsiteY653" fmla="*/ 11020 h 21600"/>
              <a:gd name="connsiteX654" fmla="*/ 8655 w 20295"/>
              <a:gd name="connsiteY654" fmla="*/ 11043 h 21600"/>
              <a:gd name="connsiteX655" fmla="*/ 8676 w 20295"/>
              <a:gd name="connsiteY655" fmla="*/ 11104 h 21600"/>
              <a:gd name="connsiteX656" fmla="*/ 8702 w 20295"/>
              <a:gd name="connsiteY656" fmla="*/ 11203 h 21600"/>
              <a:gd name="connsiteX657" fmla="*/ 8707 w 20295"/>
              <a:gd name="connsiteY657" fmla="*/ 11326 h 21600"/>
              <a:gd name="connsiteX658" fmla="*/ 8718 w 20295"/>
              <a:gd name="connsiteY658" fmla="*/ 11387 h 21600"/>
              <a:gd name="connsiteX659" fmla="*/ 8749 w 20295"/>
              <a:gd name="connsiteY659" fmla="*/ 11471 h 21600"/>
              <a:gd name="connsiteX660" fmla="*/ 8790 w 20295"/>
              <a:gd name="connsiteY660" fmla="*/ 11532 h 21600"/>
              <a:gd name="connsiteX661" fmla="*/ 8806 w 20295"/>
              <a:gd name="connsiteY661" fmla="*/ 11543 h 21600"/>
              <a:gd name="connsiteX662" fmla="*/ 8848 w 20295"/>
              <a:gd name="connsiteY662" fmla="*/ 11654 h 21600"/>
              <a:gd name="connsiteX663" fmla="*/ 8900 w 20295"/>
              <a:gd name="connsiteY663" fmla="*/ 11742 h 21600"/>
              <a:gd name="connsiteX664" fmla="*/ 8956 w 20295"/>
              <a:gd name="connsiteY664" fmla="*/ 11865 h 21600"/>
              <a:gd name="connsiteX665" fmla="*/ 9018 w 20295"/>
              <a:gd name="connsiteY665" fmla="*/ 11937 h 21600"/>
              <a:gd name="connsiteX666" fmla="*/ 9034 w 20295"/>
              <a:gd name="connsiteY666" fmla="*/ 11937 h 21600"/>
              <a:gd name="connsiteX667" fmla="*/ 9044 w 20295"/>
              <a:gd name="connsiteY667" fmla="*/ 11937 h 21600"/>
              <a:gd name="connsiteX668" fmla="*/ 9107 w 20295"/>
              <a:gd name="connsiteY668" fmla="*/ 11876 h 21600"/>
              <a:gd name="connsiteX669" fmla="*/ 9148 w 20295"/>
              <a:gd name="connsiteY669" fmla="*/ 11826 h 21600"/>
              <a:gd name="connsiteX670" fmla="*/ 9220 w 20295"/>
              <a:gd name="connsiteY670" fmla="*/ 11803 h 21600"/>
              <a:gd name="connsiteX671" fmla="*/ 9256 w 20295"/>
              <a:gd name="connsiteY671" fmla="*/ 11803 h 21600"/>
              <a:gd name="connsiteX672" fmla="*/ 9298 w 20295"/>
              <a:gd name="connsiteY672" fmla="*/ 11838 h 21600"/>
              <a:gd name="connsiteX673" fmla="*/ 9324 w 20295"/>
              <a:gd name="connsiteY673" fmla="*/ 11838 h 21600"/>
              <a:gd name="connsiteX674" fmla="*/ 9376 w 20295"/>
              <a:gd name="connsiteY674" fmla="*/ 11887 h 21600"/>
              <a:gd name="connsiteX675" fmla="*/ 9449 w 20295"/>
              <a:gd name="connsiteY675" fmla="*/ 11849 h 21600"/>
              <a:gd name="connsiteX676" fmla="*/ 9484 w 20295"/>
              <a:gd name="connsiteY676" fmla="*/ 11788 h 21600"/>
              <a:gd name="connsiteX677" fmla="*/ 9578 w 20295"/>
              <a:gd name="connsiteY677" fmla="*/ 11693 h 21600"/>
              <a:gd name="connsiteX678" fmla="*/ 9625 w 20295"/>
              <a:gd name="connsiteY678" fmla="*/ 11654 h 21600"/>
              <a:gd name="connsiteX679" fmla="*/ 9677 w 20295"/>
              <a:gd name="connsiteY679" fmla="*/ 11631 h 21600"/>
              <a:gd name="connsiteX680" fmla="*/ 9729 w 20295"/>
              <a:gd name="connsiteY680" fmla="*/ 11631 h 21600"/>
              <a:gd name="connsiteX681" fmla="*/ 9774 w 20295"/>
              <a:gd name="connsiteY681" fmla="*/ 11631 h 21600"/>
              <a:gd name="connsiteX682" fmla="*/ 9816 w 20295"/>
              <a:gd name="connsiteY682" fmla="*/ 11742 h 21600"/>
              <a:gd name="connsiteX683" fmla="*/ 9838 w 20295"/>
              <a:gd name="connsiteY683" fmla="*/ 11865 h 21600"/>
              <a:gd name="connsiteX684" fmla="*/ 9868 w 20295"/>
              <a:gd name="connsiteY684" fmla="*/ 11960 h 21600"/>
              <a:gd name="connsiteX685" fmla="*/ 9915 w 20295"/>
              <a:gd name="connsiteY685" fmla="*/ 11960 h 21600"/>
              <a:gd name="connsiteX686" fmla="*/ 9936 w 20295"/>
              <a:gd name="connsiteY686" fmla="*/ 11926 h 21600"/>
              <a:gd name="connsiteX687" fmla="*/ 9956 w 20295"/>
              <a:gd name="connsiteY687" fmla="*/ 11937 h 21600"/>
              <a:gd name="connsiteX688" fmla="*/ 10019 w 20295"/>
              <a:gd name="connsiteY688" fmla="*/ 11876 h 21600"/>
              <a:gd name="connsiteX689" fmla="*/ 10019 w 20295"/>
              <a:gd name="connsiteY689" fmla="*/ 11926 h 21600"/>
              <a:gd name="connsiteX690" fmla="*/ 10034 w 20295"/>
              <a:gd name="connsiteY690" fmla="*/ 11949 h 21600"/>
              <a:gd name="connsiteX691" fmla="*/ 10045 w 20295"/>
              <a:gd name="connsiteY691" fmla="*/ 12021 h 21600"/>
              <a:gd name="connsiteX692" fmla="*/ 10071 w 20295"/>
              <a:gd name="connsiteY692" fmla="*/ 12048 h 21600"/>
              <a:gd name="connsiteX693" fmla="*/ 10097 w 20295"/>
              <a:gd name="connsiteY693" fmla="*/ 12155 h 21600"/>
              <a:gd name="connsiteX694" fmla="*/ 10085 w 20295"/>
              <a:gd name="connsiteY694" fmla="*/ 12277 h 21600"/>
              <a:gd name="connsiteX695" fmla="*/ 10066 w 20295"/>
              <a:gd name="connsiteY695" fmla="*/ 12461 h 21600"/>
              <a:gd name="connsiteX696" fmla="*/ 10076 w 20295"/>
              <a:gd name="connsiteY696" fmla="*/ 12488 h 21600"/>
              <a:gd name="connsiteX697" fmla="*/ 10066 w 20295"/>
              <a:gd name="connsiteY697" fmla="*/ 12610 h 21600"/>
              <a:gd name="connsiteX698" fmla="*/ 10050 w 20295"/>
              <a:gd name="connsiteY698" fmla="*/ 12732 h 21600"/>
              <a:gd name="connsiteX699" fmla="*/ 10034 w 20295"/>
              <a:gd name="connsiteY699" fmla="*/ 12782 h 21600"/>
              <a:gd name="connsiteX700" fmla="*/ 10034 w 20295"/>
              <a:gd name="connsiteY700" fmla="*/ 12828 h 21600"/>
              <a:gd name="connsiteX701" fmla="*/ 10071 w 20295"/>
              <a:gd name="connsiteY701" fmla="*/ 13000 h 21600"/>
              <a:gd name="connsiteX702" fmla="*/ 10111 w 20295"/>
              <a:gd name="connsiteY702" fmla="*/ 13134 h 21600"/>
              <a:gd name="connsiteX703" fmla="*/ 10174 w 20295"/>
              <a:gd name="connsiteY703" fmla="*/ 13294 h 21600"/>
              <a:gd name="connsiteX704" fmla="*/ 10226 w 20295"/>
              <a:gd name="connsiteY704" fmla="*/ 13466 h 21600"/>
              <a:gd name="connsiteX705" fmla="*/ 10241 w 20295"/>
              <a:gd name="connsiteY705" fmla="*/ 13588 h 21600"/>
              <a:gd name="connsiteX706" fmla="*/ 10252 w 20295"/>
              <a:gd name="connsiteY706" fmla="*/ 13638 h 21600"/>
              <a:gd name="connsiteX707" fmla="*/ 10247 w 20295"/>
              <a:gd name="connsiteY707" fmla="*/ 13672 h 21600"/>
              <a:gd name="connsiteX708" fmla="*/ 10278 w 20295"/>
              <a:gd name="connsiteY708" fmla="*/ 13772 h 21600"/>
              <a:gd name="connsiteX709" fmla="*/ 10288 w 20295"/>
              <a:gd name="connsiteY709" fmla="*/ 13883 h 21600"/>
              <a:gd name="connsiteX710" fmla="*/ 10304 w 20295"/>
              <a:gd name="connsiteY710" fmla="*/ 14039 h 21600"/>
              <a:gd name="connsiteX711" fmla="*/ 10283 w 20295"/>
              <a:gd name="connsiteY711" fmla="*/ 14101 h 21600"/>
              <a:gd name="connsiteX712" fmla="*/ 10278 w 20295"/>
              <a:gd name="connsiteY712" fmla="*/ 14139 h 21600"/>
              <a:gd name="connsiteX713" fmla="*/ 10293 w 20295"/>
              <a:gd name="connsiteY713" fmla="*/ 14234 h 21600"/>
              <a:gd name="connsiteX714" fmla="*/ 10309 w 20295"/>
              <a:gd name="connsiteY714" fmla="*/ 14334 h 21600"/>
              <a:gd name="connsiteX715" fmla="*/ 10325 w 20295"/>
              <a:gd name="connsiteY715" fmla="*/ 14395 h 21600"/>
              <a:gd name="connsiteX716" fmla="*/ 10330 w 20295"/>
              <a:gd name="connsiteY716" fmla="*/ 14494 h 21600"/>
              <a:gd name="connsiteX717" fmla="*/ 10325 w 20295"/>
              <a:gd name="connsiteY717" fmla="*/ 14617 h 21600"/>
              <a:gd name="connsiteX718" fmla="*/ 10304 w 20295"/>
              <a:gd name="connsiteY718" fmla="*/ 14689 h 21600"/>
              <a:gd name="connsiteX719" fmla="*/ 10267 w 20295"/>
              <a:gd name="connsiteY719" fmla="*/ 14800 h 21600"/>
              <a:gd name="connsiteX720" fmla="*/ 10252 w 20295"/>
              <a:gd name="connsiteY720" fmla="*/ 14861 h 21600"/>
              <a:gd name="connsiteX721" fmla="*/ 10231 w 20295"/>
              <a:gd name="connsiteY721" fmla="*/ 15006 h 21600"/>
              <a:gd name="connsiteX722" fmla="*/ 10226 w 20295"/>
              <a:gd name="connsiteY722" fmla="*/ 15079 h 21600"/>
              <a:gd name="connsiteX723" fmla="*/ 10205 w 20295"/>
              <a:gd name="connsiteY723" fmla="*/ 15228 h 21600"/>
              <a:gd name="connsiteX724" fmla="*/ 10195 w 20295"/>
              <a:gd name="connsiteY724" fmla="*/ 15373 h 21600"/>
              <a:gd name="connsiteX725" fmla="*/ 10200 w 20295"/>
              <a:gd name="connsiteY725" fmla="*/ 15473 h 21600"/>
              <a:gd name="connsiteX726" fmla="*/ 10205 w 20295"/>
              <a:gd name="connsiteY726" fmla="*/ 15595 h 21600"/>
              <a:gd name="connsiteX727" fmla="*/ 10252 w 20295"/>
              <a:gd name="connsiteY727" fmla="*/ 15752 h 21600"/>
              <a:gd name="connsiteX728" fmla="*/ 10262 w 20295"/>
              <a:gd name="connsiteY728" fmla="*/ 15851 h 21600"/>
              <a:gd name="connsiteX729" fmla="*/ 10293 w 20295"/>
              <a:gd name="connsiteY729" fmla="*/ 16046 h 21600"/>
              <a:gd name="connsiteX730" fmla="*/ 10325 w 20295"/>
              <a:gd name="connsiteY730" fmla="*/ 16180 h 21600"/>
              <a:gd name="connsiteX731" fmla="*/ 10344 w 20295"/>
              <a:gd name="connsiteY731" fmla="*/ 16241 h 21600"/>
              <a:gd name="connsiteX732" fmla="*/ 10351 w 20295"/>
              <a:gd name="connsiteY732" fmla="*/ 16329 h 21600"/>
              <a:gd name="connsiteX733" fmla="*/ 10351 w 20295"/>
              <a:gd name="connsiteY733" fmla="*/ 16524 h 21600"/>
              <a:gd name="connsiteX734" fmla="*/ 10366 w 20295"/>
              <a:gd name="connsiteY734" fmla="*/ 16769 h 21600"/>
              <a:gd name="connsiteX735" fmla="*/ 10382 w 20295"/>
              <a:gd name="connsiteY735" fmla="*/ 16891 h 21600"/>
              <a:gd name="connsiteX736" fmla="*/ 10391 w 20295"/>
              <a:gd name="connsiteY736" fmla="*/ 17048 h 21600"/>
              <a:gd name="connsiteX737" fmla="*/ 10412 w 20295"/>
              <a:gd name="connsiteY737" fmla="*/ 17170 h 21600"/>
              <a:gd name="connsiteX738" fmla="*/ 10455 w 20295"/>
              <a:gd name="connsiteY738" fmla="*/ 17292 h 21600"/>
              <a:gd name="connsiteX739" fmla="*/ 10490 w 20295"/>
              <a:gd name="connsiteY739" fmla="*/ 17502 h 21600"/>
              <a:gd name="connsiteX740" fmla="*/ 10516 w 20295"/>
              <a:gd name="connsiteY740" fmla="*/ 17636 h 21600"/>
              <a:gd name="connsiteX741" fmla="*/ 10537 w 20295"/>
              <a:gd name="connsiteY741" fmla="*/ 17770 h 21600"/>
              <a:gd name="connsiteX742" fmla="*/ 10537 w 20295"/>
              <a:gd name="connsiteY742" fmla="*/ 17892 h 21600"/>
              <a:gd name="connsiteX743" fmla="*/ 10516 w 20295"/>
              <a:gd name="connsiteY743" fmla="*/ 17919 h 21600"/>
              <a:gd name="connsiteX744" fmla="*/ 10532 w 20295"/>
              <a:gd name="connsiteY744" fmla="*/ 18026 h 21600"/>
              <a:gd name="connsiteX745" fmla="*/ 10526 w 20295"/>
              <a:gd name="connsiteY745" fmla="*/ 18125 h 21600"/>
              <a:gd name="connsiteX746" fmla="*/ 10532 w 20295"/>
              <a:gd name="connsiteY746" fmla="*/ 18175 h 21600"/>
              <a:gd name="connsiteX747" fmla="*/ 10537 w 20295"/>
              <a:gd name="connsiteY747" fmla="*/ 18148 h 21600"/>
              <a:gd name="connsiteX748" fmla="*/ 10558 w 20295"/>
              <a:gd name="connsiteY748" fmla="*/ 18225 h 21600"/>
              <a:gd name="connsiteX749" fmla="*/ 10578 w 20295"/>
              <a:gd name="connsiteY749" fmla="*/ 18225 h 21600"/>
              <a:gd name="connsiteX750" fmla="*/ 10599 w 20295"/>
              <a:gd name="connsiteY750" fmla="*/ 18286 h 21600"/>
              <a:gd name="connsiteX751" fmla="*/ 10625 w 20295"/>
              <a:gd name="connsiteY751" fmla="*/ 18286 h 21600"/>
              <a:gd name="connsiteX752" fmla="*/ 10662 w 20295"/>
              <a:gd name="connsiteY752" fmla="*/ 18225 h 21600"/>
              <a:gd name="connsiteX753" fmla="*/ 10714 w 20295"/>
              <a:gd name="connsiteY753" fmla="*/ 18198 h 21600"/>
              <a:gd name="connsiteX754" fmla="*/ 10775 w 20295"/>
              <a:gd name="connsiteY754" fmla="*/ 18137 h 21600"/>
              <a:gd name="connsiteX755" fmla="*/ 10801 w 20295"/>
              <a:gd name="connsiteY755" fmla="*/ 18148 h 21600"/>
              <a:gd name="connsiteX756" fmla="*/ 10837 w 20295"/>
              <a:gd name="connsiteY756" fmla="*/ 18125 h 21600"/>
              <a:gd name="connsiteX757" fmla="*/ 10900 w 20295"/>
              <a:gd name="connsiteY757" fmla="*/ 18164 h 21600"/>
              <a:gd name="connsiteX758" fmla="*/ 10931 w 20295"/>
              <a:gd name="connsiteY758" fmla="*/ 18125 h 21600"/>
              <a:gd name="connsiteX759" fmla="*/ 10966 w 20295"/>
              <a:gd name="connsiteY759" fmla="*/ 18148 h 21600"/>
              <a:gd name="connsiteX760" fmla="*/ 10978 w 20295"/>
              <a:gd name="connsiteY760" fmla="*/ 18103 h 21600"/>
              <a:gd name="connsiteX761" fmla="*/ 11008 w 20295"/>
              <a:gd name="connsiteY761" fmla="*/ 18087 h 21600"/>
              <a:gd name="connsiteX762" fmla="*/ 11070 w 20295"/>
              <a:gd name="connsiteY762" fmla="*/ 18026 h 21600"/>
              <a:gd name="connsiteX763" fmla="*/ 11117 w 20295"/>
              <a:gd name="connsiteY763" fmla="*/ 17953 h 21600"/>
              <a:gd name="connsiteX764" fmla="*/ 11164 w 20295"/>
              <a:gd name="connsiteY764" fmla="*/ 17858 h 21600"/>
              <a:gd name="connsiteX765" fmla="*/ 11237 w 20295"/>
              <a:gd name="connsiteY765" fmla="*/ 17686 h 21600"/>
              <a:gd name="connsiteX766" fmla="*/ 11272 w 20295"/>
              <a:gd name="connsiteY766" fmla="*/ 17564 h 21600"/>
              <a:gd name="connsiteX767" fmla="*/ 11294 w 20295"/>
              <a:gd name="connsiteY767" fmla="*/ 17476 h 21600"/>
              <a:gd name="connsiteX768" fmla="*/ 11319 w 20295"/>
              <a:gd name="connsiteY768" fmla="*/ 17392 h 21600"/>
              <a:gd name="connsiteX769" fmla="*/ 11329 w 20295"/>
              <a:gd name="connsiteY769" fmla="*/ 17369 h 21600"/>
              <a:gd name="connsiteX770" fmla="*/ 11371 w 20295"/>
              <a:gd name="connsiteY770" fmla="*/ 17281 h 21600"/>
              <a:gd name="connsiteX771" fmla="*/ 11387 w 20295"/>
              <a:gd name="connsiteY771" fmla="*/ 17208 h 21600"/>
              <a:gd name="connsiteX772" fmla="*/ 11397 w 20295"/>
              <a:gd name="connsiteY772" fmla="*/ 17074 h 21600"/>
              <a:gd name="connsiteX773" fmla="*/ 11418 w 20295"/>
              <a:gd name="connsiteY773" fmla="*/ 16952 h 21600"/>
              <a:gd name="connsiteX774" fmla="*/ 11423 w 20295"/>
              <a:gd name="connsiteY774" fmla="*/ 16864 h 21600"/>
              <a:gd name="connsiteX775" fmla="*/ 11407 w 20295"/>
              <a:gd name="connsiteY775" fmla="*/ 16853 h 21600"/>
              <a:gd name="connsiteX776" fmla="*/ 11402 w 20295"/>
              <a:gd name="connsiteY776" fmla="*/ 16780 h 21600"/>
              <a:gd name="connsiteX777" fmla="*/ 11428 w 20295"/>
              <a:gd name="connsiteY777" fmla="*/ 16719 h 21600"/>
              <a:gd name="connsiteX778" fmla="*/ 11501 w 20295"/>
              <a:gd name="connsiteY778" fmla="*/ 16635 h 21600"/>
              <a:gd name="connsiteX779" fmla="*/ 11553 w 20295"/>
              <a:gd name="connsiteY779" fmla="*/ 16585 h 21600"/>
              <a:gd name="connsiteX780" fmla="*/ 11579 w 20295"/>
              <a:gd name="connsiteY780" fmla="*/ 16524 h 21600"/>
              <a:gd name="connsiteX781" fmla="*/ 11588 w 20295"/>
              <a:gd name="connsiteY781" fmla="*/ 16451 h 21600"/>
              <a:gd name="connsiteX782" fmla="*/ 11574 w 20295"/>
              <a:gd name="connsiteY782" fmla="*/ 16425 h 21600"/>
              <a:gd name="connsiteX783" fmla="*/ 11583 w 20295"/>
              <a:gd name="connsiteY783" fmla="*/ 16352 h 21600"/>
              <a:gd name="connsiteX784" fmla="*/ 11588 w 20295"/>
              <a:gd name="connsiteY784" fmla="*/ 16191 h 21600"/>
              <a:gd name="connsiteX785" fmla="*/ 11579 w 20295"/>
              <a:gd name="connsiteY785" fmla="*/ 16207 h 21600"/>
              <a:gd name="connsiteX786" fmla="*/ 11579 w 20295"/>
              <a:gd name="connsiteY786" fmla="*/ 16157 h 21600"/>
              <a:gd name="connsiteX787" fmla="*/ 11569 w 20295"/>
              <a:gd name="connsiteY787" fmla="*/ 16058 h 21600"/>
              <a:gd name="connsiteX788" fmla="*/ 11543 w 20295"/>
              <a:gd name="connsiteY788" fmla="*/ 15935 h 21600"/>
              <a:gd name="connsiteX789" fmla="*/ 11548 w 20295"/>
              <a:gd name="connsiteY789" fmla="*/ 15824 h 21600"/>
              <a:gd name="connsiteX790" fmla="*/ 11574 w 20295"/>
              <a:gd name="connsiteY790" fmla="*/ 15790 h 21600"/>
              <a:gd name="connsiteX791" fmla="*/ 11621 w 20295"/>
              <a:gd name="connsiteY791" fmla="*/ 15679 h 21600"/>
              <a:gd name="connsiteX792" fmla="*/ 11647 w 20295"/>
              <a:gd name="connsiteY792" fmla="*/ 15656 h 21600"/>
              <a:gd name="connsiteX793" fmla="*/ 11718 w 20295"/>
              <a:gd name="connsiteY793" fmla="*/ 15484 h 21600"/>
              <a:gd name="connsiteX794" fmla="*/ 11786 w 20295"/>
              <a:gd name="connsiteY794" fmla="*/ 15412 h 21600"/>
              <a:gd name="connsiteX795" fmla="*/ 11843 w 20295"/>
              <a:gd name="connsiteY795" fmla="*/ 15350 h 21600"/>
              <a:gd name="connsiteX796" fmla="*/ 11885 w 20295"/>
              <a:gd name="connsiteY796" fmla="*/ 15251 h 21600"/>
              <a:gd name="connsiteX797" fmla="*/ 11911 w 20295"/>
              <a:gd name="connsiteY797" fmla="*/ 15140 h 21600"/>
              <a:gd name="connsiteX798" fmla="*/ 11932 w 20295"/>
              <a:gd name="connsiteY798" fmla="*/ 15029 h 21600"/>
              <a:gd name="connsiteX799" fmla="*/ 11920 w 20295"/>
              <a:gd name="connsiteY799" fmla="*/ 14957 h 21600"/>
              <a:gd name="connsiteX800" fmla="*/ 11920 w 20295"/>
              <a:gd name="connsiteY800" fmla="*/ 14701 h 21600"/>
              <a:gd name="connsiteX801" fmla="*/ 11915 w 20295"/>
              <a:gd name="connsiteY801" fmla="*/ 14555 h 21600"/>
              <a:gd name="connsiteX802" fmla="*/ 11920 w 20295"/>
              <a:gd name="connsiteY802" fmla="*/ 14395 h 21600"/>
              <a:gd name="connsiteX803" fmla="*/ 11911 w 20295"/>
              <a:gd name="connsiteY803" fmla="*/ 14322 h 21600"/>
              <a:gd name="connsiteX804" fmla="*/ 11890 w 20295"/>
              <a:gd name="connsiteY804" fmla="*/ 14284 h 21600"/>
              <a:gd name="connsiteX805" fmla="*/ 11868 w 20295"/>
              <a:gd name="connsiteY805" fmla="*/ 14127 h 21600"/>
              <a:gd name="connsiteX806" fmla="*/ 11847 w 20295"/>
              <a:gd name="connsiteY806" fmla="*/ 14028 h 21600"/>
              <a:gd name="connsiteX807" fmla="*/ 11854 w 20295"/>
              <a:gd name="connsiteY807" fmla="*/ 13955 h 21600"/>
              <a:gd name="connsiteX808" fmla="*/ 11847 w 20295"/>
              <a:gd name="connsiteY808" fmla="*/ 13906 h 21600"/>
              <a:gd name="connsiteX809" fmla="*/ 11864 w 20295"/>
              <a:gd name="connsiteY809" fmla="*/ 13806 h 21600"/>
              <a:gd name="connsiteX810" fmla="*/ 11864 w 20295"/>
              <a:gd name="connsiteY810" fmla="*/ 13772 h 21600"/>
              <a:gd name="connsiteX811" fmla="*/ 11828 w 20295"/>
              <a:gd name="connsiteY811" fmla="*/ 13711 h 21600"/>
              <a:gd name="connsiteX812" fmla="*/ 11821 w 20295"/>
              <a:gd name="connsiteY812" fmla="*/ 13611 h 21600"/>
              <a:gd name="connsiteX813" fmla="*/ 11854 w 20295"/>
              <a:gd name="connsiteY813" fmla="*/ 13416 h 21600"/>
              <a:gd name="connsiteX814" fmla="*/ 11880 w 20295"/>
              <a:gd name="connsiteY814" fmla="*/ 13367 h 21600"/>
              <a:gd name="connsiteX815" fmla="*/ 11890 w 20295"/>
              <a:gd name="connsiteY815" fmla="*/ 13256 h 21600"/>
              <a:gd name="connsiteX816" fmla="*/ 11911 w 20295"/>
              <a:gd name="connsiteY816" fmla="*/ 13195 h 21600"/>
              <a:gd name="connsiteX817" fmla="*/ 11920 w 20295"/>
              <a:gd name="connsiteY817" fmla="*/ 13088 h 21600"/>
              <a:gd name="connsiteX818" fmla="*/ 11941 w 20295"/>
              <a:gd name="connsiteY818" fmla="*/ 13072 h 21600"/>
              <a:gd name="connsiteX819" fmla="*/ 11958 w 20295"/>
              <a:gd name="connsiteY819" fmla="*/ 13000 h 21600"/>
              <a:gd name="connsiteX820" fmla="*/ 11998 w 20295"/>
              <a:gd name="connsiteY820" fmla="*/ 12939 h 21600"/>
              <a:gd name="connsiteX821" fmla="*/ 12014 w 20295"/>
              <a:gd name="connsiteY821" fmla="*/ 12904 h 21600"/>
              <a:gd name="connsiteX822" fmla="*/ 12029 w 20295"/>
              <a:gd name="connsiteY822" fmla="*/ 12816 h 21600"/>
              <a:gd name="connsiteX823" fmla="*/ 12097 w 20295"/>
              <a:gd name="connsiteY823" fmla="*/ 12621 h 21600"/>
              <a:gd name="connsiteX824" fmla="*/ 12153 w 20295"/>
              <a:gd name="connsiteY824" fmla="*/ 12499 h 21600"/>
              <a:gd name="connsiteX825" fmla="*/ 12243 w 20295"/>
              <a:gd name="connsiteY825" fmla="*/ 12338 h 21600"/>
              <a:gd name="connsiteX826" fmla="*/ 12304 w 20295"/>
              <a:gd name="connsiteY826" fmla="*/ 12205 h 21600"/>
              <a:gd name="connsiteX827" fmla="*/ 12372 w 20295"/>
              <a:gd name="connsiteY827" fmla="*/ 11987 h 21600"/>
              <a:gd name="connsiteX828" fmla="*/ 12424 w 20295"/>
              <a:gd name="connsiteY828" fmla="*/ 11803 h 21600"/>
              <a:gd name="connsiteX829" fmla="*/ 12476 w 20295"/>
              <a:gd name="connsiteY829" fmla="*/ 11570 h 21600"/>
              <a:gd name="connsiteX830" fmla="*/ 12511 w 20295"/>
              <a:gd name="connsiteY830" fmla="*/ 11360 h 21600"/>
              <a:gd name="connsiteX831" fmla="*/ 12537 w 20295"/>
              <a:gd name="connsiteY831" fmla="*/ 11176 h 21600"/>
              <a:gd name="connsiteX832" fmla="*/ 12554 w 20295"/>
              <a:gd name="connsiteY832" fmla="*/ 11008 h 21600"/>
              <a:gd name="connsiteX833" fmla="*/ 12563 w 20295"/>
              <a:gd name="connsiteY833" fmla="*/ 10947 h 21600"/>
              <a:gd name="connsiteX834" fmla="*/ 12563 w 20295"/>
              <a:gd name="connsiteY834" fmla="*/ 10859 h 21600"/>
              <a:gd name="connsiteX835" fmla="*/ 12568 w 20295"/>
              <a:gd name="connsiteY835" fmla="*/ 10764 h 21600"/>
              <a:gd name="connsiteX836" fmla="*/ 12568 w 20295"/>
              <a:gd name="connsiteY836" fmla="*/ 10714 h 21600"/>
              <a:gd name="connsiteX837" fmla="*/ 12547 w 20295"/>
              <a:gd name="connsiteY837" fmla="*/ 10714 h 21600"/>
              <a:gd name="connsiteX838" fmla="*/ 12521 w 20295"/>
              <a:gd name="connsiteY838" fmla="*/ 10775 h 21600"/>
              <a:gd name="connsiteX839" fmla="*/ 12490 w 20295"/>
              <a:gd name="connsiteY839" fmla="*/ 10787 h 21600"/>
              <a:gd name="connsiteX840" fmla="*/ 12464 w 20295"/>
              <a:gd name="connsiteY840" fmla="*/ 10810 h 21600"/>
              <a:gd name="connsiteX841" fmla="*/ 12443 w 20295"/>
              <a:gd name="connsiteY841" fmla="*/ 10810 h 21600"/>
              <a:gd name="connsiteX842" fmla="*/ 12408 w 20295"/>
              <a:gd name="connsiteY842" fmla="*/ 10810 h 21600"/>
              <a:gd name="connsiteX843" fmla="*/ 12387 w 20295"/>
              <a:gd name="connsiteY843" fmla="*/ 10836 h 21600"/>
              <a:gd name="connsiteX844" fmla="*/ 12356 w 20295"/>
              <a:gd name="connsiteY844" fmla="*/ 10848 h 21600"/>
              <a:gd name="connsiteX845" fmla="*/ 12304 w 20295"/>
              <a:gd name="connsiteY845" fmla="*/ 10897 h 21600"/>
              <a:gd name="connsiteX846" fmla="*/ 12236 w 20295"/>
              <a:gd name="connsiteY846" fmla="*/ 10920 h 21600"/>
              <a:gd name="connsiteX847" fmla="*/ 12179 w 20295"/>
              <a:gd name="connsiteY847" fmla="*/ 10959 h 21600"/>
              <a:gd name="connsiteX848" fmla="*/ 12149 w 20295"/>
              <a:gd name="connsiteY848" fmla="*/ 10959 h 21600"/>
              <a:gd name="connsiteX849" fmla="*/ 12123 w 20295"/>
              <a:gd name="connsiteY849" fmla="*/ 10886 h 21600"/>
              <a:gd name="connsiteX850" fmla="*/ 12113 w 20295"/>
              <a:gd name="connsiteY850" fmla="*/ 10825 h 21600"/>
              <a:gd name="connsiteX851" fmla="*/ 12092 w 20295"/>
              <a:gd name="connsiteY851" fmla="*/ 10798 h 21600"/>
              <a:gd name="connsiteX852" fmla="*/ 12066 w 20295"/>
              <a:gd name="connsiteY852" fmla="*/ 10748 h 21600"/>
              <a:gd name="connsiteX853" fmla="*/ 12102 w 20295"/>
              <a:gd name="connsiteY853" fmla="*/ 10714 h 21600"/>
              <a:gd name="connsiteX854" fmla="*/ 12102 w 20295"/>
              <a:gd name="connsiteY854" fmla="*/ 10641 h 21600"/>
              <a:gd name="connsiteX855" fmla="*/ 12087 w 20295"/>
              <a:gd name="connsiteY855" fmla="*/ 10592 h 21600"/>
              <a:gd name="connsiteX856" fmla="*/ 12055 w 20295"/>
              <a:gd name="connsiteY856" fmla="*/ 10542 h 21600"/>
              <a:gd name="connsiteX857" fmla="*/ 12035 w 20295"/>
              <a:gd name="connsiteY857" fmla="*/ 10481 h 21600"/>
              <a:gd name="connsiteX858" fmla="*/ 11998 w 20295"/>
              <a:gd name="connsiteY858" fmla="*/ 10381 h 21600"/>
              <a:gd name="connsiteX859" fmla="*/ 11962 w 20295"/>
              <a:gd name="connsiteY859" fmla="*/ 10286 h 21600"/>
              <a:gd name="connsiteX860" fmla="*/ 11880 w 20295"/>
              <a:gd name="connsiteY860" fmla="*/ 10125 h 21600"/>
              <a:gd name="connsiteX861" fmla="*/ 11843 w 20295"/>
              <a:gd name="connsiteY861" fmla="*/ 10053 h 21600"/>
              <a:gd name="connsiteX862" fmla="*/ 11821 w 20295"/>
              <a:gd name="connsiteY862" fmla="*/ 9907 h 21600"/>
              <a:gd name="connsiteX863" fmla="*/ 11781 w 20295"/>
              <a:gd name="connsiteY863" fmla="*/ 9724 h 21600"/>
              <a:gd name="connsiteX864" fmla="*/ 11744 w 20295"/>
              <a:gd name="connsiteY864" fmla="*/ 9663 h 21600"/>
              <a:gd name="connsiteX865" fmla="*/ 11718 w 20295"/>
              <a:gd name="connsiteY865" fmla="*/ 9625 h 21600"/>
              <a:gd name="connsiteX866" fmla="*/ 11692 w 20295"/>
              <a:gd name="connsiteY866" fmla="*/ 9430 h 21600"/>
              <a:gd name="connsiteX867" fmla="*/ 11682 w 20295"/>
              <a:gd name="connsiteY867" fmla="*/ 9258 h 21600"/>
              <a:gd name="connsiteX868" fmla="*/ 11692 w 20295"/>
              <a:gd name="connsiteY868" fmla="*/ 9235 h 21600"/>
              <a:gd name="connsiteX869" fmla="*/ 11672 w 20295"/>
              <a:gd name="connsiteY869" fmla="*/ 9074 h 21600"/>
              <a:gd name="connsiteX870" fmla="*/ 11661 w 20295"/>
              <a:gd name="connsiteY870" fmla="*/ 9036 h 21600"/>
              <a:gd name="connsiteX871" fmla="*/ 11588 w 20295"/>
              <a:gd name="connsiteY871" fmla="*/ 8891 h 21600"/>
              <a:gd name="connsiteX872" fmla="*/ 11583 w 20295"/>
              <a:gd name="connsiteY872" fmla="*/ 8780 h 21600"/>
              <a:gd name="connsiteX873" fmla="*/ 11595 w 20295"/>
              <a:gd name="connsiteY873" fmla="*/ 8757 h 21600"/>
              <a:gd name="connsiteX874" fmla="*/ 11536 w 20295"/>
              <a:gd name="connsiteY874" fmla="*/ 8573 h 21600"/>
              <a:gd name="connsiteX875" fmla="*/ 11517 w 20295"/>
              <a:gd name="connsiteY875" fmla="*/ 8486 h 21600"/>
              <a:gd name="connsiteX876" fmla="*/ 11491 w 20295"/>
              <a:gd name="connsiteY876" fmla="*/ 8401 h 21600"/>
              <a:gd name="connsiteX877" fmla="*/ 11439 w 20295"/>
              <a:gd name="connsiteY877" fmla="*/ 8145 h 21600"/>
              <a:gd name="connsiteX878" fmla="*/ 11397 w 20295"/>
              <a:gd name="connsiteY878" fmla="*/ 7985 h 21600"/>
              <a:gd name="connsiteX879" fmla="*/ 11366 w 20295"/>
              <a:gd name="connsiteY879" fmla="*/ 7813 h 21600"/>
              <a:gd name="connsiteX880" fmla="*/ 11371 w 20295"/>
              <a:gd name="connsiteY880" fmla="*/ 7801 h 21600"/>
              <a:gd name="connsiteX881" fmla="*/ 11423 w 20295"/>
              <a:gd name="connsiteY881" fmla="*/ 8035 h 21600"/>
              <a:gd name="connsiteX882" fmla="*/ 11454 w 20295"/>
              <a:gd name="connsiteY882" fmla="*/ 8107 h 21600"/>
              <a:gd name="connsiteX883" fmla="*/ 11475 w 20295"/>
              <a:gd name="connsiteY883" fmla="*/ 8157 h 21600"/>
              <a:gd name="connsiteX884" fmla="*/ 11485 w 20295"/>
              <a:gd name="connsiteY884" fmla="*/ 8134 h 21600"/>
              <a:gd name="connsiteX885" fmla="*/ 11501 w 20295"/>
              <a:gd name="connsiteY885" fmla="*/ 8046 h 21600"/>
              <a:gd name="connsiteX886" fmla="*/ 11511 w 20295"/>
              <a:gd name="connsiteY886" fmla="*/ 7924 h 21600"/>
              <a:gd name="connsiteX887" fmla="*/ 11527 w 20295"/>
              <a:gd name="connsiteY887" fmla="*/ 7863 h 21600"/>
              <a:gd name="connsiteX888" fmla="*/ 11532 w 20295"/>
              <a:gd name="connsiteY888" fmla="*/ 7889 h 21600"/>
              <a:gd name="connsiteX889" fmla="*/ 11527 w 20295"/>
              <a:gd name="connsiteY889" fmla="*/ 7950 h 21600"/>
              <a:gd name="connsiteX890" fmla="*/ 11527 w 20295"/>
              <a:gd name="connsiteY890" fmla="*/ 8012 h 21600"/>
              <a:gd name="connsiteX891" fmla="*/ 11522 w 20295"/>
              <a:gd name="connsiteY891" fmla="*/ 8096 h 21600"/>
              <a:gd name="connsiteX892" fmla="*/ 11553 w 20295"/>
              <a:gd name="connsiteY892" fmla="*/ 8096 h 21600"/>
              <a:gd name="connsiteX893" fmla="*/ 11588 w 20295"/>
              <a:gd name="connsiteY893" fmla="*/ 8207 h 21600"/>
              <a:gd name="connsiteX894" fmla="*/ 11630 w 20295"/>
              <a:gd name="connsiteY894" fmla="*/ 8340 h 21600"/>
              <a:gd name="connsiteX895" fmla="*/ 11656 w 20295"/>
              <a:gd name="connsiteY895" fmla="*/ 8463 h 21600"/>
              <a:gd name="connsiteX896" fmla="*/ 11672 w 20295"/>
              <a:gd name="connsiteY896" fmla="*/ 8474 h 21600"/>
              <a:gd name="connsiteX897" fmla="*/ 11692 w 20295"/>
              <a:gd name="connsiteY897" fmla="*/ 8562 h 21600"/>
              <a:gd name="connsiteX898" fmla="*/ 11692 w 20295"/>
              <a:gd name="connsiteY898" fmla="*/ 8596 h 21600"/>
              <a:gd name="connsiteX899" fmla="*/ 11713 w 20295"/>
              <a:gd name="connsiteY899" fmla="*/ 8696 h 21600"/>
              <a:gd name="connsiteX900" fmla="*/ 11744 w 20295"/>
              <a:gd name="connsiteY900" fmla="*/ 8730 h 21600"/>
              <a:gd name="connsiteX901" fmla="*/ 11776 w 20295"/>
              <a:gd name="connsiteY901" fmla="*/ 8791 h 21600"/>
              <a:gd name="connsiteX902" fmla="*/ 11817 w 20295"/>
              <a:gd name="connsiteY902" fmla="*/ 8975 h 21600"/>
              <a:gd name="connsiteX903" fmla="*/ 11817 w 20295"/>
              <a:gd name="connsiteY903" fmla="*/ 9074 h 21600"/>
              <a:gd name="connsiteX904" fmla="*/ 11828 w 20295"/>
              <a:gd name="connsiteY904" fmla="*/ 9185 h 21600"/>
              <a:gd name="connsiteX905" fmla="*/ 11868 w 20295"/>
              <a:gd name="connsiteY905" fmla="*/ 9342 h 21600"/>
              <a:gd name="connsiteX906" fmla="*/ 11894 w 20295"/>
              <a:gd name="connsiteY906" fmla="*/ 9369 h 21600"/>
              <a:gd name="connsiteX907" fmla="*/ 11941 w 20295"/>
              <a:gd name="connsiteY907" fmla="*/ 9479 h 21600"/>
              <a:gd name="connsiteX908" fmla="*/ 11962 w 20295"/>
              <a:gd name="connsiteY908" fmla="*/ 9613 h 21600"/>
              <a:gd name="connsiteX909" fmla="*/ 11998 w 20295"/>
              <a:gd name="connsiteY909" fmla="*/ 9747 h 21600"/>
              <a:gd name="connsiteX910" fmla="*/ 12029 w 20295"/>
              <a:gd name="connsiteY910" fmla="*/ 9808 h 21600"/>
              <a:gd name="connsiteX911" fmla="*/ 12035 w 20295"/>
              <a:gd name="connsiteY911" fmla="*/ 9869 h 21600"/>
              <a:gd name="connsiteX912" fmla="*/ 12055 w 20295"/>
              <a:gd name="connsiteY912" fmla="*/ 9919 h 21600"/>
              <a:gd name="connsiteX913" fmla="*/ 12066 w 20295"/>
              <a:gd name="connsiteY913" fmla="*/ 9992 h 21600"/>
              <a:gd name="connsiteX914" fmla="*/ 12071 w 20295"/>
              <a:gd name="connsiteY914" fmla="*/ 10064 h 21600"/>
              <a:gd name="connsiteX915" fmla="*/ 12066 w 20295"/>
              <a:gd name="connsiteY915" fmla="*/ 10102 h 21600"/>
              <a:gd name="connsiteX916" fmla="*/ 12076 w 20295"/>
              <a:gd name="connsiteY916" fmla="*/ 10175 h 21600"/>
              <a:gd name="connsiteX917" fmla="*/ 12066 w 20295"/>
              <a:gd name="connsiteY917" fmla="*/ 10187 h 21600"/>
              <a:gd name="connsiteX918" fmla="*/ 12087 w 20295"/>
              <a:gd name="connsiteY918" fmla="*/ 10248 h 21600"/>
              <a:gd name="connsiteX919" fmla="*/ 12102 w 20295"/>
              <a:gd name="connsiteY919" fmla="*/ 10370 h 21600"/>
              <a:gd name="connsiteX920" fmla="*/ 12113 w 20295"/>
              <a:gd name="connsiteY920" fmla="*/ 10420 h 21600"/>
              <a:gd name="connsiteX921" fmla="*/ 12113 w 20295"/>
              <a:gd name="connsiteY921" fmla="*/ 10504 h 21600"/>
              <a:gd name="connsiteX922" fmla="*/ 12128 w 20295"/>
              <a:gd name="connsiteY922" fmla="*/ 10603 h 21600"/>
              <a:gd name="connsiteX923" fmla="*/ 12170 w 20295"/>
              <a:gd name="connsiteY923" fmla="*/ 10615 h 21600"/>
              <a:gd name="connsiteX924" fmla="*/ 12191 w 20295"/>
              <a:gd name="connsiteY924" fmla="*/ 10592 h 21600"/>
              <a:gd name="connsiteX925" fmla="*/ 12222 w 20295"/>
              <a:gd name="connsiteY925" fmla="*/ 10592 h 21600"/>
              <a:gd name="connsiteX926" fmla="*/ 12231 w 20295"/>
              <a:gd name="connsiteY926" fmla="*/ 10553 h 21600"/>
              <a:gd name="connsiteX927" fmla="*/ 12247 w 20295"/>
              <a:gd name="connsiteY927" fmla="*/ 10542 h 21600"/>
              <a:gd name="connsiteX928" fmla="*/ 12257 w 20295"/>
              <a:gd name="connsiteY928" fmla="*/ 10492 h 21600"/>
              <a:gd name="connsiteX929" fmla="*/ 12273 w 20295"/>
              <a:gd name="connsiteY929" fmla="*/ 10481 h 21600"/>
              <a:gd name="connsiteX930" fmla="*/ 12325 w 20295"/>
              <a:gd name="connsiteY930" fmla="*/ 10469 h 21600"/>
              <a:gd name="connsiteX931" fmla="*/ 12361 w 20295"/>
              <a:gd name="connsiteY931" fmla="*/ 10431 h 21600"/>
              <a:gd name="connsiteX932" fmla="*/ 12398 w 20295"/>
              <a:gd name="connsiteY932" fmla="*/ 10359 h 21600"/>
              <a:gd name="connsiteX933" fmla="*/ 12417 w 20295"/>
              <a:gd name="connsiteY933" fmla="*/ 10370 h 21600"/>
              <a:gd name="connsiteX934" fmla="*/ 12443 w 20295"/>
              <a:gd name="connsiteY934" fmla="*/ 10359 h 21600"/>
              <a:gd name="connsiteX935" fmla="*/ 12495 w 20295"/>
              <a:gd name="connsiteY935" fmla="*/ 10248 h 21600"/>
              <a:gd name="connsiteX936" fmla="*/ 12589 w 20295"/>
              <a:gd name="connsiteY936" fmla="*/ 10175 h 21600"/>
              <a:gd name="connsiteX937" fmla="*/ 12646 w 20295"/>
              <a:gd name="connsiteY937" fmla="*/ 10102 h 21600"/>
              <a:gd name="connsiteX938" fmla="*/ 12646 w 20295"/>
              <a:gd name="connsiteY938" fmla="*/ 10041 h 21600"/>
              <a:gd name="connsiteX939" fmla="*/ 12657 w 20295"/>
              <a:gd name="connsiteY939" fmla="*/ 9969 h 21600"/>
              <a:gd name="connsiteX940" fmla="*/ 12698 w 20295"/>
              <a:gd name="connsiteY940" fmla="*/ 9919 h 21600"/>
              <a:gd name="connsiteX941" fmla="*/ 12724 w 20295"/>
              <a:gd name="connsiteY941" fmla="*/ 9907 h 21600"/>
              <a:gd name="connsiteX942" fmla="*/ 12761 w 20295"/>
              <a:gd name="connsiteY942" fmla="*/ 9858 h 21600"/>
              <a:gd name="connsiteX943" fmla="*/ 12792 w 20295"/>
              <a:gd name="connsiteY943" fmla="*/ 9869 h 21600"/>
              <a:gd name="connsiteX944" fmla="*/ 12818 w 20295"/>
              <a:gd name="connsiteY944" fmla="*/ 9820 h 21600"/>
              <a:gd name="connsiteX945" fmla="*/ 12818 w 20295"/>
              <a:gd name="connsiteY945" fmla="*/ 9758 h 21600"/>
              <a:gd name="connsiteX946" fmla="*/ 12839 w 20295"/>
              <a:gd name="connsiteY946" fmla="*/ 9724 h 21600"/>
              <a:gd name="connsiteX947" fmla="*/ 12874 w 20295"/>
              <a:gd name="connsiteY947" fmla="*/ 9724 h 21600"/>
              <a:gd name="connsiteX948" fmla="*/ 12884 w 20295"/>
              <a:gd name="connsiteY948" fmla="*/ 9686 h 21600"/>
              <a:gd name="connsiteX949" fmla="*/ 12890 w 20295"/>
              <a:gd name="connsiteY949" fmla="*/ 9613 h 21600"/>
              <a:gd name="connsiteX950" fmla="*/ 12926 w 20295"/>
              <a:gd name="connsiteY950" fmla="*/ 9552 h 21600"/>
              <a:gd name="connsiteX951" fmla="*/ 12952 w 20295"/>
              <a:gd name="connsiteY951" fmla="*/ 9552 h 21600"/>
              <a:gd name="connsiteX952" fmla="*/ 12957 w 20295"/>
              <a:gd name="connsiteY952" fmla="*/ 9525 h 21600"/>
              <a:gd name="connsiteX953" fmla="*/ 12947 w 20295"/>
              <a:gd name="connsiteY953" fmla="*/ 9418 h 21600"/>
              <a:gd name="connsiteX954" fmla="*/ 12952 w 20295"/>
              <a:gd name="connsiteY954" fmla="*/ 9330 h 21600"/>
              <a:gd name="connsiteX955" fmla="*/ 12962 w 20295"/>
              <a:gd name="connsiteY955" fmla="*/ 9296 h 21600"/>
              <a:gd name="connsiteX956" fmla="*/ 12988 w 20295"/>
              <a:gd name="connsiteY956" fmla="*/ 9307 h 21600"/>
              <a:gd name="connsiteX957" fmla="*/ 13004 w 20295"/>
              <a:gd name="connsiteY957" fmla="*/ 9197 h 21600"/>
              <a:gd name="connsiteX958" fmla="*/ 13025 w 20295"/>
              <a:gd name="connsiteY958" fmla="*/ 9147 h 21600"/>
              <a:gd name="connsiteX959" fmla="*/ 13030 w 20295"/>
              <a:gd name="connsiteY959" fmla="*/ 9097 h 21600"/>
              <a:gd name="connsiteX960" fmla="*/ 13046 w 20295"/>
              <a:gd name="connsiteY960" fmla="*/ 9002 h 21600"/>
              <a:gd name="connsiteX961" fmla="*/ 13046 w 20295"/>
              <a:gd name="connsiteY961" fmla="*/ 8963 h 21600"/>
              <a:gd name="connsiteX962" fmla="*/ 13025 w 20295"/>
              <a:gd name="connsiteY962" fmla="*/ 8940 h 21600"/>
              <a:gd name="connsiteX963" fmla="*/ 13004 w 20295"/>
              <a:gd name="connsiteY963" fmla="*/ 8891 h 21600"/>
              <a:gd name="connsiteX964" fmla="*/ 12973 w 20295"/>
              <a:gd name="connsiteY964" fmla="*/ 8791 h 21600"/>
              <a:gd name="connsiteX965" fmla="*/ 12936 w 20295"/>
              <a:gd name="connsiteY965" fmla="*/ 8768 h 21600"/>
              <a:gd name="connsiteX966" fmla="*/ 12890 w 20295"/>
              <a:gd name="connsiteY966" fmla="*/ 8745 h 21600"/>
              <a:gd name="connsiteX967" fmla="*/ 12853 w 20295"/>
              <a:gd name="connsiteY967" fmla="*/ 8684 h 21600"/>
              <a:gd name="connsiteX968" fmla="*/ 12822 w 20295"/>
              <a:gd name="connsiteY968" fmla="*/ 8573 h 21600"/>
              <a:gd name="connsiteX969" fmla="*/ 12806 w 20295"/>
              <a:gd name="connsiteY969" fmla="*/ 8451 h 21600"/>
              <a:gd name="connsiteX970" fmla="*/ 12813 w 20295"/>
              <a:gd name="connsiteY970" fmla="*/ 8424 h 21600"/>
              <a:gd name="connsiteX971" fmla="*/ 12813 w 20295"/>
              <a:gd name="connsiteY971" fmla="*/ 8363 h 21600"/>
              <a:gd name="connsiteX972" fmla="*/ 12801 w 20295"/>
              <a:gd name="connsiteY972" fmla="*/ 8352 h 21600"/>
              <a:gd name="connsiteX973" fmla="*/ 12787 w 20295"/>
              <a:gd name="connsiteY973" fmla="*/ 8413 h 21600"/>
              <a:gd name="connsiteX974" fmla="*/ 12754 w 20295"/>
              <a:gd name="connsiteY974" fmla="*/ 8512 h 21600"/>
              <a:gd name="connsiteX975" fmla="*/ 12714 w 20295"/>
              <a:gd name="connsiteY975" fmla="*/ 8623 h 21600"/>
              <a:gd name="connsiteX976" fmla="*/ 12677 w 20295"/>
              <a:gd name="connsiteY976" fmla="*/ 8730 h 21600"/>
              <a:gd name="connsiteX977" fmla="*/ 12641 w 20295"/>
              <a:gd name="connsiteY977" fmla="*/ 8730 h 21600"/>
              <a:gd name="connsiteX978" fmla="*/ 12594 w 20295"/>
              <a:gd name="connsiteY978" fmla="*/ 8730 h 21600"/>
              <a:gd name="connsiteX979" fmla="*/ 12547 w 20295"/>
              <a:gd name="connsiteY979" fmla="*/ 8757 h 21600"/>
              <a:gd name="connsiteX980" fmla="*/ 12542 w 20295"/>
              <a:gd name="connsiteY980" fmla="*/ 8707 h 21600"/>
              <a:gd name="connsiteX981" fmla="*/ 12532 w 20295"/>
              <a:gd name="connsiteY981" fmla="*/ 8719 h 21600"/>
              <a:gd name="connsiteX982" fmla="*/ 12516 w 20295"/>
              <a:gd name="connsiteY982" fmla="*/ 8658 h 21600"/>
              <a:gd name="connsiteX983" fmla="*/ 12528 w 20295"/>
              <a:gd name="connsiteY983" fmla="*/ 8562 h 21600"/>
              <a:gd name="connsiteX984" fmla="*/ 12521 w 20295"/>
              <a:gd name="connsiteY984" fmla="*/ 8463 h 21600"/>
              <a:gd name="connsiteX985" fmla="*/ 12502 w 20295"/>
              <a:gd name="connsiteY985" fmla="*/ 8413 h 21600"/>
              <a:gd name="connsiteX986" fmla="*/ 12486 w 20295"/>
              <a:gd name="connsiteY986" fmla="*/ 8424 h 21600"/>
              <a:gd name="connsiteX987" fmla="*/ 12476 w 20295"/>
              <a:gd name="connsiteY987" fmla="*/ 8512 h 21600"/>
              <a:gd name="connsiteX988" fmla="*/ 12486 w 20295"/>
              <a:gd name="connsiteY988" fmla="*/ 8635 h 21600"/>
              <a:gd name="connsiteX989" fmla="*/ 12476 w 20295"/>
              <a:gd name="connsiteY989" fmla="*/ 8596 h 21600"/>
              <a:gd name="connsiteX990" fmla="*/ 12464 w 20295"/>
              <a:gd name="connsiteY990" fmla="*/ 8547 h 21600"/>
              <a:gd name="connsiteX991" fmla="*/ 12443 w 20295"/>
              <a:gd name="connsiteY991" fmla="*/ 8501 h 21600"/>
              <a:gd name="connsiteX992" fmla="*/ 12434 w 20295"/>
              <a:gd name="connsiteY992" fmla="*/ 8451 h 21600"/>
              <a:gd name="connsiteX993" fmla="*/ 12439 w 20295"/>
              <a:gd name="connsiteY993" fmla="*/ 8401 h 21600"/>
              <a:gd name="connsiteX994" fmla="*/ 12434 w 20295"/>
              <a:gd name="connsiteY994" fmla="*/ 8340 h 21600"/>
              <a:gd name="connsiteX995" fmla="*/ 12392 w 20295"/>
              <a:gd name="connsiteY995" fmla="*/ 8268 h 21600"/>
              <a:gd name="connsiteX996" fmla="*/ 12382 w 20295"/>
              <a:gd name="connsiteY996" fmla="*/ 8207 h 21600"/>
              <a:gd name="connsiteX997" fmla="*/ 12351 w 20295"/>
              <a:gd name="connsiteY997" fmla="*/ 8168 h 21600"/>
              <a:gd name="connsiteX998" fmla="*/ 12320 w 20295"/>
              <a:gd name="connsiteY998" fmla="*/ 8035 h 21600"/>
              <a:gd name="connsiteX999" fmla="*/ 12294 w 20295"/>
              <a:gd name="connsiteY999" fmla="*/ 7912 h 21600"/>
              <a:gd name="connsiteX1000" fmla="*/ 12299 w 20295"/>
              <a:gd name="connsiteY1000" fmla="*/ 7874 h 21600"/>
              <a:gd name="connsiteX1001" fmla="*/ 12283 w 20295"/>
              <a:gd name="connsiteY1001" fmla="*/ 7801 h 21600"/>
              <a:gd name="connsiteX1002" fmla="*/ 12320 w 20295"/>
              <a:gd name="connsiteY1002" fmla="*/ 7813 h 21600"/>
              <a:gd name="connsiteX1003" fmla="*/ 12340 w 20295"/>
              <a:gd name="connsiteY1003" fmla="*/ 7752 h 21600"/>
              <a:gd name="connsiteX1004" fmla="*/ 12382 w 20295"/>
              <a:gd name="connsiteY1004" fmla="*/ 7801 h 21600"/>
              <a:gd name="connsiteX1005" fmla="*/ 12413 w 20295"/>
              <a:gd name="connsiteY1005" fmla="*/ 7778 h 21600"/>
              <a:gd name="connsiteX1006" fmla="*/ 12469 w 20295"/>
              <a:gd name="connsiteY1006" fmla="*/ 7996 h 21600"/>
              <a:gd name="connsiteX1007" fmla="*/ 12516 w 20295"/>
              <a:gd name="connsiteY1007" fmla="*/ 8157 h 21600"/>
              <a:gd name="connsiteX1008" fmla="*/ 12573 w 20295"/>
              <a:gd name="connsiteY1008" fmla="*/ 8207 h 21600"/>
              <a:gd name="connsiteX1009" fmla="*/ 12641 w 20295"/>
              <a:gd name="connsiteY1009" fmla="*/ 8329 h 21600"/>
              <a:gd name="connsiteX1010" fmla="*/ 12714 w 20295"/>
              <a:gd name="connsiteY1010" fmla="*/ 8379 h 21600"/>
              <a:gd name="connsiteX1011" fmla="*/ 12771 w 20295"/>
              <a:gd name="connsiteY1011" fmla="*/ 8302 h 21600"/>
              <a:gd name="connsiteX1012" fmla="*/ 12813 w 20295"/>
              <a:gd name="connsiteY1012" fmla="*/ 8279 h 21600"/>
              <a:gd name="connsiteX1013" fmla="*/ 12843 w 20295"/>
              <a:gd name="connsiteY1013" fmla="*/ 8302 h 21600"/>
              <a:gd name="connsiteX1014" fmla="*/ 12879 w 20295"/>
              <a:gd name="connsiteY1014" fmla="*/ 8501 h 21600"/>
              <a:gd name="connsiteX1015" fmla="*/ 12947 w 20295"/>
              <a:gd name="connsiteY1015" fmla="*/ 8524 h 21600"/>
              <a:gd name="connsiteX1016" fmla="*/ 13013 w 20295"/>
              <a:gd name="connsiteY1016" fmla="*/ 8562 h 21600"/>
              <a:gd name="connsiteX1017" fmla="*/ 13128 w 20295"/>
              <a:gd name="connsiteY1017" fmla="*/ 8608 h 21600"/>
              <a:gd name="connsiteX1018" fmla="*/ 13211 w 20295"/>
              <a:gd name="connsiteY1018" fmla="*/ 8585 h 21600"/>
              <a:gd name="connsiteX1019" fmla="*/ 13305 w 20295"/>
              <a:gd name="connsiteY1019" fmla="*/ 8585 h 21600"/>
              <a:gd name="connsiteX1020" fmla="*/ 13414 w 20295"/>
              <a:gd name="connsiteY1020" fmla="*/ 8562 h 21600"/>
              <a:gd name="connsiteX1021" fmla="*/ 13465 w 20295"/>
              <a:gd name="connsiteY1021" fmla="*/ 8684 h 21600"/>
              <a:gd name="connsiteX1022" fmla="*/ 13491 w 20295"/>
              <a:gd name="connsiteY1022" fmla="*/ 8807 h 21600"/>
              <a:gd name="connsiteX1023" fmla="*/ 13538 w 20295"/>
              <a:gd name="connsiteY1023" fmla="*/ 8841 h 21600"/>
              <a:gd name="connsiteX1024" fmla="*/ 13616 w 20295"/>
              <a:gd name="connsiteY1024" fmla="*/ 8975 h 21600"/>
              <a:gd name="connsiteX1025" fmla="*/ 13635 w 20295"/>
              <a:gd name="connsiteY1025" fmla="*/ 9036 h 21600"/>
              <a:gd name="connsiteX1026" fmla="*/ 13609 w 20295"/>
              <a:gd name="connsiteY1026" fmla="*/ 9097 h 21600"/>
              <a:gd name="connsiteX1027" fmla="*/ 13699 w 20295"/>
              <a:gd name="connsiteY1027" fmla="*/ 9296 h 21600"/>
              <a:gd name="connsiteX1028" fmla="*/ 13739 w 20295"/>
              <a:gd name="connsiteY1028" fmla="*/ 9319 h 21600"/>
              <a:gd name="connsiteX1029" fmla="*/ 13823 w 20295"/>
              <a:gd name="connsiteY1029" fmla="*/ 9219 h 21600"/>
              <a:gd name="connsiteX1030" fmla="*/ 13843 w 20295"/>
              <a:gd name="connsiteY1030" fmla="*/ 9369 h 21600"/>
              <a:gd name="connsiteX1031" fmla="*/ 13854 w 20295"/>
              <a:gd name="connsiteY1031" fmla="*/ 9563 h 21600"/>
              <a:gd name="connsiteX1032" fmla="*/ 13880 w 20295"/>
              <a:gd name="connsiteY1032" fmla="*/ 9770 h 21600"/>
              <a:gd name="connsiteX1033" fmla="*/ 13916 w 20295"/>
              <a:gd name="connsiteY1033" fmla="*/ 10091 h 21600"/>
              <a:gd name="connsiteX1034" fmla="*/ 13979 w 20295"/>
              <a:gd name="connsiteY1034" fmla="*/ 10309 h 21600"/>
              <a:gd name="connsiteX1035" fmla="*/ 13993 w 20295"/>
              <a:gd name="connsiteY1035" fmla="*/ 10408 h 21600"/>
              <a:gd name="connsiteX1036" fmla="*/ 14014 w 20295"/>
              <a:gd name="connsiteY1036" fmla="*/ 10615 h 21600"/>
              <a:gd name="connsiteX1037" fmla="*/ 14050 w 20295"/>
              <a:gd name="connsiteY1037" fmla="*/ 10775 h 21600"/>
              <a:gd name="connsiteX1038" fmla="*/ 14071 w 20295"/>
              <a:gd name="connsiteY1038" fmla="*/ 10848 h 21600"/>
              <a:gd name="connsiteX1039" fmla="*/ 14097 w 20295"/>
              <a:gd name="connsiteY1039" fmla="*/ 11008 h 21600"/>
              <a:gd name="connsiteX1040" fmla="*/ 14128 w 20295"/>
              <a:gd name="connsiteY1040" fmla="*/ 11238 h 21600"/>
              <a:gd name="connsiteX1041" fmla="*/ 14191 w 20295"/>
              <a:gd name="connsiteY1041" fmla="*/ 11387 h 21600"/>
              <a:gd name="connsiteX1042" fmla="*/ 14217 w 20295"/>
              <a:gd name="connsiteY1042" fmla="*/ 11337 h 21600"/>
              <a:gd name="connsiteX1043" fmla="*/ 14231 w 20295"/>
              <a:gd name="connsiteY1043" fmla="*/ 11226 h 21600"/>
              <a:gd name="connsiteX1044" fmla="*/ 14283 w 20295"/>
              <a:gd name="connsiteY1044" fmla="*/ 11176 h 21600"/>
              <a:gd name="connsiteX1045" fmla="*/ 14264 w 20295"/>
              <a:gd name="connsiteY1045" fmla="*/ 11131 h 21600"/>
              <a:gd name="connsiteX1046" fmla="*/ 14290 w 20295"/>
              <a:gd name="connsiteY1046" fmla="*/ 11008 h 21600"/>
              <a:gd name="connsiteX1047" fmla="*/ 14320 w 20295"/>
              <a:gd name="connsiteY1047" fmla="*/ 10993 h 21600"/>
              <a:gd name="connsiteX1048" fmla="*/ 14316 w 20295"/>
              <a:gd name="connsiteY1048" fmla="*/ 10714 h 21600"/>
              <a:gd name="connsiteX1049" fmla="*/ 14335 w 20295"/>
              <a:gd name="connsiteY1049" fmla="*/ 10553 h 21600"/>
              <a:gd name="connsiteX1050" fmla="*/ 14325 w 20295"/>
              <a:gd name="connsiteY1050" fmla="*/ 10420 h 21600"/>
              <a:gd name="connsiteX1051" fmla="*/ 14304 w 20295"/>
              <a:gd name="connsiteY1051" fmla="*/ 10213 h 21600"/>
              <a:gd name="connsiteX1052" fmla="*/ 14316 w 20295"/>
              <a:gd name="connsiteY1052" fmla="*/ 10091 h 21600"/>
              <a:gd name="connsiteX1053" fmla="*/ 14342 w 20295"/>
              <a:gd name="connsiteY1053" fmla="*/ 10076 h 21600"/>
              <a:gd name="connsiteX1054" fmla="*/ 14393 w 20295"/>
              <a:gd name="connsiteY1054" fmla="*/ 10015 h 21600"/>
              <a:gd name="connsiteX1055" fmla="*/ 14419 w 20295"/>
              <a:gd name="connsiteY1055" fmla="*/ 9980 h 21600"/>
              <a:gd name="connsiteX1056" fmla="*/ 14413 w 20295"/>
              <a:gd name="connsiteY1056" fmla="*/ 9907 h 21600"/>
              <a:gd name="connsiteX1057" fmla="*/ 14471 w 20295"/>
              <a:gd name="connsiteY1057" fmla="*/ 9797 h 21600"/>
              <a:gd name="connsiteX1058" fmla="*/ 14512 w 20295"/>
              <a:gd name="connsiteY1058" fmla="*/ 9697 h 21600"/>
              <a:gd name="connsiteX1059" fmla="*/ 14568 w 20295"/>
              <a:gd name="connsiteY1059" fmla="*/ 9502 h 21600"/>
              <a:gd name="connsiteX1060" fmla="*/ 14646 w 20295"/>
              <a:gd name="connsiteY1060" fmla="*/ 9391 h 21600"/>
              <a:gd name="connsiteX1061" fmla="*/ 14672 w 20295"/>
              <a:gd name="connsiteY1061" fmla="*/ 9296 h 21600"/>
              <a:gd name="connsiteX1062" fmla="*/ 14662 w 20295"/>
              <a:gd name="connsiteY1062" fmla="*/ 9174 h 21600"/>
              <a:gd name="connsiteX1063" fmla="*/ 14735 w 20295"/>
              <a:gd name="connsiteY1063" fmla="*/ 9135 h 21600"/>
              <a:gd name="connsiteX1064" fmla="*/ 14776 w 20295"/>
              <a:gd name="connsiteY1064" fmla="*/ 9135 h 21600"/>
              <a:gd name="connsiteX1065" fmla="*/ 14782 w 20295"/>
              <a:gd name="connsiteY1065" fmla="*/ 9074 h 21600"/>
              <a:gd name="connsiteX1066" fmla="*/ 14808 w 20295"/>
              <a:gd name="connsiteY1066" fmla="*/ 9086 h 21600"/>
              <a:gd name="connsiteX1067" fmla="*/ 14823 w 20295"/>
              <a:gd name="connsiteY1067" fmla="*/ 9097 h 21600"/>
              <a:gd name="connsiteX1068" fmla="*/ 14827 w 20295"/>
              <a:gd name="connsiteY1068" fmla="*/ 9074 h 21600"/>
              <a:gd name="connsiteX1069" fmla="*/ 14853 w 20295"/>
              <a:gd name="connsiteY1069" fmla="*/ 9112 h 21600"/>
              <a:gd name="connsiteX1070" fmla="*/ 14869 w 20295"/>
              <a:gd name="connsiteY1070" fmla="*/ 9025 h 21600"/>
              <a:gd name="connsiteX1071" fmla="*/ 14860 w 20295"/>
              <a:gd name="connsiteY1071" fmla="*/ 8963 h 21600"/>
              <a:gd name="connsiteX1072" fmla="*/ 14916 w 20295"/>
              <a:gd name="connsiteY1072" fmla="*/ 8975 h 21600"/>
              <a:gd name="connsiteX1073" fmla="*/ 14947 w 20295"/>
              <a:gd name="connsiteY1073" fmla="*/ 9074 h 21600"/>
              <a:gd name="connsiteX1074" fmla="*/ 14963 w 20295"/>
              <a:gd name="connsiteY1074" fmla="*/ 9147 h 21600"/>
              <a:gd name="connsiteX1075" fmla="*/ 14973 w 20295"/>
              <a:gd name="connsiteY1075" fmla="*/ 9235 h 21600"/>
              <a:gd name="connsiteX1076" fmla="*/ 14994 w 20295"/>
              <a:gd name="connsiteY1076" fmla="*/ 9319 h 21600"/>
              <a:gd name="connsiteX1077" fmla="*/ 15046 w 20295"/>
              <a:gd name="connsiteY1077" fmla="*/ 9453 h 21600"/>
              <a:gd name="connsiteX1078" fmla="*/ 15082 w 20295"/>
              <a:gd name="connsiteY1078" fmla="*/ 9479 h 21600"/>
              <a:gd name="connsiteX1079" fmla="*/ 15077 w 20295"/>
              <a:gd name="connsiteY1079" fmla="*/ 9541 h 21600"/>
              <a:gd name="connsiteX1080" fmla="*/ 15133 w 20295"/>
              <a:gd name="connsiteY1080" fmla="*/ 9724 h 21600"/>
              <a:gd name="connsiteX1081" fmla="*/ 15155 w 20295"/>
              <a:gd name="connsiteY1081" fmla="*/ 9869 h 21600"/>
              <a:gd name="connsiteX1082" fmla="*/ 15145 w 20295"/>
              <a:gd name="connsiteY1082" fmla="*/ 10064 h 21600"/>
              <a:gd name="connsiteX1083" fmla="*/ 15185 w 20295"/>
              <a:gd name="connsiteY1083" fmla="*/ 10102 h 21600"/>
              <a:gd name="connsiteX1084" fmla="*/ 15223 w 20295"/>
              <a:gd name="connsiteY1084" fmla="*/ 10114 h 21600"/>
              <a:gd name="connsiteX1085" fmla="*/ 15284 w 20295"/>
              <a:gd name="connsiteY1085" fmla="*/ 10003 h 21600"/>
              <a:gd name="connsiteX1086" fmla="*/ 15320 w 20295"/>
              <a:gd name="connsiteY1086" fmla="*/ 9919 h 21600"/>
              <a:gd name="connsiteX1087" fmla="*/ 15352 w 20295"/>
              <a:gd name="connsiteY1087" fmla="*/ 10053 h 21600"/>
              <a:gd name="connsiteX1088" fmla="*/ 15372 w 20295"/>
              <a:gd name="connsiteY1088" fmla="*/ 10259 h 21600"/>
              <a:gd name="connsiteX1089" fmla="*/ 15397 w 20295"/>
              <a:gd name="connsiteY1089" fmla="*/ 10458 h 21600"/>
              <a:gd name="connsiteX1090" fmla="*/ 15423 w 20295"/>
              <a:gd name="connsiteY1090" fmla="*/ 10542 h 21600"/>
              <a:gd name="connsiteX1091" fmla="*/ 15423 w 20295"/>
              <a:gd name="connsiteY1091" fmla="*/ 10714 h 21600"/>
              <a:gd name="connsiteX1092" fmla="*/ 15449 w 20295"/>
              <a:gd name="connsiteY1092" fmla="*/ 10810 h 21600"/>
              <a:gd name="connsiteX1093" fmla="*/ 15435 w 20295"/>
              <a:gd name="connsiteY1093" fmla="*/ 10932 h 21600"/>
              <a:gd name="connsiteX1094" fmla="*/ 15444 w 20295"/>
              <a:gd name="connsiteY1094" fmla="*/ 11054 h 21600"/>
              <a:gd name="connsiteX1095" fmla="*/ 15430 w 20295"/>
              <a:gd name="connsiteY1095" fmla="*/ 11215 h 21600"/>
              <a:gd name="connsiteX1096" fmla="*/ 15423 w 20295"/>
              <a:gd name="connsiteY1096" fmla="*/ 11314 h 21600"/>
              <a:gd name="connsiteX1097" fmla="*/ 15440 w 20295"/>
              <a:gd name="connsiteY1097" fmla="*/ 11398 h 21600"/>
              <a:gd name="connsiteX1098" fmla="*/ 15444 w 20295"/>
              <a:gd name="connsiteY1098" fmla="*/ 11299 h 21600"/>
              <a:gd name="connsiteX1099" fmla="*/ 15475 w 20295"/>
              <a:gd name="connsiteY1099" fmla="*/ 11375 h 21600"/>
              <a:gd name="connsiteX1100" fmla="*/ 15512 w 20295"/>
              <a:gd name="connsiteY1100" fmla="*/ 11459 h 21600"/>
              <a:gd name="connsiteX1101" fmla="*/ 15522 w 20295"/>
              <a:gd name="connsiteY1101" fmla="*/ 11543 h 21600"/>
              <a:gd name="connsiteX1102" fmla="*/ 15548 w 20295"/>
              <a:gd name="connsiteY1102" fmla="*/ 11605 h 21600"/>
              <a:gd name="connsiteX1103" fmla="*/ 15564 w 20295"/>
              <a:gd name="connsiteY1103" fmla="*/ 11681 h 21600"/>
              <a:gd name="connsiteX1104" fmla="*/ 15559 w 20295"/>
              <a:gd name="connsiteY1104" fmla="*/ 11803 h 21600"/>
              <a:gd name="connsiteX1105" fmla="*/ 15585 w 20295"/>
              <a:gd name="connsiteY1105" fmla="*/ 11887 h 21600"/>
              <a:gd name="connsiteX1106" fmla="*/ 15595 w 20295"/>
              <a:gd name="connsiteY1106" fmla="*/ 12021 h 21600"/>
              <a:gd name="connsiteX1107" fmla="*/ 15631 w 20295"/>
              <a:gd name="connsiteY1107" fmla="*/ 12132 h 21600"/>
              <a:gd name="connsiteX1108" fmla="*/ 15642 w 20295"/>
              <a:gd name="connsiteY1108" fmla="*/ 12216 h 21600"/>
              <a:gd name="connsiteX1109" fmla="*/ 15715 w 20295"/>
              <a:gd name="connsiteY1109" fmla="*/ 12354 h 21600"/>
              <a:gd name="connsiteX1110" fmla="*/ 15772 w 20295"/>
              <a:gd name="connsiteY1110" fmla="*/ 12476 h 21600"/>
              <a:gd name="connsiteX1111" fmla="*/ 15812 w 20295"/>
              <a:gd name="connsiteY1111" fmla="*/ 12461 h 21600"/>
              <a:gd name="connsiteX1112" fmla="*/ 15812 w 20295"/>
              <a:gd name="connsiteY1112" fmla="*/ 12415 h 21600"/>
              <a:gd name="connsiteX1113" fmla="*/ 15786 w 20295"/>
              <a:gd name="connsiteY1113" fmla="*/ 12266 h 21600"/>
              <a:gd name="connsiteX1114" fmla="*/ 15767 w 20295"/>
              <a:gd name="connsiteY1114" fmla="*/ 12216 h 21600"/>
              <a:gd name="connsiteX1115" fmla="*/ 15760 w 20295"/>
              <a:gd name="connsiteY1115" fmla="*/ 12121 h 21600"/>
              <a:gd name="connsiteX1116" fmla="*/ 15755 w 20295"/>
              <a:gd name="connsiteY1116" fmla="*/ 12059 h 21600"/>
              <a:gd name="connsiteX1117" fmla="*/ 15760 w 20295"/>
              <a:gd name="connsiteY1117" fmla="*/ 11987 h 21600"/>
              <a:gd name="connsiteX1118" fmla="*/ 15755 w 20295"/>
              <a:gd name="connsiteY1118" fmla="*/ 11876 h 21600"/>
              <a:gd name="connsiteX1119" fmla="*/ 15729 w 20295"/>
              <a:gd name="connsiteY1119" fmla="*/ 11765 h 21600"/>
              <a:gd name="connsiteX1120" fmla="*/ 15694 w 20295"/>
              <a:gd name="connsiteY1120" fmla="*/ 11666 h 21600"/>
              <a:gd name="connsiteX1121" fmla="*/ 15678 w 20295"/>
              <a:gd name="connsiteY1121" fmla="*/ 11654 h 21600"/>
              <a:gd name="connsiteX1122" fmla="*/ 15647 w 20295"/>
              <a:gd name="connsiteY1122" fmla="*/ 11570 h 21600"/>
              <a:gd name="connsiteX1123" fmla="*/ 15611 w 20295"/>
              <a:gd name="connsiteY1123" fmla="*/ 11543 h 21600"/>
              <a:gd name="connsiteX1124" fmla="*/ 15574 w 20295"/>
              <a:gd name="connsiteY1124" fmla="*/ 11448 h 21600"/>
              <a:gd name="connsiteX1125" fmla="*/ 15559 w 20295"/>
              <a:gd name="connsiteY1125" fmla="*/ 11314 h 21600"/>
              <a:gd name="connsiteX1126" fmla="*/ 15527 w 20295"/>
              <a:gd name="connsiteY1126" fmla="*/ 11165 h 21600"/>
              <a:gd name="connsiteX1127" fmla="*/ 15487 w 20295"/>
              <a:gd name="connsiteY1127" fmla="*/ 11165 h 21600"/>
              <a:gd name="connsiteX1128" fmla="*/ 15482 w 20295"/>
              <a:gd name="connsiteY1128" fmla="*/ 11043 h 21600"/>
              <a:gd name="connsiteX1129" fmla="*/ 15496 w 20295"/>
              <a:gd name="connsiteY1129" fmla="*/ 10897 h 21600"/>
              <a:gd name="connsiteX1130" fmla="*/ 15522 w 20295"/>
              <a:gd name="connsiteY1130" fmla="*/ 10664 h 21600"/>
              <a:gd name="connsiteX1131" fmla="*/ 15517 w 20295"/>
              <a:gd name="connsiteY1131" fmla="*/ 10481 h 21600"/>
              <a:gd name="connsiteX1132" fmla="*/ 15569 w 20295"/>
              <a:gd name="connsiteY1132" fmla="*/ 10481 h 21600"/>
              <a:gd name="connsiteX1133" fmla="*/ 15564 w 20295"/>
              <a:gd name="connsiteY1133" fmla="*/ 10603 h 21600"/>
              <a:gd name="connsiteX1134" fmla="*/ 15616 w 20295"/>
              <a:gd name="connsiteY1134" fmla="*/ 10603 h 21600"/>
              <a:gd name="connsiteX1135" fmla="*/ 15673 w 20295"/>
              <a:gd name="connsiteY1135" fmla="*/ 10676 h 21600"/>
              <a:gd name="connsiteX1136" fmla="*/ 15708 w 20295"/>
              <a:gd name="connsiteY1136" fmla="*/ 10848 h 21600"/>
              <a:gd name="connsiteX1137" fmla="*/ 15734 w 20295"/>
              <a:gd name="connsiteY1137" fmla="*/ 10932 h 21600"/>
              <a:gd name="connsiteX1138" fmla="*/ 15786 w 20295"/>
              <a:gd name="connsiteY1138" fmla="*/ 10959 h 21600"/>
              <a:gd name="connsiteX1139" fmla="*/ 15833 w 20295"/>
              <a:gd name="connsiteY1139" fmla="*/ 11054 h 21600"/>
              <a:gd name="connsiteX1140" fmla="*/ 15819 w 20295"/>
              <a:gd name="connsiteY1140" fmla="*/ 11165 h 21600"/>
              <a:gd name="connsiteX1141" fmla="*/ 15844 w 20295"/>
              <a:gd name="connsiteY1141" fmla="*/ 11276 h 21600"/>
              <a:gd name="connsiteX1142" fmla="*/ 15916 w 20295"/>
              <a:gd name="connsiteY1142" fmla="*/ 11131 h 21600"/>
              <a:gd name="connsiteX1143" fmla="*/ 15963 w 20295"/>
              <a:gd name="connsiteY1143" fmla="*/ 10993 h 21600"/>
              <a:gd name="connsiteX1144" fmla="*/ 16031 w 20295"/>
              <a:gd name="connsiteY1144" fmla="*/ 10886 h 21600"/>
              <a:gd name="connsiteX1145" fmla="*/ 16078 w 20295"/>
              <a:gd name="connsiteY1145" fmla="*/ 10775 h 21600"/>
              <a:gd name="connsiteX1146" fmla="*/ 16071 w 20295"/>
              <a:gd name="connsiteY1146" fmla="*/ 10492 h 21600"/>
              <a:gd name="connsiteX1147" fmla="*/ 16031 w 20295"/>
              <a:gd name="connsiteY1147" fmla="*/ 10187 h 21600"/>
              <a:gd name="connsiteX1148" fmla="*/ 15989 w 20295"/>
              <a:gd name="connsiteY1148" fmla="*/ 10053 h 21600"/>
              <a:gd name="connsiteX1149" fmla="*/ 15927 w 20295"/>
              <a:gd name="connsiteY1149" fmla="*/ 9953 h 21600"/>
              <a:gd name="connsiteX1150" fmla="*/ 15859 w 20295"/>
              <a:gd name="connsiteY1150" fmla="*/ 9747 h 21600"/>
              <a:gd name="connsiteX1151" fmla="*/ 15802 w 20295"/>
              <a:gd name="connsiteY1151" fmla="*/ 9575 h 21600"/>
              <a:gd name="connsiteX1152" fmla="*/ 15807 w 20295"/>
              <a:gd name="connsiteY1152" fmla="*/ 9464 h 21600"/>
              <a:gd name="connsiteX1153" fmla="*/ 15849 w 20295"/>
              <a:gd name="connsiteY1153" fmla="*/ 9307 h 21600"/>
              <a:gd name="connsiteX1154" fmla="*/ 15916 w 20295"/>
              <a:gd name="connsiteY1154" fmla="*/ 9174 h 21600"/>
              <a:gd name="connsiteX1155" fmla="*/ 15942 w 20295"/>
              <a:gd name="connsiteY1155" fmla="*/ 9147 h 21600"/>
              <a:gd name="connsiteX1156" fmla="*/ 16026 w 20295"/>
              <a:gd name="connsiteY1156" fmla="*/ 9197 h 21600"/>
              <a:gd name="connsiteX1157" fmla="*/ 16015 w 20295"/>
              <a:gd name="connsiteY1157" fmla="*/ 9258 h 21600"/>
              <a:gd name="connsiteX1158" fmla="*/ 16040 w 20295"/>
              <a:gd name="connsiteY1158" fmla="*/ 9380 h 21600"/>
              <a:gd name="connsiteX1159" fmla="*/ 16071 w 20295"/>
              <a:gd name="connsiteY1159" fmla="*/ 9369 h 21600"/>
              <a:gd name="connsiteX1160" fmla="*/ 16083 w 20295"/>
              <a:gd name="connsiteY1160" fmla="*/ 9197 h 21600"/>
              <a:gd name="connsiteX1161" fmla="*/ 16144 w 20295"/>
              <a:gd name="connsiteY1161" fmla="*/ 9174 h 21600"/>
              <a:gd name="connsiteX1162" fmla="*/ 16222 w 20295"/>
              <a:gd name="connsiteY1162" fmla="*/ 9086 h 21600"/>
              <a:gd name="connsiteX1163" fmla="*/ 16248 w 20295"/>
              <a:gd name="connsiteY1163" fmla="*/ 9002 h 21600"/>
              <a:gd name="connsiteX1164" fmla="*/ 16274 w 20295"/>
              <a:gd name="connsiteY1164" fmla="*/ 9051 h 21600"/>
              <a:gd name="connsiteX1165" fmla="*/ 16304 w 20295"/>
              <a:gd name="connsiteY1165" fmla="*/ 8975 h 21600"/>
              <a:gd name="connsiteX1166" fmla="*/ 16372 w 20295"/>
              <a:gd name="connsiteY1166" fmla="*/ 8952 h 21600"/>
              <a:gd name="connsiteX1167" fmla="*/ 16429 w 20295"/>
              <a:gd name="connsiteY1167" fmla="*/ 8830 h 21600"/>
              <a:gd name="connsiteX1168" fmla="*/ 16497 w 20295"/>
              <a:gd name="connsiteY1168" fmla="*/ 8684 h 21600"/>
              <a:gd name="connsiteX1169" fmla="*/ 16533 w 20295"/>
              <a:gd name="connsiteY1169" fmla="*/ 8486 h 21600"/>
              <a:gd name="connsiteX1170" fmla="*/ 16559 w 20295"/>
              <a:gd name="connsiteY1170" fmla="*/ 8279 h 21600"/>
              <a:gd name="connsiteX1171" fmla="*/ 16580 w 20295"/>
              <a:gd name="connsiteY1171" fmla="*/ 8107 h 21600"/>
              <a:gd name="connsiteX1172" fmla="*/ 16611 w 20295"/>
              <a:gd name="connsiteY1172" fmla="*/ 8096 h 21600"/>
              <a:gd name="connsiteX1173" fmla="*/ 16611 w 20295"/>
              <a:gd name="connsiteY1173" fmla="*/ 7962 h 21600"/>
              <a:gd name="connsiteX1174" fmla="*/ 16601 w 20295"/>
              <a:gd name="connsiteY1174" fmla="*/ 7828 h 21600"/>
              <a:gd name="connsiteX1175" fmla="*/ 16559 w 20295"/>
              <a:gd name="connsiteY1175" fmla="*/ 7778 h 21600"/>
              <a:gd name="connsiteX1176" fmla="*/ 16533 w 20295"/>
              <a:gd name="connsiteY1176" fmla="*/ 7691 h 21600"/>
              <a:gd name="connsiteX1177" fmla="*/ 16564 w 20295"/>
              <a:gd name="connsiteY1177" fmla="*/ 7645 h 21600"/>
              <a:gd name="connsiteX1178" fmla="*/ 16549 w 20295"/>
              <a:gd name="connsiteY1178" fmla="*/ 7522 h 21600"/>
              <a:gd name="connsiteX1179" fmla="*/ 16492 w 20295"/>
              <a:gd name="connsiteY1179" fmla="*/ 7400 h 21600"/>
              <a:gd name="connsiteX1180" fmla="*/ 16434 w 20295"/>
              <a:gd name="connsiteY1180" fmla="*/ 7251 h 21600"/>
              <a:gd name="connsiteX1181" fmla="*/ 16389 w 20295"/>
              <a:gd name="connsiteY1181" fmla="*/ 7094 h 21600"/>
              <a:gd name="connsiteX1182" fmla="*/ 16311 w 20295"/>
              <a:gd name="connsiteY1182" fmla="*/ 7006 h 21600"/>
              <a:gd name="connsiteX1183" fmla="*/ 16321 w 20295"/>
              <a:gd name="connsiteY1183" fmla="*/ 6895 h 21600"/>
              <a:gd name="connsiteX1184" fmla="*/ 16363 w 20295"/>
              <a:gd name="connsiteY1184" fmla="*/ 6811 h 21600"/>
              <a:gd name="connsiteX1185" fmla="*/ 16372 w 20295"/>
              <a:gd name="connsiteY1185" fmla="*/ 6727 h 21600"/>
              <a:gd name="connsiteX1186" fmla="*/ 16445 w 20295"/>
              <a:gd name="connsiteY1186" fmla="*/ 6678 h 21600"/>
              <a:gd name="connsiteX1187" fmla="*/ 16419 w 20295"/>
              <a:gd name="connsiteY1187" fmla="*/ 6590 h 21600"/>
              <a:gd name="connsiteX1188" fmla="*/ 16382 w 20295"/>
              <a:gd name="connsiteY1188" fmla="*/ 6590 h 21600"/>
              <a:gd name="connsiteX1189" fmla="*/ 16321 w 20295"/>
              <a:gd name="connsiteY1189" fmla="*/ 6529 h 21600"/>
              <a:gd name="connsiteX1190" fmla="*/ 16279 w 20295"/>
              <a:gd name="connsiteY1190" fmla="*/ 6639 h 21600"/>
              <a:gd name="connsiteX1191" fmla="*/ 16227 w 20295"/>
              <a:gd name="connsiteY1191" fmla="*/ 6590 h 21600"/>
              <a:gd name="connsiteX1192" fmla="*/ 16212 w 20295"/>
              <a:gd name="connsiteY1192" fmla="*/ 6517 h 21600"/>
              <a:gd name="connsiteX1193" fmla="*/ 16160 w 20295"/>
              <a:gd name="connsiteY1193" fmla="*/ 6494 h 21600"/>
              <a:gd name="connsiteX1194" fmla="*/ 16108 w 20295"/>
              <a:gd name="connsiteY1194" fmla="*/ 6383 h 21600"/>
              <a:gd name="connsiteX1195" fmla="*/ 16123 w 20295"/>
              <a:gd name="connsiteY1195" fmla="*/ 6311 h 21600"/>
              <a:gd name="connsiteX1196" fmla="*/ 16175 w 20295"/>
              <a:gd name="connsiteY1196" fmla="*/ 6299 h 21600"/>
              <a:gd name="connsiteX1197" fmla="*/ 16191 w 20295"/>
              <a:gd name="connsiteY1197" fmla="*/ 6188 h 21600"/>
              <a:gd name="connsiteX1198" fmla="*/ 16233 w 20295"/>
              <a:gd name="connsiteY1198" fmla="*/ 6078 h 21600"/>
              <a:gd name="connsiteX1199" fmla="*/ 16269 w 20295"/>
              <a:gd name="connsiteY1199" fmla="*/ 6016 h 21600"/>
              <a:gd name="connsiteX1200" fmla="*/ 16316 w 20295"/>
              <a:gd name="connsiteY1200" fmla="*/ 6127 h 21600"/>
              <a:gd name="connsiteX1201" fmla="*/ 16295 w 20295"/>
              <a:gd name="connsiteY1201" fmla="*/ 6238 h 21600"/>
              <a:gd name="connsiteX1202" fmla="*/ 16321 w 20295"/>
              <a:gd name="connsiteY1202" fmla="*/ 6299 h 21600"/>
              <a:gd name="connsiteX1203" fmla="*/ 16304 w 20295"/>
              <a:gd name="connsiteY1203" fmla="*/ 6372 h 21600"/>
              <a:gd name="connsiteX1204" fmla="*/ 16356 w 20295"/>
              <a:gd name="connsiteY1204" fmla="*/ 6322 h 21600"/>
              <a:gd name="connsiteX1205" fmla="*/ 16382 w 20295"/>
              <a:gd name="connsiteY1205" fmla="*/ 6250 h 21600"/>
              <a:gd name="connsiteX1206" fmla="*/ 16450 w 20295"/>
              <a:gd name="connsiteY1206" fmla="*/ 6200 h 21600"/>
              <a:gd name="connsiteX1207" fmla="*/ 16486 w 20295"/>
              <a:gd name="connsiteY1207" fmla="*/ 6250 h 21600"/>
              <a:gd name="connsiteX1208" fmla="*/ 16523 w 20295"/>
              <a:gd name="connsiteY1208" fmla="*/ 6261 h 21600"/>
              <a:gd name="connsiteX1209" fmla="*/ 16533 w 20295"/>
              <a:gd name="connsiteY1209" fmla="*/ 6284 h 21600"/>
              <a:gd name="connsiteX1210" fmla="*/ 16538 w 20295"/>
              <a:gd name="connsiteY1210" fmla="*/ 6372 h 21600"/>
              <a:gd name="connsiteX1211" fmla="*/ 16549 w 20295"/>
              <a:gd name="connsiteY1211" fmla="*/ 6395 h 21600"/>
              <a:gd name="connsiteX1212" fmla="*/ 16538 w 20295"/>
              <a:gd name="connsiteY1212" fmla="*/ 6422 h 21600"/>
              <a:gd name="connsiteX1213" fmla="*/ 16538 w 20295"/>
              <a:gd name="connsiteY1213" fmla="*/ 6494 h 21600"/>
              <a:gd name="connsiteX1214" fmla="*/ 16559 w 20295"/>
              <a:gd name="connsiteY1214" fmla="*/ 6517 h 21600"/>
              <a:gd name="connsiteX1215" fmla="*/ 16575 w 20295"/>
              <a:gd name="connsiteY1215" fmla="*/ 6529 h 21600"/>
              <a:gd name="connsiteX1216" fmla="*/ 16585 w 20295"/>
              <a:gd name="connsiteY1216" fmla="*/ 6555 h 21600"/>
              <a:gd name="connsiteX1217" fmla="*/ 16601 w 20295"/>
              <a:gd name="connsiteY1217" fmla="*/ 6544 h 21600"/>
              <a:gd name="connsiteX1218" fmla="*/ 16601 w 20295"/>
              <a:gd name="connsiteY1218" fmla="*/ 6517 h 21600"/>
              <a:gd name="connsiteX1219" fmla="*/ 16632 w 20295"/>
              <a:gd name="connsiteY1219" fmla="*/ 6555 h 21600"/>
              <a:gd name="connsiteX1220" fmla="*/ 16700 w 20295"/>
              <a:gd name="connsiteY1220" fmla="*/ 6689 h 21600"/>
              <a:gd name="connsiteX1221" fmla="*/ 16662 w 20295"/>
              <a:gd name="connsiteY1221" fmla="*/ 6712 h 21600"/>
              <a:gd name="connsiteX1222" fmla="*/ 16719 w 20295"/>
              <a:gd name="connsiteY1222" fmla="*/ 6884 h 21600"/>
              <a:gd name="connsiteX1223" fmla="*/ 16730 w 20295"/>
              <a:gd name="connsiteY1223" fmla="*/ 7006 h 21600"/>
              <a:gd name="connsiteX1224" fmla="*/ 16751 w 20295"/>
              <a:gd name="connsiteY1224" fmla="*/ 7094 h 21600"/>
              <a:gd name="connsiteX1225" fmla="*/ 16797 w 20295"/>
              <a:gd name="connsiteY1225" fmla="*/ 7079 h 21600"/>
              <a:gd name="connsiteX1226" fmla="*/ 16829 w 20295"/>
              <a:gd name="connsiteY1226" fmla="*/ 7006 h 21600"/>
              <a:gd name="connsiteX1227" fmla="*/ 16875 w 20295"/>
              <a:gd name="connsiteY1227" fmla="*/ 6972 h 21600"/>
              <a:gd name="connsiteX1228" fmla="*/ 16881 w 20295"/>
              <a:gd name="connsiteY1228" fmla="*/ 6884 h 21600"/>
              <a:gd name="connsiteX1229" fmla="*/ 16844 w 20295"/>
              <a:gd name="connsiteY1229" fmla="*/ 6701 h 21600"/>
              <a:gd name="connsiteX1230" fmla="*/ 16808 w 20295"/>
              <a:gd name="connsiteY1230" fmla="*/ 6590 h 21600"/>
              <a:gd name="connsiteX1231" fmla="*/ 16719 w 20295"/>
              <a:gd name="connsiteY1231" fmla="*/ 6395 h 21600"/>
              <a:gd name="connsiteX1232" fmla="*/ 16674 w 20295"/>
              <a:gd name="connsiteY1232" fmla="*/ 6322 h 21600"/>
              <a:gd name="connsiteX1233" fmla="*/ 16648 w 20295"/>
              <a:gd name="connsiteY1233" fmla="*/ 6299 h 21600"/>
              <a:gd name="connsiteX1234" fmla="*/ 16653 w 20295"/>
              <a:gd name="connsiteY1234" fmla="*/ 6284 h 21600"/>
              <a:gd name="connsiteX1235" fmla="*/ 16636 w 20295"/>
              <a:gd name="connsiteY1235" fmla="*/ 6211 h 21600"/>
              <a:gd name="connsiteX1236" fmla="*/ 16653 w 20295"/>
              <a:gd name="connsiteY1236" fmla="*/ 6162 h 21600"/>
              <a:gd name="connsiteX1237" fmla="*/ 16683 w 20295"/>
              <a:gd name="connsiteY1237" fmla="*/ 6139 h 21600"/>
              <a:gd name="connsiteX1238" fmla="*/ 16700 w 20295"/>
              <a:gd name="connsiteY1238" fmla="*/ 6055 h 21600"/>
              <a:gd name="connsiteX1239" fmla="*/ 16704 w 20295"/>
              <a:gd name="connsiteY1239" fmla="*/ 6028 h 21600"/>
              <a:gd name="connsiteX1240" fmla="*/ 16726 w 20295"/>
              <a:gd name="connsiteY1240" fmla="*/ 5993 h 21600"/>
              <a:gd name="connsiteX1241" fmla="*/ 16693 w 20295"/>
              <a:gd name="connsiteY1241" fmla="*/ 5883 h 21600"/>
              <a:gd name="connsiteX1242" fmla="*/ 16700 w 20295"/>
              <a:gd name="connsiteY1242" fmla="*/ 5833 h 21600"/>
              <a:gd name="connsiteX1243" fmla="*/ 16709 w 20295"/>
              <a:gd name="connsiteY1243" fmla="*/ 5783 h 21600"/>
              <a:gd name="connsiteX1244" fmla="*/ 16735 w 20295"/>
              <a:gd name="connsiteY1244" fmla="*/ 5795 h 21600"/>
              <a:gd name="connsiteX1245" fmla="*/ 16730 w 20295"/>
              <a:gd name="connsiteY1245" fmla="*/ 5749 h 21600"/>
              <a:gd name="connsiteX1246" fmla="*/ 16771 w 20295"/>
              <a:gd name="connsiteY1246" fmla="*/ 5626 h 21600"/>
              <a:gd name="connsiteX1247" fmla="*/ 16829 w 20295"/>
              <a:gd name="connsiteY1247" fmla="*/ 5699 h 21600"/>
              <a:gd name="connsiteX1248" fmla="*/ 16865 w 20295"/>
              <a:gd name="connsiteY1248" fmla="*/ 5699 h 21600"/>
              <a:gd name="connsiteX1249" fmla="*/ 16912 w 20295"/>
              <a:gd name="connsiteY1249" fmla="*/ 5600 h 21600"/>
              <a:gd name="connsiteX1250" fmla="*/ 16921 w 20295"/>
              <a:gd name="connsiteY1250" fmla="*/ 5504 h 21600"/>
              <a:gd name="connsiteX1251" fmla="*/ 16943 w 20295"/>
              <a:gd name="connsiteY1251" fmla="*/ 5321 h 21600"/>
              <a:gd name="connsiteX1252" fmla="*/ 16964 w 20295"/>
              <a:gd name="connsiteY1252" fmla="*/ 5137 h 21600"/>
              <a:gd name="connsiteX1253" fmla="*/ 16947 w 20295"/>
              <a:gd name="connsiteY1253" fmla="*/ 5026 h 21600"/>
              <a:gd name="connsiteX1254" fmla="*/ 16959 w 20295"/>
              <a:gd name="connsiteY1254" fmla="*/ 4793 h 21600"/>
              <a:gd name="connsiteX1255" fmla="*/ 16900 w 20295"/>
              <a:gd name="connsiteY1255" fmla="*/ 4537 h 21600"/>
              <a:gd name="connsiteX1256" fmla="*/ 16844 w 20295"/>
              <a:gd name="connsiteY1256" fmla="*/ 4354 h 21600"/>
              <a:gd name="connsiteX1257" fmla="*/ 16831 w 20295"/>
              <a:gd name="connsiteY1257" fmla="*/ 4216 h 21600"/>
              <a:gd name="connsiteX1258" fmla="*/ 16849 w 20295"/>
              <a:gd name="connsiteY1258" fmla="*/ 4266 h 21600"/>
              <a:gd name="connsiteX1259" fmla="*/ 16938 w 20295"/>
              <a:gd name="connsiteY1259" fmla="*/ 4426 h 21600"/>
              <a:gd name="connsiteX1260" fmla="*/ 17004 w 20295"/>
              <a:gd name="connsiteY1260" fmla="*/ 4633 h 21600"/>
              <a:gd name="connsiteX1261" fmla="*/ 17030 w 20295"/>
              <a:gd name="connsiteY1261" fmla="*/ 4755 h 21600"/>
              <a:gd name="connsiteX1262" fmla="*/ 17088 w 20295"/>
              <a:gd name="connsiteY1262" fmla="*/ 4927 h 21600"/>
              <a:gd name="connsiteX1263" fmla="*/ 17129 w 20295"/>
              <a:gd name="connsiteY1263" fmla="*/ 5076 h 21600"/>
              <a:gd name="connsiteX1264" fmla="*/ 17181 w 20295"/>
              <a:gd name="connsiteY1264" fmla="*/ 5210 h 21600"/>
              <a:gd name="connsiteX1265" fmla="*/ 17181 w 20295"/>
              <a:gd name="connsiteY1265" fmla="*/ 5088 h 21600"/>
              <a:gd name="connsiteX1266" fmla="*/ 17249 w 20295"/>
              <a:gd name="connsiteY1266" fmla="*/ 5183 h 21600"/>
              <a:gd name="connsiteX1267" fmla="*/ 17218 w 20295"/>
              <a:gd name="connsiteY1267" fmla="*/ 5076 h 21600"/>
              <a:gd name="connsiteX1268" fmla="*/ 17114 w 20295"/>
              <a:gd name="connsiteY1268" fmla="*/ 4916 h 21600"/>
              <a:gd name="connsiteX1269" fmla="*/ 17072 w 20295"/>
              <a:gd name="connsiteY1269" fmla="*/ 4682 h 21600"/>
              <a:gd name="connsiteX1270" fmla="*/ 17171 w 20295"/>
              <a:gd name="connsiteY1270" fmla="*/ 4732 h 21600"/>
              <a:gd name="connsiteX1271" fmla="*/ 17025 w 20295"/>
              <a:gd name="connsiteY1271" fmla="*/ 4449 h 21600"/>
              <a:gd name="connsiteX1272" fmla="*/ 16947 w 20295"/>
              <a:gd name="connsiteY1272" fmla="*/ 4304 h 21600"/>
              <a:gd name="connsiteX1273" fmla="*/ 16891 w 20295"/>
              <a:gd name="connsiteY1273" fmla="*/ 4143 h 21600"/>
              <a:gd name="connsiteX1274" fmla="*/ 16818 w 20295"/>
              <a:gd name="connsiteY1274" fmla="*/ 3998 h 21600"/>
              <a:gd name="connsiteX1275" fmla="*/ 16766 w 20295"/>
              <a:gd name="connsiteY1275" fmla="*/ 3887 h 21600"/>
              <a:gd name="connsiteX1276" fmla="*/ 16751 w 20295"/>
              <a:gd name="connsiteY1276" fmla="*/ 3914 h 21600"/>
              <a:gd name="connsiteX1277" fmla="*/ 16797 w 20295"/>
              <a:gd name="connsiteY1277" fmla="*/ 3987 h 21600"/>
              <a:gd name="connsiteX1278" fmla="*/ 16777 w 20295"/>
              <a:gd name="connsiteY1278" fmla="*/ 4059 h 21600"/>
              <a:gd name="connsiteX1279" fmla="*/ 16636 w 20295"/>
              <a:gd name="connsiteY1279" fmla="*/ 3887 h 21600"/>
              <a:gd name="connsiteX1280" fmla="*/ 16575 w 20295"/>
              <a:gd name="connsiteY1280" fmla="*/ 3876 h 21600"/>
              <a:gd name="connsiteX1281" fmla="*/ 16570 w 20295"/>
              <a:gd name="connsiteY1281" fmla="*/ 3948 h 21600"/>
              <a:gd name="connsiteX1282" fmla="*/ 16507 w 20295"/>
              <a:gd name="connsiteY1282" fmla="*/ 3914 h 21600"/>
              <a:gd name="connsiteX1283" fmla="*/ 16445 w 20295"/>
              <a:gd name="connsiteY1283" fmla="*/ 3815 h 21600"/>
              <a:gd name="connsiteX1284" fmla="*/ 16356 w 20295"/>
              <a:gd name="connsiteY1284" fmla="*/ 3792 h 21600"/>
              <a:gd name="connsiteX1285" fmla="*/ 16408 w 20295"/>
              <a:gd name="connsiteY1285" fmla="*/ 3436 h 21600"/>
              <a:gd name="connsiteX1286" fmla="*/ 16445 w 20295"/>
              <a:gd name="connsiteY1286" fmla="*/ 3142 h 21600"/>
              <a:gd name="connsiteX1287" fmla="*/ 16585 w 20295"/>
              <a:gd name="connsiteY1287" fmla="*/ 3092 h 21600"/>
              <a:gd name="connsiteX1288" fmla="*/ 16745 w 20295"/>
              <a:gd name="connsiteY1288" fmla="*/ 3119 h 21600"/>
              <a:gd name="connsiteX1289" fmla="*/ 16771 w 20295"/>
              <a:gd name="connsiteY1289" fmla="*/ 3043 h 21600"/>
              <a:gd name="connsiteX1290" fmla="*/ 16860 w 20295"/>
              <a:gd name="connsiteY1290" fmla="*/ 3069 h 21600"/>
              <a:gd name="connsiteX1291" fmla="*/ 16907 w 20295"/>
              <a:gd name="connsiteY1291" fmla="*/ 3180 h 21600"/>
              <a:gd name="connsiteX1292" fmla="*/ 16973 w 20295"/>
              <a:gd name="connsiteY1292" fmla="*/ 3165 h 21600"/>
              <a:gd name="connsiteX1293" fmla="*/ 17067 w 20295"/>
              <a:gd name="connsiteY1293" fmla="*/ 3130 h 21600"/>
              <a:gd name="connsiteX1294" fmla="*/ 16985 w 20295"/>
              <a:gd name="connsiteY1294" fmla="*/ 3043 h 21600"/>
              <a:gd name="connsiteX1295" fmla="*/ 16985 w 20295"/>
              <a:gd name="connsiteY1295" fmla="*/ 2798 h 21600"/>
              <a:gd name="connsiteX1296" fmla="*/ 17082 w 20295"/>
              <a:gd name="connsiteY1296" fmla="*/ 2752 h 21600"/>
              <a:gd name="connsiteX1297" fmla="*/ 17211 w 20295"/>
              <a:gd name="connsiteY1297" fmla="*/ 2936 h 21600"/>
              <a:gd name="connsiteX1298" fmla="*/ 17253 w 20295"/>
              <a:gd name="connsiteY1298" fmla="*/ 2775 h 21600"/>
              <a:gd name="connsiteX1299" fmla="*/ 17218 w 20295"/>
              <a:gd name="connsiteY1299" fmla="*/ 2653 h 21600"/>
              <a:gd name="connsiteX1300" fmla="*/ 17270 w 20295"/>
              <a:gd name="connsiteY1300" fmla="*/ 2641 h 21600"/>
              <a:gd name="connsiteX1301" fmla="*/ 17341 w 20295"/>
              <a:gd name="connsiteY1301" fmla="*/ 2848 h 21600"/>
              <a:gd name="connsiteX1302" fmla="*/ 17315 w 20295"/>
              <a:gd name="connsiteY1302" fmla="*/ 2970 h 21600"/>
              <a:gd name="connsiteX1303" fmla="*/ 17310 w 20295"/>
              <a:gd name="connsiteY1303" fmla="*/ 3130 h 21600"/>
              <a:gd name="connsiteX1304" fmla="*/ 17315 w 20295"/>
              <a:gd name="connsiteY1304" fmla="*/ 3314 h 21600"/>
              <a:gd name="connsiteX1305" fmla="*/ 17253 w 20295"/>
              <a:gd name="connsiteY1305" fmla="*/ 3348 h 21600"/>
              <a:gd name="connsiteX1306" fmla="*/ 17284 w 20295"/>
              <a:gd name="connsiteY1306" fmla="*/ 3425 h 21600"/>
              <a:gd name="connsiteX1307" fmla="*/ 17284 w 20295"/>
              <a:gd name="connsiteY1307" fmla="*/ 3509 h 21600"/>
              <a:gd name="connsiteX1308" fmla="*/ 17352 w 20295"/>
              <a:gd name="connsiteY1308" fmla="*/ 3715 h 21600"/>
              <a:gd name="connsiteX1309" fmla="*/ 17522 w 20295"/>
              <a:gd name="connsiteY1309" fmla="*/ 4059 h 21600"/>
              <a:gd name="connsiteX1310" fmla="*/ 17637 w 20295"/>
              <a:gd name="connsiteY1310" fmla="*/ 4292 h 21600"/>
              <a:gd name="connsiteX1311" fmla="*/ 17699 w 20295"/>
              <a:gd name="connsiteY1311" fmla="*/ 4403 h 21600"/>
              <a:gd name="connsiteX1312" fmla="*/ 17720 w 20295"/>
              <a:gd name="connsiteY1312" fmla="*/ 4254 h 21600"/>
              <a:gd name="connsiteX1313" fmla="*/ 17673 w 20295"/>
              <a:gd name="connsiteY1313" fmla="*/ 4098 h 21600"/>
              <a:gd name="connsiteX1314" fmla="*/ 17736 w 20295"/>
              <a:gd name="connsiteY1314" fmla="*/ 4059 h 21600"/>
              <a:gd name="connsiteX1315" fmla="*/ 17678 w 20295"/>
              <a:gd name="connsiteY1315" fmla="*/ 3887 h 21600"/>
              <a:gd name="connsiteX1316" fmla="*/ 17730 w 20295"/>
              <a:gd name="connsiteY1316" fmla="*/ 3815 h 21600"/>
              <a:gd name="connsiteX1317" fmla="*/ 17678 w 20295"/>
              <a:gd name="connsiteY1317" fmla="*/ 3754 h 21600"/>
              <a:gd name="connsiteX1318" fmla="*/ 17642 w 20295"/>
              <a:gd name="connsiteY1318" fmla="*/ 3631 h 21600"/>
              <a:gd name="connsiteX1319" fmla="*/ 17684 w 20295"/>
              <a:gd name="connsiteY1319" fmla="*/ 3631 h 21600"/>
              <a:gd name="connsiteX1320" fmla="*/ 17585 w 20295"/>
              <a:gd name="connsiteY1320" fmla="*/ 3410 h 21600"/>
              <a:gd name="connsiteX1321" fmla="*/ 17513 w 20295"/>
              <a:gd name="connsiteY1321" fmla="*/ 3375 h 21600"/>
              <a:gd name="connsiteX1322" fmla="*/ 17482 w 20295"/>
              <a:gd name="connsiteY1322" fmla="*/ 3314 h 21600"/>
              <a:gd name="connsiteX1323" fmla="*/ 17470 w 20295"/>
              <a:gd name="connsiteY1323" fmla="*/ 3165 h 21600"/>
              <a:gd name="connsiteX1324" fmla="*/ 17440 w 20295"/>
              <a:gd name="connsiteY1324" fmla="*/ 3069 h 21600"/>
              <a:gd name="connsiteX1325" fmla="*/ 17517 w 20295"/>
              <a:gd name="connsiteY1325" fmla="*/ 3092 h 21600"/>
              <a:gd name="connsiteX1326" fmla="*/ 17534 w 20295"/>
              <a:gd name="connsiteY1326" fmla="*/ 3031 h 21600"/>
              <a:gd name="connsiteX1327" fmla="*/ 17585 w 20295"/>
              <a:gd name="connsiteY1327" fmla="*/ 3092 h 21600"/>
              <a:gd name="connsiteX1328" fmla="*/ 17652 w 20295"/>
              <a:gd name="connsiteY1328" fmla="*/ 2970 h 21600"/>
              <a:gd name="connsiteX1329" fmla="*/ 17777 w 20295"/>
              <a:gd name="connsiteY1329" fmla="*/ 3069 h 21600"/>
              <a:gd name="connsiteX1330" fmla="*/ 17762 w 20295"/>
              <a:gd name="connsiteY1330" fmla="*/ 2997 h 21600"/>
              <a:gd name="connsiteX1331" fmla="*/ 17781 w 20295"/>
              <a:gd name="connsiteY1331" fmla="*/ 2909 h 21600"/>
              <a:gd name="connsiteX1332" fmla="*/ 17798 w 20295"/>
              <a:gd name="connsiteY1332" fmla="*/ 2813 h 21600"/>
              <a:gd name="connsiteX1333" fmla="*/ 17828 w 20295"/>
              <a:gd name="connsiteY1333" fmla="*/ 2798 h 21600"/>
              <a:gd name="connsiteX1334" fmla="*/ 17901 w 20295"/>
              <a:gd name="connsiteY1334" fmla="*/ 2691 h 21600"/>
              <a:gd name="connsiteX1335" fmla="*/ 18010 w 20295"/>
              <a:gd name="connsiteY1335" fmla="*/ 2725 h 21600"/>
              <a:gd name="connsiteX1336" fmla="*/ 18000 w 20295"/>
              <a:gd name="connsiteY1336" fmla="*/ 2691 h 21600"/>
              <a:gd name="connsiteX1337" fmla="*/ 17958 w 20295"/>
              <a:gd name="connsiteY1337" fmla="*/ 2630 h 21600"/>
              <a:gd name="connsiteX1338" fmla="*/ 17911 w 20295"/>
              <a:gd name="connsiteY1338" fmla="*/ 2592 h 21600"/>
              <a:gd name="connsiteX1339" fmla="*/ 17814 w 20295"/>
              <a:gd name="connsiteY1339" fmla="*/ 2469 h 21600"/>
              <a:gd name="connsiteX1340" fmla="*/ 17725 w 20295"/>
              <a:gd name="connsiteY1340" fmla="*/ 2397 h 21600"/>
              <a:gd name="connsiteX1341" fmla="*/ 17793 w 20295"/>
              <a:gd name="connsiteY1341" fmla="*/ 2408 h 21600"/>
              <a:gd name="connsiteX1342" fmla="*/ 17814 w 20295"/>
              <a:gd name="connsiteY1342" fmla="*/ 2347 h 21600"/>
              <a:gd name="connsiteX1343" fmla="*/ 17456 w 20295"/>
              <a:gd name="connsiteY1343" fmla="*/ 1785 h 21600"/>
              <a:gd name="connsiteX1344" fmla="*/ 17352 w 20295"/>
              <a:gd name="connsiteY1344" fmla="*/ 1724 h 21600"/>
              <a:gd name="connsiteX1345" fmla="*/ 17181 w 20295"/>
              <a:gd name="connsiteY1345" fmla="*/ 1663 h 21600"/>
              <a:gd name="connsiteX1346" fmla="*/ 17093 w 20295"/>
              <a:gd name="connsiteY1346" fmla="*/ 1674 h 21600"/>
              <a:gd name="connsiteX1347" fmla="*/ 16926 w 20295"/>
              <a:gd name="connsiteY1347" fmla="*/ 1636 h 21600"/>
              <a:gd name="connsiteX1348" fmla="*/ 16947 w 20295"/>
              <a:gd name="connsiteY1348" fmla="*/ 1697 h 21600"/>
              <a:gd name="connsiteX1349" fmla="*/ 17041 w 20295"/>
              <a:gd name="connsiteY1349" fmla="*/ 1785 h 21600"/>
              <a:gd name="connsiteX1350" fmla="*/ 17015 w 20295"/>
              <a:gd name="connsiteY1350" fmla="*/ 1835 h 21600"/>
              <a:gd name="connsiteX1351" fmla="*/ 16860 w 20295"/>
              <a:gd name="connsiteY1351" fmla="*/ 1712 h 21600"/>
              <a:gd name="connsiteX1352" fmla="*/ 16787 w 20295"/>
              <a:gd name="connsiteY1352" fmla="*/ 1724 h 21600"/>
              <a:gd name="connsiteX1353" fmla="*/ 16688 w 20295"/>
              <a:gd name="connsiteY1353" fmla="*/ 1697 h 21600"/>
              <a:gd name="connsiteX1354" fmla="*/ 16611 w 20295"/>
              <a:gd name="connsiteY1354" fmla="*/ 1697 h 21600"/>
              <a:gd name="connsiteX1355" fmla="*/ 16570 w 20295"/>
              <a:gd name="connsiteY1355" fmla="*/ 1724 h 21600"/>
              <a:gd name="connsiteX1356" fmla="*/ 16492 w 20295"/>
              <a:gd name="connsiteY1356" fmla="*/ 1686 h 21600"/>
              <a:gd name="connsiteX1357" fmla="*/ 16434 w 20295"/>
              <a:gd name="connsiteY1357" fmla="*/ 1590 h 21600"/>
              <a:gd name="connsiteX1358" fmla="*/ 16363 w 20295"/>
              <a:gd name="connsiteY1358" fmla="*/ 1529 h 21600"/>
              <a:gd name="connsiteX1359" fmla="*/ 16264 w 20295"/>
              <a:gd name="connsiteY1359" fmla="*/ 1502 h 21600"/>
              <a:gd name="connsiteX1360" fmla="*/ 16104 w 20295"/>
              <a:gd name="connsiteY1360" fmla="*/ 1529 h 21600"/>
              <a:gd name="connsiteX1361" fmla="*/ 15927 w 20295"/>
              <a:gd name="connsiteY1361" fmla="*/ 1430 h 21600"/>
              <a:gd name="connsiteX1362" fmla="*/ 15844 w 20295"/>
              <a:gd name="connsiteY1362" fmla="*/ 1357 h 21600"/>
              <a:gd name="connsiteX1363" fmla="*/ 15409 w 20295"/>
              <a:gd name="connsiteY1363" fmla="*/ 1269 h 21600"/>
              <a:gd name="connsiteX1364" fmla="*/ 15388 w 20295"/>
              <a:gd name="connsiteY1364" fmla="*/ 1330 h 21600"/>
              <a:gd name="connsiteX1365" fmla="*/ 15491 w 20295"/>
              <a:gd name="connsiteY1365" fmla="*/ 1452 h 21600"/>
              <a:gd name="connsiteX1366" fmla="*/ 15409 w 20295"/>
              <a:gd name="connsiteY1366" fmla="*/ 1430 h 21600"/>
              <a:gd name="connsiteX1367" fmla="*/ 15397 w 20295"/>
              <a:gd name="connsiteY1367" fmla="*/ 1468 h 21600"/>
              <a:gd name="connsiteX1368" fmla="*/ 15294 w 20295"/>
              <a:gd name="connsiteY1368" fmla="*/ 1430 h 21600"/>
              <a:gd name="connsiteX1369" fmla="*/ 15242 w 20295"/>
              <a:gd name="connsiteY1369" fmla="*/ 1468 h 21600"/>
              <a:gd name="connsiteX1370" fmla="*/ 15145 w 20295"/>
              <a:gd name="connsiteY1370" fmla="*/ 1407 h 21600"/>
              <a:gd name="connsiteX1371" fmla="*/ 15176 w 20295"/>
              <a:gd name="connsiteY1371" fmla="*/ 1540 h 21600"/>
              <a:gd name="connsiteX1372" fmla="*/ 15077 w 20295"/>
              <a:gd name="connsiteY1372" fmla="*/ 1491 h 21600"/>
              <a:gd name="connsiteX1373" fmla="*/ 14968 w 20295"/>
              <a:gd name="connsiteY1373" fmla="*/ 1380 h 21600"/>
              <a:gd name="connsiteX1374" fmla="*/ 14963 w 20295"/>
              <a:gd name="connsiteY1374" fmla="*/ 1319 h 21600"/>
              <a:gd name="connsiteX1375" fmla="*/ 14895 w 20295"/>
              <a:gd name="connsiteY1375" fmla="*/ 1235 h 21600"/>
              <a:gd name="connsiteX1376" fmla="*/ 14792 w 20295"/>
              <a:gd name="connsiteY1376" fmla="*/ 1162 h 21600"/>
              <a:gd name="connsiteX1377" fmla="*/ 14724 w 20295"/>
              <a:gd name="connsiteY1377" fmla="*/ 1162 h 21600"/>
              <a:gd name="connsiteX1378" fmla="*/ 14627 w 20295"/>
              <a:gd name="connsiteY1378" fmla="*/ 1135 h 21600"/>
              <a:gd name="connsiteX1379" fmla="*/ 14678 w 20295"/>
              <a:gd name="connsiteY1379" fmla="*/ 1235 h 21600"/>
              <a:gd name="connsiteX1380" fmla="*/ 14491 w 20295"/>
              <a:gd name="connsiteY1380" fmla="*/ 1208 h 21600"/>
              <a:gd name="connsiteX1381" fmla="*/ 14450 w 20295"/>
              <a:gd name="connsiteY1381" fmla="*/ 1147 h 21600"/>
              <a:gd name="connsiteX1382" fmla="*/ 14304 w 20295"/>
              <a:gd name="connsiteY1382" fmla="*/ 1124 h 21600"/>
              <a:gd name="connsiteX1383" fmla="*/ 14248 w 20295"/>
              <a:gd name="connsiteY1383" fmla="*/ 1147 h 21600"/>
              <a:gd name="connsiteX1384" fmla="*/ 14248 w 20295"/>
              <a:gd name="connsiteY1384" fmla="*/ 1185 h 21600"/>
              <a:gd name="connsiteX1385" fmla="*/ 14186 w 20295"/>
              <a:gd name="connsiteY1385" fmla="*/ 1101 h 21600"/>
              <a:gd name="connsiteX1386" fmla="*/ 14160 w 20295"/>
              <a:gd name="connsiteY1386" fmla="*/ 1124 h 21600"/>
              <a:gd name="connsiteX1387" fmla="*/ 14082 w 20295"/>
              <a:gd name="connsiteY1387" fmla="*/ 1086 h 21600"/>
              <a:gd name="connsiteX1388" fmla="*/ 14019 w 20295"/>
              <a:gd name="connsiteY1388" fmla="*/ 1074 h 21600"/>
              <a:gd name="connsiteX1389" fmla="*/ 14031 w 20295"/>
              <a:gd name="connsiteY1389" fmla="*/ 1040 h 21600"/>
              <a:gd name="connsiteX1390" fmla="*/ 14102 w 20295"/>
              <a:gd name="connsiteY1390" fmla="*/ 963 h 21600"/>
              <a:gd name="connsiteX1391" fmla="*/ 14128 w 20295"/>
              <a:gd name="connsiteY1391" fmla="*/ 929 h 21600"/>
              <a:gd name="connsiteX1392" fmla="*/ 14102 w 20295"/>
              <a:gd name="connsiteY1392" fmla="*/ 868 h 21600"/>
              <a:gd name="connsiteX1393" fmla="*/ 14045 w 20295"/>
              <a:gd name="connsiteY1393" fmla="*/ 818 h 21600"/>
              <a:gd name="connsiteX1394" fmla="*/ 13920 w 20295"/>
              <a:gd name="connsiteY1394" fmla="*/ 757 h 21600"/>
              <a:gd name="connsiteX1395" fmla="*/ 13802 w 20295"/>
              <a:gd name="connsiteY1395" fmla="*/ 757 h 21600"/>
              <a:gd name="connsiteX1396" fmla="*/ 13781 w 20295"/>
              <a:gd name="connsiteY1396" fmla="*/ 780 h 21600"/>
              <a:gd name="connsiteX1397" fmla="*/ 13739 w 20295"/>
              <a:gd name="connsiteY1397" fmla="*/ 719 h 21600"/>
              <a:gd name="connsiteX1398" fmla="*/ 13652 w 20295"/>
              <a:gd name="connsiteY1398" fmla="*/ 707 h 21600"/>
              <a:gd name="connsiteX1399" fmla="*/ 13687 w 20295"/>
              <a:gd name="connsiteY1399" fmla="*/ 684 h 21600"/>
              <a:gd name="connsiteX1400" fmla="*/ 13600 w 20295"/>
              <a:gd name="connsiteY1400" fmla="*/ 646 h 21600"/>
              <a:gd name="connsiteX1401" fmla="*/ 5670 w 20295"/>
              <a:gd name="connsiteY1401" fmla="*/ 696 h 21600"/>
              <a:gd name="connsiteX1402" fmla="*/ 5628 w 20295"/>
              <a:gd name="connsiteY1402" fmla="*/ 745 h 21600"/>
              <a:gd name="connsiteX1403" fmla="*/ 5654 w 20295"/>
              <a:gd name="connsiteY1403" fmla="*/ 780 h 21600"/>
              <a:gd name="connsiteX1404" fmla="*/ 5732 w 20295"/>
              <a:gd name="connsiteY1404" fmla="*/ 795 h 21600"/>
              <a:gd name="connsiteX1405" fmla="*/ 5748 w 20295"/>
              <a:gd name="connsiteY1405" fmla="*/ 856 h 21600"/>
              <a:gd name="connsiteX1406" fmla="*/ 5727 w 20295"/>
              <a:gd name="connsiteY1406" fmla="*/ 917 h 21600"/>
              <a:gd name="connsiteX1407" fmla="*/ 5713 w 20295"/>
              <a:gd name="connsiteY1407" fmla="*/ 979 h 21600"/>
              <a:gd name="connsiteX1408" fmla="*/ 5800 w 20295"/>
              <a:gd name="connsiteY1408" fmla="*/ 1024 h 21600"/>
              <a:gd name="connsiteX1409" fmla="*/ 5862 w 20295"/>
              <a:gd name="connsiteY1409" fmla="*/ 1040 h 21600"/>
              <a:gd name="connsiteX1410" fmla="*/ 5946 w 20295"/>
              <a:gd name="connsiteY1410" fmla="*/ 1040 h 21600"/>
              <a:gd name="connsiteX1411" fmla="*/ 6075 w 20295"/>
              <a:gd name="connsiteY1411" fmla="*/ 1013 h 21600"/>
              <a:gd name="connsiteX1412" fmla="*/ 6121 w 20295"/>
              <a:gd name="connsiteY1412" fmla="*/ 1040 h 21600"/>
              <a:gd name="connsiteX1413" fmla="*/ 6194 w 20295"/>
              <a:gd name="connsiteY1413" fmla="*/ 1001 h 21600"/>
              <a:gd name="connsiteX1414" fmla="*/ 6231 w 20295"/>
              <a:gd name="connsiteY1414" fmla="*/ 979 h 21600"/>
              <a:gd name="connsiteX1415" fmla="*/ 6241 w 20295"/>
              <a:gd name="connsiteY1415" fmla="*/ 917 h 21600"/>
              <a:gd name="connsiteX1416" fmla="*/ 6215 w 20295"/>
              <a:gd name="connsiteY1416" fmla="*/ 879 h 21600"/>
              <a:gd name="connsiteX1417" fmla="*/ 6153 w 20295"/>
              <a:gd name="connsiteY1417" fmla="*/ 868 h 21600"/>
              <a:gd name="connsiteX1418" fmla="*/ 6064 w 20295"/>
              <a:gd name="connsiteY1418" fmla="*/ 879 h 21600"/>
              <a:gd name="connsiteX1419" fmla="*/ 5991 w 20295"/>
              <a:gd name="connsiteY1419" fmla="*/ 902 h 21600"/>
              <a:gd name="connsiteX1420" fmla="*/ 5934 w 20295"/>
              <a:gd name="connsiteY1420" fmla="*/ 891 h 21600"/>
              <a:gd name="connsiteX1421" fmla="*/ 5883 w 20295"/>
              <a:gd name="connsiteY1421" fmla="*/ 891 h 21600"/>
              <a:gd name="connsiteX1422" fmla="*/ 5873 w 20295"/>
              <a:gd name="connsiteY1422" fmla="*/ 856 h 21600"/>
              <a:gd name="connsiteX1423" fmla="*/ 5836 w 20295"/>
              <a:gd name="connsiteY1423" fmla="*/ 829 h 21600"/>
              <a:gd name="connsiteX1424" fmla="*/ 5868 w 20295"/>
              <a:gd name="connsiteY1424" fmla="*/ 780 h 21600"/>
              <a:gd name="connsiteX1425" fmla="*/ 5852 w 20295"/>
              <a:gd name="connsiteY1425" fmla="*/ 745 h 21600"/>
              <a:gd name="connsiteX1426" fmla="*/ 5774 w 20295"/>
              <a:gd name="connsiteY1426" fmla="*/ 745 h 21600"/>
              <a:gd name="connsiteX1427" fmla="*/ 5748 w 20295"/>
              <a:gd name="connsiteY1427" fmla="*/ 707 h 21600"/>
              <a:gd name="connsiteX1428" fmla="*/ 5670 w 20295"/>
              <a:gd name="connsiteY1428" fmla="*/ 696 h 21600"/>
              <a:gd name="connsiteX1429" fmla="*/ 12200 w 20295"/>
              <a:gd name="connsiteY1429" fmla="*/ 719 h 21600"/>
              <a:gd name="connsiteX1430" fmla="*/ 12128 w 20295"/>
              <a:gd name="connsiteY1430" fmla="*/ 745 h 21600"/>
              <a:gd name="connsiteX1431" fmla="*/ 12076 w 20295"/>
              <a:gd name="connsiteY1431" fmla="*/ 780 h 21600"/>
              <a:gd name="connsiteX1432" fmla="*/ 11946 w 20295"/>
              <a:gd name="connsiteY1432" fmla="*/ 807 h 21600"/>
              <a:gd name="connsiteX1433" fmla="*/ 11838 w 20295"/>
              <a:gd name="connsiteY1433" fmla="*/ 891 h 21600"/>
              <a:gd name="connsiteX1434" fmla="*/ 11765 w 20295"/>
              <a:gd name="connsiteY1434" fmla="*/ 952 h 21600"/>
              <a:gd name="connsiteX1435" fmla="*/ 11791 w 20295"/>
              <a:gd name="connsiteY1435" fmla="*/ 1013 h 21600"/>
              <a:gd name="connsiteX1436" fmla="*/ 11718 w 20295"/>
              <a:gd name="connsiteY1436" fmla="*/ 1124 h 21600"/>
              <a:gd name="connsiteX1437" fmla="*/ 11760 w 20295"/>
              <a:gd name="connsiteY1437" fmla="*/ 1135 h 21600"/>
              <a:gd name="connsiteX1438" fmla="*/ 11703 w 20295"/>
              <a:gd name="connsiteY1438" fmla="*/ 1246 h 21600"/>
              <a:gd name="connsiteX1439" fmla="*/ 11724 w 20295"/>
              <a:gd name="connsiteY1439" fmla="*/ 1319 h 21600"/>
              <a:gd name="connsiteX1440" fmla="*/ 11682 w 20295"/>
              <a:gd name="connsiteY1440" fmla="*/ 1345 h 21600"/>
              <a:gd name="connsiteX1441" fmla="*/ 11708 w 20295"/>
              <a:gd name="connsiteY1441" fmla="*/ 1418 h 21600"/>
              <a:gd name="connsiteX1442" fmla="*/ 11791 w 20295"/>
              <a:gd name="connsiteY1442" fmla="*/ 1452 h 21600"/>
              <a:gd name="connsiteX1443" fmla="*/ 11817 w 20295"/>
              <a:gd name="connsiteY1443" fmla="*/ 1514 h 21600"/>
              <a:gd name="connsiteX1444" fmla="*/ 11962 w 20295"/>
              <a:gd name="connsiteY1444" fmla="*/ 1529 h 21600"/>
              <a:gd name="connsiteX1445" fmla="*/ 11983 w 20295"/>
              <a:gd name="connsiteY1445" fmla="*/ 1514 h 21600"/>
              <a:gd name="connsiteX1446" fmla="*/ 11873 w 20295"/>
              <a:gd name="connsiteY1446" fmla="*/ 1418 h 21600"/>
              <a:gd name="connsiteX1447" fmla="*/ 11843 w 20295"/>
              <a:gd name="connsiteY1447" fmla="*/ 1307 h 21600"/>
              <a:gd name="connsiteX1448" fmla="*/ 11880 w 20295"/>
              <a:gd name="connsiteY1448" fmla="*/ 1173 h 21600"/>
              <a:gd name="connsiteX1449" fmla="*/ 11911 w 20295"/>
              <a:gd name="connsiteY1449" fmla="*/ 1051 h 21600"/>
              <a:gd name="connsiteX1450" fmla="*/ 12003 w 20295"/>
              <a:gd name="connsiteY1450" fmla="*/ 929 h 21600"/>
              <a:gd name="connsiteX1451" fmla="*/ 12107 w 20295"/>
              <a:gd name="connsiteY1451" fmla="*/ 868 h 21600"/>
              <a:gd name="connsiteX1452" fmla="*/ 12231 w 20295"/>
              <a:gd name="connsiteY1452" fmla="*/ 807 h 21600"/>
              <a:gd name="connsiteX1453" fmla="*/ 12247 w 20295"/>
              <a:gd name="connsiteY1453" fmla="*/ 768 h 21600"/>
              <a:gd name="connsiteX1454" fmla="*/ 12200 w 20295"/>
              <a:gd name="connsiteY1454" fmla="*/ 719 h 21600"/>
              <a:gd name="connsiteX1455" fmla="*/ 5136 w 20295"/>
              <a:gd name="connsiteY1455" fmla="*/ 745 h 21600"/>
              <a:gd name="connsiteX1456" fmla="*/ 5074 w 20295"/>
              <a:gd name="connsiteY1456" fmla="*/ 780 h 21600"/>
              <a:gd name="connsiteX1457" fmla="*/ 5070 w 20295"/>
              <a:gd name="connsiteY1457" fmla="*/ 902 h 21600"/>
              <a:gd name="connsiteX1458" fmla="*/ 5002 w 20295"/>
              <a:gd name="connsiteY1458" fmla="*/ 891 h 21600"/>
              <a:gd name="connsiteX1459" fmla="*/ 4971 w 20295"/>
              <a:gd name="connsiteY1459" fmla="*/ 818 h 21600"/>
              <a:gd name="connsiteX1460" fmla="*/ 4883 w 20295"/>
              <a:gd name="connsiteY1460" fmla="*/ 780 h 21600"/>
              <a:gd name="connsiteX1461" fmla="*/ 4825 w 20295"/>
              <a:gd name="connsiteY1461" fmla="*/ 818 h 21600"/>
              <a:gd name="connsiteX1462" fmla="*/ 4702 w 20295"/>
              <a:gd name="connsiteY1462" fmla="*/ 940 h 21600"/>
              <a:gd name="connsiteX1463" fmla="*/ 4742 w 20295"/>
              <a:gd name="connsiteY1463" fmla="*/ 952 h 21600"/>
              <a:gd name="connsiteX1464" fmla="*/ 4940 w 20295"/>
              <a:gd name="connsiteY1464" fmla="*/ 940 h 21600"/>
              <a:gd name="connsiteX1465" fmla="*/ 4825 w 20295"/>
              <a:gd name="connsiteY1465" fmla="*/ 1001 h 21600"/>
              <a:gd name="connsiteX1466" fmla="*/ 4806 w 20295"/>
              <a:gd name="connsiteY1466" fmla="*/ 1040 h 21600"/>
              <a:gd name="connsiteX1467" fmla="*/ 4872 w 20295"/>
              <a:gd name="connsiteY1467" fmla="*/ 1040 h 21600"/>
              <a:gd name="connsiteX1468" fmla="*/ 5002 w 20295"/>
              <a:gd name="connsiteY1468" fmla="*/ 979 h 21600"/>
              <a:gd name="connsiteX1469" fmla="*/ 5152 w 20295"/>
              <a:gd name="connsiteY1469" fmla="*/ 963 h 21600"/>
              <a:gd name="connsiteX1470" fmla="*/ 5204 w 20295"/>
              <a:gd name="connsiteY1470" fmla="*/ 902 h 21600"/>
              <a:gd name="connsiteX1471" fmla="*/ 5230 w 20295"/>
              <a:gd name="connsiteY1471" fmla="*/ 841 h 21600"/>
              <a:gd name="connsiteX1472" fmla="*/ 5188 w 20295"/>
              <a:gd name="connsiteY1472" fmla="*/ 841 h 21600"/>
              <a:gd name="connsiteX1473" fmla="*/ 5142 w 20295"/>
              <a:gd name="connsiteY1473" fmla="*/ 856 h 21600"/>
              <a:gd name="connsiteX1474" fmla="*/ 5152 w 20295"/>
              <a:gd name="connsiteY1474" fmla="*/ 818 h 21600"/>
              <a:gd name="connsiteX1475" fmla="*/ 5168 w 20295"/>
              <a:gd name="connsiteY1475" fmla="*/ 757 h 21600"/>
              <a:gd name="connsiteX1476" fmla="*/ 5136 w 20295"/>
              <a:gd name="connsiteY1476" fmla="*/ 745 h 21600"/>
              <a:gd name="connsiteX1477" fmla="*/ 5572 w 20295"/>
              <a:gd name="connsiteY1477" fmla="*/ 745 h 21600"/>
              <a:gd name="connsiteX1478" fmla="*/ 5562 w 20295"/>
              <a:gd name="connsiteY1478" fmla="*/ 768 h 21600"/>
              <a:gd name="connsiteX1479" fmla="*/ 5510 w 20295"/>
              <a:gd name="connsiteY1479" fmla="*/ 757 h 21600"/>
              <a:gd name="connsiteX1480" fmla="*/ 5427 w 20295"/>
              <a:gd name="connsiteY1480" fmla="*/ 807 h 21600"/>
              <a:gd name="connsiteX1481" fmla="*/ 5385 w 20295"/>
              <a:gd name="connsiteY1481" fmla="*/ 795 h 21600"/>
              <a:gd name="connsiteX1482" fmla="*/ 5338 w 20295"/>
              <a:gd name="connsiteY1482" fmla="*/ 891 h 21600"/>
              <a:gd name="connsiteX1483" fmla="*/ 5411 w 20295"/>
              <a:gd name="connsiteY1483" fmla="*/ 879 h 21600"/>
              <a:gd name="connsiteX1484" fmla="*/ 5376 w 20295"/>
              <a:gd name="connsiteY1484" fmla="*/ 952 h 21600"/>
              <a:gd name="connsiteX1485" fmla="*/ 5411 w 20295"/>
              <a:gd name="connsiteY1485" fmla="*/ 979 h 21600"/>
              <a:gd name="connsiteX1486" fmla="*/ 5484 w 20295"/>
              <a:gd name="connsiteY1486" fmla="*/ 963 h 21600"/>
              <a:gd name="connsiteX1487" fmla="*/ 5546 w 20295"/>
              <a:gd name="connsiteY1487" fmla="*/ 868 h 21600"/>
              <a:gd name="connsiteX1488" fmla="*/ 5576 w 20295"/>
              <a:gd name="connsiteY1488" fmla="*/ 807 h 21600"/>
              <a:gd name="connsiteX1489" fmla="*/ 5572 w 20295"/>
              <a:gd name="connsiteY1489" fmla="*/ 745 h 21600"/>
              <a:gd name="connsiteX1490" fmla="*/ 15072 w 20295"/>
              <a:gd name="connsiteY1490" fmla="*/ 818 h 21600"/>
              <a:gd name="connsiteX1491" fmla="*/ 15035 w 20295"/>
              <a:gd name="connsiteY1491" fmla="*/ 841 h 21600"/>
              <a:gd name="connsiteX1492" fmla="*/ 15072 w 20295"/>
              <a:gd name="connsiteY1492" fmla="*/ 929 h 21600"/>
              <a:gd name="connsiteX1493" fmla="*/ 15206 w 20295"/>
              <a:gd name="connsiteY1493" fmla="*/ 1013 h 21600"/>
              <a:gd name="connsiteX1494" fmla="*/ 15253 w 20295"/>
              <a:gd name="connsiteY1494" fmla="*/ 979 h 21600"/>
              <a:gd name="connsiteX1495" fmla="*/ 15409 w 20295"/>
              <a:gd name="connsiteY1495" fmla="*/ 990 h 21600"/>
              <a:gd name="connsiteX1496" fmla="*/ 15378 w 20295"/>
              <a:gd name="connsiteY1496" fmla="*/ 891 h 21600"/>
              <a:gd name="connsiteX1497" fmla="*/ 15185 w 20295"/>
              <a:gd name="connsiteY1497" fmla="*/ 829 h 21600"/>
              <a:gd name="connsiteX1498" fmla="*/ 15072 w 20295"/>
              <a:gd name="connsiteY1498" fmla="*/ 818 h 21600"/>
              <a:gd name="connsiteX1499" fmla="*/ 5654 w 20295"/>
              <a:gd name="connsiteY1499" fmla="*/ 879 h 21600"/>
              <a:gd name="connsiteX1500" fmla="*/ 5583 w 20295"/>
              <a:gd name="connsiteY1500" fmla="*/ 917 h 21600"/>
              <a:gd name="connsiteX1501" fmla="*/ 5536 w 20295"/>
              <a:gd name="connsiteY1501" fmla="*/ 979 h 21600"/>
              <a:gd name="connsiteX1502" fmla="*/ 5572 w 20295"/>
              <a:gd name="connsiteY1502" fmla="*/ 1001 h 21600"/>
              <a:gd name="connsiteX1503" fmla="*/ 5623 w 20295"/>
              <a:gd name="connsiteY1503" fmla="*/ 1013 h 21600"/>
              <a:gd name="connsiteX1504" fmla="*/ 5670 w 20295"/>
              <a:gd name="connsiteY1504" fmla="*/ 963 h 21600"/>
              <a:gd name="connsiteX1505" fmla="*/ 5670 w 20295"/>
              <a:gd name="connsiteY1505" fmla="*/ 929 h 21600"/>
              <a:gd name="connsiteX1506" fmla="*/ 5654 w 20295"/>
              <a:gd name="connsiteY1506" fmla="*/ 879 h 21600"/>
              <a:gd name="connsiteX1507" fmla="*/ 15435 w 20295"/>
              <a:gd name="connsiteY1507" fmla="*/ 902 h 21600"/>
              <a:gd name="connsiteX1508" fmla="*/ 15449 w 20295"/>
              <a:gd name="connsiteY1508" fmla="*/ 940 h 21600"/>
              <a:gd name="connsiteX1509" fmla="*/ 15564 w 20295"/>
              <a:gd name="connsiteY1509" fmla="*/ 990 h 21600"/>
              <a:gd name="connsiteX1510" fmla="*/ 15637 w 20295"/>
              <a:gd name="connsiteY1510" fmla="*/ 1001 h 21600"/>
              <a:gd name="connsiteX1511" fmla="*/ 15647 w 20295"/>
              <a:gd name="connsiteY1511" fmla="*/ 952 h 21600"/>
              <a:gd name="connsiteX1512" fmla="*/ 15522 w 20295"/>
              <a:gd name="connsiteY1512" fmla="*/ 917 h 21600"/>
              <a:gd name="connsiteX1513" fmla="*/ 15435 w 20295"/>
              <a:gd name="connsiteY1513" fmla="*/ 902 h 21600"/>
              <a:gd name="connsiteX1514" fmla="*/ 4488 w 20295"/>
              <a:gd name="connsiteY1514" fmla="*/ 1040 h 21600"/>
              <a:gd name="connsiteX1515" fmla="*/ 4339 w 20295"/>
              <a:gd name="connsiteY1515" fmla="*/ 1051 h 21600"/>
              <a:gd name="connsiteX1516" fmla="*/ 4339 w 20295"/>
              <a:gd name="connsiteY1516" fmla="*/ 1135 h 21600"/>
              <a:gd name="connsiteX1517" fmla="*/ 4255 w 20295"/>
              <a:gd name="connsiteY1517" fmla="*/ 1223 h 21600"/>
              <a:gd name="connsiteX1518" fmla="*/ 4163 w 20295"/>
              <a:gd name="connsiteY1518" fmla="*/ 1319 h 21600"/>
              <a:gd name="connsiteX1519" fmla="*/ 4125 w 20295"/>
              <a:gd name="connsiteY1519" fmla="*/ 1368 h 21600"/>
              <a:gd name="connsiteX1520" fmla="*/ 4189 w 20295"/>
              <a:gd name="connsiteY1520" fmla="*/ 1441 h 21600"/>
              <a:gd name="connsiteX1521" fmla="*/ 4184 w 20295"/>
              <a:gd name="connsiteY1521" fmla="*/ 1491 h 21600"/>
              <a:gd name="connsiteX1522" fmla="*/ 4328 w 20295"/>
              <a:gd name="connsiteY1522" fmla="*/ 1430 h 21600"/>
              <a:gd name="connsiteX1523" fmla="*/ 4359 w 20295"/>
              <a:gd name="connsiteY1523" fmla="*/ 1368 h 21600"/>
              <a:gd name="connsiteX1524" fmla="*/ 4457 w 20295"/>
              <a:gd name="connsiteY1524" fmla="*/ 1284 h 21600"/>
              <a:gd name="connsiteX1525" fmla="*/ 4608 w 20295"/>
              <a:gd name="connsiteY1525" fmla="*/ 1185 h 21600"/>
              <a:gd name="connsiteX1526" fmla="*/ 4676 w 20295"/>
              <a:gd name="connsiteY1526" fmla="*/ 1162 h 21600"/>
              <a:gd name="connsiteX1527" fmla="*/ 4660 w 20295"/>
              <a:gd name="connsiteY1527" fmla="*/ 1101 h 21600"/>
              <a:gd name="connsiteX1528" fmla="*/ 4634 w 20295"/>
              <a:gd name="connsiteY1528" fmla="*/ 1063 h 21600"/>
              <a:gd name="connsiteX1529" fmla="*/ 4535 w 20295"/>
              <a:gd name="connsiteY1529" fmla="*/ 1063 h 21600"/>
              <a:gd name="connsiteX1530" fmla="*/ 4488 w 20295"/>
              <a:gd name="connsiteY1530" fmla="*/ 1040 h 21600"/>
              <a:gd name="connsiteX1531" fmla="*/ 5588 w 20295"/>
              <a:gd name="connsiteY1531" fmla="*/ 1074 h 21600"/>
              <a:gd name="connsiteX1532" fmla="*/ 5531 w 20295"/>
              <a:gd name="connsiteY1532" fmla="*/ 1112 h 21600"/>
              <a:gd name="connsiteX1533" fmla="*/ 5484 w 20295"/>
              <a:gd name="connsiteY1533" fmla="*/ 1162 h 21600"/>
              <a:gd name="connsiteX1534" fmla="*/ 5458 w 20295"/>
              <a:gd name="connsiteY1534" fmla="*/ 1223 h 21600"/>
              <a:gd name="connsiteX1535" fmla="*/ 5437 w 20295"/>
              <a:gd name="connsiteY1535" fmla="*/ 1345 h 21600"/>
              <a:gd name="connsiteX1536" fmla="*/ 5484 w 20295"/>
              <a:gd name="connsiteY1536" fmla="*/ 1345 h 21600"/>
              <a:gd name="connsiteX1537" fmla="*/ 5567 w 20295"/>
              <a:gd name="connsiteY1537" fmla="*/ 1246 h 21600"/>
              <a:gd name="connsiteX1538" fmla="*/ 5628 w 20295"/>
              <a:gd name="connsiteY1538" fmla="*/ 1223 h 21600"/>
              <a:gd name="connsiteX1539" fmla="*/ 5738 w 20295"/>
              <a:gd name="connsiteY1539" fmla="*/ 1112 h 21600"/>
              <a:gd name="connsiteX1540" fmla="*/ 5670 w 20295"/>
              <a:gd name="connsiteY1540" fmla="*/ 1074 h 21600"/>
              <a:gd name="connsiteX1541" fmla="*/ 5588 w 20295"/>
              <a:gd name="connsiteY1541" fmla="*/ 1074 h 21600"/>
              <a:gd name="connsiteX1542" fmla="*/ 5329 w 20295"/>
              <a:gd name="connsiteY1542" fmla="*/ 1112 h 21600"/>
              <a:gd name="connsiteX1543" fmla="*/ 5251 w 20295"/>
              <a:gd name="connsiteY1543" fmla="*/ 1173 h 21600"/>
              <a:gd name="connsiteX1544" fmla="*/ 5261 w 20295"/>
              <a:gd name="connsiteY1544" fmla="*/ 1258 h 21600"/>
              <a:gd name="connsiteX1545" fmla="*/ 5183 w 20295"/>
              <a:gd name="connsiteY1545" fmla="*/ 1246 h 21600"/>
              <a:gd name="connsiteX1546" fmla="*/ 5162 w 20295"/>
              <a:gd name="connsiteY1546" fmla="*/ 1284 h 21600"/>
              <a:gd name="connsiteX1547" fmla="*/ 5225 w 20295"/>
              <a:gd name="connsiteY1547" fmla="*/ 1380 h 21600"/>
              <a:gd name="connsiteX1548" fmla="*/ 5235 w 20295"/>
              <a:gd name="connsiteY1548" fmla="*/ 1441 h 21600"/>
              <a:gd name="connsiteX1549" fmla="*/ 5272 w 20295"/>
              <a:gd name="connsiteY1549" fmla="*/ 1441 h 21600"/>
              <a:gd name="connsiteX1550" fmla="*/ 5359 w 20295"/>
              <a:gd name="connsiteY1550" fmla="*/ 1391 h 21600"/>
              <a:gd name="connsiteX1551" fmla="*/ 5416 w 20295"/>
              <a:gd name="connsiteY1551" fmla="*/ 1284 h 21600"/>
              <a:gd name="connsiteX1552" fmla="*/ 5376 w 20295"/>
              <a:gd name="connsiteY1552" fmla="*/ 1223 h 21600"/>
              <a:gd name="connsiteX1553" fmla="*/ 5442 w 20295"/>
              <a:gd name="connsiteY1553" fmla="*/ 1162 h 21600"/>
              <a:gd name="connsiteX1554" fmla="*/ 5447 w 20295"/>
              <a:gd name="connsiteY1554" fmla="*/ 1124 h 21600"/>
              <a:gd name="connsiteX1555" fmla="*/ 5364 w 20295"/>
              <a:gd name="connsiteY1555" fmla="*/ 1135 h 21600"/>
              <a:gd name="connsiteX1556" fmla="*/ 5329 w 20295"/>
              <a:gd name="connsiteY1556" fmla="*/ 1112 h 21600"/>
              <a:gd name="connsiteX1557" fmla="*/ 5930 w 20295"/>
              <a:gd name="connsiteY1557" fmla="*/ 1112 h 21600"/>
              <a:gd name="connsiteX1558" fmla="*/ 5810 w 20295"/>
              <a:gd name="connsiteY1558" fmla="*/ 1147 h 21600"/>
              <a:gd name="connsiteX1559" fmla="*/ 5743 w 20295"/>
              <a:gd name="connsiteY1559" fmla="*/ 1196 h 21600"/>
              <a:gd name="connsiteX1560" fmla="*/ 5670 w 20295"/>
              <a:gd name="connsiteY1560" fmla="*/ 1319 h 21600"/>
              <a:gd name="connsiteX1561" fmla="*/ 5635 w 20295"/>
              <a:gd name="connsiteY1561" fmla="*/ 1452 h 21600"/>
              <a:gd name="connsiteX1562" fmla="*/ 5691 w 20295"/>
              <a:gd name="connsiteY1562" fmla="*/ 1452 h 21600"/>
              <a:gd name="connsiteX1563" fmla="*/ 5628 w 20295"/>
              <a:gd name="connsiteY1563" fmla="*/ 1514 h 21600"/>
              <a:gd name="connsiteX1564" fmla="*/ 5645 w 20295"/>
              <a:gd name="connsiteY1564" fmla="*/ 1563 h 21600"/>
              <a:gd name="connsiteX1565" fmla="*/ 5713 w 20295"/>
              <a:gd name="connsiteY1565" fmla="*/ 1590 h 21600"/>
              <a:gd name="connsiteX1566" fmla="*/ 5790 w 20295"/>
              <a:gd name="connsiteY1566" fmla="*/ 1624 h 21600"/>
              <a:gd name="connsiteX1567" fmla="*/ 5939 w 20295"/>
              <a:gd name="connsiteY1567" fmla="*/ 1651 h 21600"/>
              <a:gd name="connsiteX1568" fmla="*/ 6023 w 20295"/>
              <a:gd name="connsiteY1568" fmla="*/ 1636 h 21600"/>
              <a:gd name="connsiteX1569" fmla="*/ 6059 w 20295"/>
              <a:gd name="connsiteY1569" fmla="*/ 1602 h 21600"/>
              <a:gd name="connsiteX1570" fmla="*/ 6080 w 20295"/>
              <a:gd name="connsiteY1570" fmla="*/ 1636 h 21600"/>
              <a:gd name="connsiteX1571" fmla="*/ 6116 w 20295"/>
              <a:gd name="connsiteY1571" fmla="*/ 1651 h 21600"/>
              <a:gd name="connsiteX1572" fmla="*/ 6137 w 20295"/>
              <a:gd name="connsiteY1572" fmla="*/ 1735 h 21600"/>
              <a:gd name="connsiteX1573" fmla="*/ 6101 w 20295"/>
              <a:gd name="connsiteY1573" fmla="*/ 1774 h 21600"/>
              <a:gd name="connsiteX1574" fmla="*/ 6172 w 20295"/>
              <a:gd name="connsiteY1574" fmla="*/ 1819 h 21600"/>
              <a:gd name="connsiteX1575" fmla="*/ 6224 w 20295"/>
              <a:gd name="connsiteY1575" fmla="*/ 1881 h 21600"/>
              <a:gd name="connsiteX1576" fmla="*/ 6231 w 20295"/>
              <a:gd name="connsiteY1576" fmla="*/ 1930 h 21600"/>
              <a:gd name="connsiteX1577" fmla="*/ 6224 w 20295"/>
              <a:gd name="connsiteY1577" fmla="*/ 1991 h 21600"/>
              <a:gd name="connsiteX1578" fmla="*/ 6132 w 20295"/>
              <a:gd name="connsiteY1578" fmla="*/ 2125 h 21600"/>
              <a:gd name="connsiteX1579" fmla="*/ 6101 w 20295"/>
              <a:gd name="connsiteY1579" fmla="*/ 2202 h 21600"/>
              <a:gd name="connsiteX1580" fmla="*/ 6101 w 20295"/>
              <a:gd name="connsiteY1580" fmla="*/ 2248 h 21600"/>
              <a:gd name="connsiteX1581" fmla="*/ 6002 w 20295"/>
              <a:gd name="connsiteY1581" fmla="*/ 2263 h 21600"/>
              <a:gd name="connsiteX1582" fmla="*/ 5913 w 20295"/>
              <a:gd name="connsiteY1582" fmla="*/ 2274 h 21600"/>
              <a:gd name="connsiteX1583" fmla="*/ 5857 w 20295"/>
              <a:gd name="connsiteY1583" fmla="*/ 2370 h 21600"/>
              <a:gd name="connsiteX1584" fmla="*/ 5883 w 20295"/>
              <a:gd name="connsiteY1584" fmla="*/ 2420 h 21600"/>
              <a:gd name="connsiteX1585" fmla="*/ 6023 w 20295"/>
              <a:gd name="connsiteY1585" fmla="*/ 2397 h 21600"/>
              <a:gd name="connsiteX1586" fmla="*/ 6033 w 20295"/>
              <a:gd name="connsiteY1586" fmla="*/ 2358 h 21600"/>
              <a:gd name="connsiteX1587" fmla="*/ 6085 w 20295"/>
              <a:gd name="connsiteY1587" fmla="*/ 2431 h 21600"/>
              <a:gd name="connsiteX1588" fmla="*/ 6132 w 20295"/>
              <a:gd name="connsiteY1588" fmla="*/ 2507 h 21600"/>
              <a:gd name="connsiteX1589" fmla="*/ 6106 w 20295"/>
              <a:gd name="connsiteY1589" fmla="*/ 2542 h 21600"/>
              <a:gd name="connsiteX1590" fmla="*/ 6147 w 20295"/>
              <a:gd name="connsiteY1590" fmla="*/ 2614 h 21600"/>
              <a:gd name="connsiteX1591" fmla="*/ 6231 w 20295"/>
              <a:gd name="connsiteY1591" fmla="*/ 2702 h 21600"/>
              <a:gd name="connsiteX1592" fmla="*/ 6344 w 20295"/>
              <a:gd name="connsiteY1592" fmla="*/ 2764 h 21600"/>
              <a:gd name="connsiteX1593" fmla="*/ 6349 w 20295"/>
              <a:gd name="connsiteY1593" fmla="*/ 2702 h 21600"/>
              <a:gd name="connsiteX1594" fmla="*/ 6318 w 20295"/>
              <a:gd name="connsiteY1594" fmla="*/ 2614 h 21600"/>
              <a:gd name="connsiteX1595" fmla="*/ 6283 w 20295"/>
              <a:gd name="connsiteY1595" fmla="*/ 2492 h 21600"/>
              <a:gd name="connsiteX1596" fmla="*/ 6375 w 20295"/>
              <a:gd name="connsiteY1596" fmla="*/ 2603 h 21600"/>
              <a:gd name="connsiteX1597" fmla="*/ 6422 w 20295"/>
              <a:gd name="connsiteY1597" fmla="*/ 2653 h 21600"/>
              <a:gd name="connsiteX1598" fmla="*/ 6464 w 20295"/>
              <a:gd name="connsiteY1598" fmla="*/ 2542 h 21600"/>
              <a:gd name="connsiteX1599" fmla="*/ 6464 w 20295"/>
              <a:gd name="connsiteY1599" fmla="*/ 2397 h 21600"/>
              <a:gd name="connsiteX1600" fmla="*/ 6453 w 20295"/>
              <a:gd name="connsiteY1600" fmla="*/ 2358 h 21600"/>
              <a:gd name="connsiteX1601" fmla="*/ 6406 w 20295"/>
              <a:gd name="connsiteY1601" fmla="*/ 2297 h 21600"/>
              <a:gd name="connsiteX1602" fmla="*/ 6375 w 20295"/>
              <a:gd name="connsiteY1602" fmla="*/ 2213 h 21600"/>
              <a:gd name="connsiteX1603" fmla="*/ 6401 w 20295"/>
              <a:gd name="connsiteY1603" fmla="*/ 2141 h 21600"/>
              <a:gd name="connsiteX1604" fmla="*/ 6464 w 20295"/>
              <a:gd name="connsiteY1604" fmla="*/ 2114 h 21600"/>
              <a:gd name="connsiteX1605" fmla="*/ 6504 w 20295"/>
              <a:gd name="connsiteY1605" fmla="*/ 2248 h 21600"/>
              <a:gd name="connsiteX1606" fmla="*/ 6547 w 20295"/>
              <a:gd name="connsiteY1606" fmla="*/ 2309 h 21600"/>
              <a:gd name="connsiteX1607" fmla="*/ 6665 w 20295"/>
              <a:gd name="connsiteY1607" fmla="*/ 2152 h 21600"/>
              <a:gd name="connsiteX1608" fmla="*/ 6702 w 20295"/>
              <a:gd name="connsiteY1608" fmla="*/ 2053 h 21600"/>
              <a:gd name="connsiteX1609" fmla="*/ 6629 w 20295"/>
              <a:gd name="connsiteY1609" fmla="*/ 2041 h 21600"/>
              <a:gd name="connsiteX1610" fmla="*/ 6594 w 20295"/>
              <a:gd name="connsiteY1610" fmla="*/ 1919 h 21600"/>
              <a:gd name="connsiteX1611" fmla="*/ 6530 w 20295"/>
              <a:gd name="connsiteY1611" fmla="*/ 1881 h 21600"/>
              <a:gd name="connsiteX1612" fmla="*/ 6448 w 20295"/>
              <a:gd name="connsiteY1612" fmla="*/ 1796 h 21600"/>
              <a:gd name="connsiteX1613" fmla="*/ 6547 w 20295"/>
              <a:gd name="connsiteY1613" fmla="*/ 1724 h 21600"/>
              <a:gd name="connsiteX1614" fmla="*/ 6535 w 20295"/>
              <a:gd name="connsiteY1614" fmla="*/ 1602 h 21600"/>
              <a:gd name="connsiteX1615" fmla="*/ 6516 w 20295"/>
              <a:gd name="connsiteY1615" fmla="*/ 1552 h 21600"/>
              <a:gd name="connsiteX1616" fmla="*/ 6422 w 20295"/>
              <a:gd name="connsiteY1616" fmla="*/ 1491 h 21600"/>
              <a:gd name="connsiteX1617" fmla="*/ 6406 w 20295"/>
              <a:gd name="connsiteY1617" fmla="*/ 1407 h 21600"/>
              <a:gd name="connsiteX1618" fmla="*/ 6313 w 20295"/>
              <a:gd name="connsiteY1618" fmla="*/ 1441 h 21600"/>
              <a:gd name="connsiteX1619" fmla="*/ 6328 w 20295"/>
              <a:gd name="connsiteY1619" fmla="*/ 1380 h 21600"/>
              <a:gd name="connsiteX1620" fmla="*/ 6287 w 20295"/>
              <a:gd name="connsiteY1620" fmla="*/ 1319 h 21600"/>
              <a:gd name="connsiteX1621" fmla="*/ 6215 w 20295"/>
              <a:gd name="connsiteY1621" fmla="*/ 1246 h 21600"/>
              <a:gd name="connsiteX1622" fmla="*/ 6158 w 20295"/>
              <a:gd name="connsiteY1622" fmla="*/ 1307 h 21600"/>
              <a:gd name="connsiteX1623" fmla="*/ 6064 w 20295"/>
              <a:gd name="connsiteY1623" fmla="*/ 1345 h 21600"/>
              <a:gd name="connsiteX1624" fmla="*/ 6095 w 20295"/>
              <a:gd name="connsiteY1624" fmla="*/ 1258 h 21600"/>
              <a:gd name="connsiteX1625" fmla="*/ 6075 w 20295"/>
              <a:gd name="connsiteY1625" fmla="*/ 1124 h 21600"/>
              <a:gd name="connsiteX1626" fmla="*/ 5946 w 20295"/>
              <a:gd name="connsiteY1626" fmla="*/ 1173 h 21600"/>
              <a:gd name="connsiteX1627" fmla="*/ 5873 w 20295"/>
              <a:gd name="connsiteY1627" fmla="*/ 1284 h 21600"/>
              <a:gd name="connsiteX1628" fmla="*/ 5868 w 20295"/>
              <a:gd name="connsiteY1628" fmla="*/ 1196 h 21600"/>
              <a:gd name="connsiteX1629" fmla="*/ 5930 w 20295"/>
              <a:gd name="connsiteY1629" fmla="*/ 1112 h 21600"/>
              <a:gd name="connsiteX1630" fmla="*/ 15393 w 20295"/>
              <a:gd name="connsiteY1630" fmla="*/ 1112 h 21600"/>
              <a:gd name="connsiteX1631" fmla="*/ 15352 w 20295"/>
              <a:gd name="connsiteY1631" fmla="*/ 1124 h 21600"/>
              <a:gd name="connsiteX1632" fmla="*/ 15341 w 20295"/>
              <a:gd name="connsiteY1632" fmla="*/ 1173 h 21600"/>
              <a:gd name="connsiteX1633" fmla="*/ 15352 w 20295"/>
              <a:gd name="connsiteY1633" fmla="*/ 1173 h 21600"/>
              <a:gd name="connsiteX1634" fmla="*/ 15444 w 20295"/>
              <a:gd name="connsiteY1634" fmla="*/ 1196 h 21600"/>
              <a:gd name="connsiteX1635" fmla="*/ 15512 w 20295"/>
              <a:gd name="connsiteY1635" fmla="*/ 1196 h 21600"/>
              <a:gd name="connsiteX1636" fmla="*/ 15482 w 20295"/>
              <a:gd name="connsiteY1636" fmla="*/ 1162 h 21600"/>
              <a:gd name="connsiteX1637" fmla="*/ 15393 w 20295"/>
              <a:gd name="connsiteY1637" fmla="*/ 1112 h 21600"/>
              <a:gd name="connsiteX1638" fmla="*/ 6132 w 20295"/>
              <a:gd name="connsiteY1638" fmla="*/ 1124 h 21600"/>
              <a:gd name="connsiteX1639" fmla="*/ 6111 w 20295"/>
              <a:gd name="connsiteY1639" fmla="*/ 1173 h 21600"/>
              <a:gd name="connsiteX1640" fmla="*/ 6137 w 20295"/>
              <a:gd name="connsiteY1640" fmla="*/ 1246 h 21600"/>
              <a:gd name="connsiteX1641" fmla="*/ 6147 w 20295"/>
              <a:gd name="connsiteY1641" fmla="*/ 1258 h 21600"/>
              <a:gd name="connsiteX1642" fmla="*/ 6198 w 20295"/>
              <a:gd name="connsiteY1642" fmla="*/ 1235 h 21600"/>
              <a:gd name="connsiteX1643" fmla="*/ 6241 w 20295"/>
              <a:gd name="connsiteY1643" fmla="*/ 1235 h 21600"/>
              <a:gd name="connsiteX1644" fmla="*/ 6287 w 20295"/>
              <a:gd name="connsiteY1644" fmla="*/ 1246 h 21600"/>
              <a:gd name="connsiteX1645" fmla="*/ 6292 w 20295"/>
              <a:gd name="connsiteY1645" fmla="*/ 1208 h 21600"/>
              <a:gd name="connsiteX1646" fmla="*/ 6245 w 20295"/>
              <a:gd name="connsiteY1646" fmla="*/ 1135 h 21600"/>
              <a:gd name="connsiteX1647" fmla="*/ 6153 w 20295"/>
              <a:gd name="connsiteY1647" fmla="*/ 1124 h 21600"/>
              <a:gd name="connsiteX1648" fmla="*/ 6132 w 20295"/>
              <a:gd name="connsiteY1648" fmla="*/ 1124 h 21600"/>
              <a:gd name="connsiteX1649" fmla="*/ 5053 w 20295"/>
              <a:gd name="connsiteY1649" fmla="*/ 1135 h 21600"/>
              <a:gd name="connsiteX1650" fmla="*/ 5032 w 20295"/>
              <a:gd name="connsiteY1650" fmla="*/ 1162 h 21600"/>
              <a:gd name="connsiteX1651" fmla="*/ 5053 w 20295"/>
              <a:gd name="connsiteY1651" fmla="*/ 1246 h 21600"/>
              <a:gd name="connsiteX1652" fmla="*/ 5131 w 20295"/>
              <a:gd name="connsiteY1652" fmla="*/ 1162 h 21600"/>
              <a:gd name="connsiteX1653" fmla="*/ 5110 w 20295"/>
              <a:gd name="connsiteY1653" fmla="*/ 1135 h 21600"/>
              <a:gd name="connsiteX1654" fmla="*/ 5053 w 20295"/>
              <a:gd name="connsiteY1654" fmla="*/ 1135 h 21600"/>
              <a:gd name="connsiteX1655" fmla="*/ 4676 w 20295"/>
              <a:gd name="connsiteY1655" fmla="*/ 1173 h 21600"/>
              <a:gd name="connsiteX1656" fmla="*/ 4525 w 20295"/>
              <a:gd name="connsiteY1656" fmla="*/ 1258 h 21600"/>
              <a:gd name="connsiteX1657" fmla="*/ 4469 w 20295"/>
              <a:gd name="connsiteY1657" fmla="*/ 1307 h 21600"/>
              <a:gd name="connsiteX1658" fmla="*/ 4384 w 20295"/>
              <a:gd name="connsiteY1658" fmla="*/ 1407 h 21600"/>
              <a:gd name="connsiteX1659" fmla="*/ 4443 w 20295"/>
              <a:gd name="connsiteY1659" fmla="*/ 1441 h 21600"/>
              <a:gd name="connsiteX1660" fmla="*/ 4509 w 20295"/>
              <a:gd name="connsiteY1660" fmla="*/ 1441 h 21600"/>
              <a:gd name="connsiteX1661" fmla="*/ 4384 w 20295"/>
              <a:gd name="connsiteY1661" fmla="*/ 1491 h 21600"/>
              <a:gd name="connsiteX1662" fmla="*/ 4384 w 20295"/>
              <a:gd name="connsiteY1662" fmla="*/ 1540 h 21600"/>
              <a:gd name="connsiteX1663" fmla="*/ 4448 w 20295"/>
              <a:gd name="connsiteY1663" fmla="*/ 1552 h 21600"/>
              <a:gd name="connsiteX1664" fmla="*/ 4546 w 20295"/>
              <a:gd name="connsiteY1664" fmla="*/ 1540 h 21600"/>
              <a:gd name="connsiteX1665" fmla="*/ 4613 w 20295"/>
              <a:gd name="connsiteY1665" fmla="*/ 1563 h 21600"/>
              <a:gd name="connsiteX1666" fmla="*/ 4546 w 20295"/>
              <a:gd name="connsiteY1666" fmla="*/ 1590 h 21600"/>
              <a:gd name="connsiteX1667" fmla="*/ 4488 w 20295"/>
              <a:gd name="connsiteY1667" fmla="*/ 1590 h 21600"/>
              <a:gd name="connsiteX1668" fmla="*/ 4410 w 20295"/>
              <a:gd name="connsiteY1668" fmla="*/ 1613 h 21600"/>
              <a:gd name="connsiteX1669" fmla="*/ 4375 w 20295"/>
              <a:gd name="connsiteY1669" fmla="*/ 1624 h 21600"/>
              <a:gd name="connsiteX1670" fmla="*/ 4380 w 20295"/>
              <a:gd name="connsiteY1670" fmla="*/ 1735 h 21600"/>
              <a:gd name="connsiteX1671" fmla="*/ 4427 w 20295"/>
              <a:gd name="connsiteY1671" fmla="*/ 1712 h 21600"/>
              <a:gd name="connsiteX1672" fmla="*/ 4474 w 20295"/>
              <a:gd name="connsiteY1672" fmla="*/ 1747 h 21600"/>
              <a:gd name="connsiteX1673" fmla="*/ 4469 w 20295"/>
              <a:gd name="connsiteY1673" fmla="*/ 1819 h 21600"/>
              <a:gd name="connsiteX1674" fmla="*/ 4530 w 20295"/>
              <a:gd name="connsiteY1674" fmla="*/ 1808 h 21600"/>
              <a:gd name="connsiteX1675" fmla="*/ 4670 w 20295"/>
              <a:gd name="connsiteY1675" fmla="*/ 1785 h 21600"/>
              <a:gd name="connsiteX1676" fmla="*/ 4773 w 20295"/>
              <a:gd name="connsiteY1676" fmla="*/ 1735 h 21600"/>
              <a:gd name="connsiteX1677" fmla="*/ 4831 w 20295"/>
              <a:gd name="connsiteY1677" fmla="*/ 1735 h 21600"/>
              <a:gd name="connsiteX1678" fmla="*/ 4888 w 20295"/>
              <a:gd name="connsiteY1678" fmla="*/ 1774 h 21600"/>
              <a:gd name="connsiteX1679" fmla="*/ 4961 w 20295"/>
              <a:gd name="connsiteY1679" fmla="*/ 1785 h 21600"/>
              <a:gd name="connsiteX1680" fmla="*/ 4997 w 20295"/>
              <a:gd name="connsiteY1680" fmla="*/ 1735 h 21600"/>
              <a:gd name="connsiteX1681" fmla="*/ 4987 w 20295"/>
              <a:gd name="connsiteY1681" fmla="*/ 1686 h 21600"/>
              <a:gd name="connsiteX1682" fmla="*/ 5065 w 20295"/>
              <a:gd name="connsiteY1682" fmla="*/ 1674 h 21600"/>
              <a:gd name="connsiteX1683" fmla="*/ 5091 w 20295"/>
              <a:gd name="connsiteY1683" fmla="*/ 1613 h 21600"/>
              <a:gd name="connsiteX1684" fmla="*/ 5039 w 20295"/>
              <a:gd name="connsiteY1684" fmla="*/ 1552 h 21600"/>
              <a:gd name="connsiteX1685" fmla="*/ 4992 w 20295"/>
              <a:gd name="connsiteY1685" fmla="*/ 1479 h 21600"/>
              <a:gd name="connsiteX1686" fmla="*/ 5018 w 20295"/>
              <a:gd name="connsiteY1686" fmla="*/ 1391 h 21600"/>
              <a:gd name="connsiteX1687" fmla="*/ 5049 w 20295"/>
              <a:gd name="connsiteY1687" fmla="*/ 1258 h 21600"/>
              <a:gd name="connsiteX1688" fmla="*/ 5027 w 20295"/>
              <a:gd name="connsiteY1688" fmla="*/ 1208 h 21600"/>
              <a:gd name="connsiteX1689" fmla="*/ 4992 w 20295"/>
              <a:gd name="connsiteY1689" fmla="*/ 1185 h 21600"/>
              <a:gd name="connsiteX1690" fmla="*/ 4950 w 20295"/>
              <a:gd name="connsiteY1690" fmla="*/ 1208 h 21600"/>
              <a:gd name="connsiteX1691" fmla="*/ 4919 w 20295"/>
              <a:gd name="connsiteY1691" fmla="*/ 1345 h 21600"/>
              <a:gd name="connsiteX1692" fmla="*/ 4872 w 20295"/>
              <a:gd name="connsiteY1692" fmla="*/ 1391 h 21600"/>
              <a:gd name="connsiteX1693" fmla="*/ 4893 w 20295"/>
              <a:gd name="connsiteY1693" fmla="*/ 1269 h 21600"/>
              <a:gd name="connsiteX1694" fmla="*/ 4877 w 20295"/>
              <a:gd name="connsiteY1694" fmla="*/ 1223 h 21600"/>
              <a:gd name="connsiteX1695" fmla="*/ 4799 w 20295"/>
              <a:gd name="connsiteY1695" fmla="*/ 1296 h 21600"/>
              <a:gd name="connsiteX1696" fmla="*/ 4768 w 20295"/>
              <a:gd name="connsiteY1696" fmla="*/ 1223 h 21600"/>
              <a:gd name="connsiteX1697" fmla="*/ 4655 w 20295"/>
              <a:gd name="connsiteY1697" fmla="*/ 1269 h 21600"/>
              <a:gd name="connsiteX1698" fmla="*/ 4707 w 20295"/>
              <a:gd name="connsiteY1698" fmla="*/ 1208 h 21600"/>
              <a:gd name="connsiteX1699" fmla="*/ 4676 w 20295"/>
              <a:gd name="connsiteY1699" fmla="*/ 1173 h 21600"/>
              <a:gd name="connsiteX1700" fmla="*/ 5442 w 20295"/>
              <a:gd name="connsiteY1700" fmla="*/ 1357 h 21600"/>
              <a:gd name="connsiteX1701" fmla="*/ 5350 w 20295"/>
              <a:gd name="connsiteY1701" fmla="*/ 1452 h 21600"/>
              <a:gd name="connsiteX1702" fmla="*/ 5291 w 20295"/>
              <a:gd name="connsiteY1702" fmla="*/ 1602 h 21600"/>
              <a:gd name="connsiteX1703" fmla="*/ 5324 w 20295"/>
              <a:gd name="connsiteY1703" fmla="*/ 1663 h 21600"/>
              <a:gd name="connsiteX1704" fmla="*/ 5338 w 20295"/>
              <a:gd name="connsiteY1704" fmla="*/ 1747 h 21600"/>
              <a:gd name="connsiteX1705" fmla="*/ 5272 w 20295"/>
              <a:gd name="connsiteY1705" fmla="*/ 1881 h 21600"/>
              <a:gd name="connsiteX1706" fmla="*/ 5235 w 20295"/>
              <a:gd name="connsiteY1706" fmla="*/ 1881 h 21600"/>
              <a:gd name="connsiteX1707" fmla="*/ 5173 w 20295"/>
              <a:gd name="connsiteY1707" fmla="*/ 1991 h 21600"/>
              <a:gd name="connsiteX1708" fmla="*/ 5214 w 20295"/>
              <a:gd name="connsiteY1708" fmla="*/ 1858 h 21600"/>
              <a:gd name="connsiteX1709" fmla="*/ 5162 w 20295"/>
              <a:gd name="connsiteY1709" fmla="*/ 1808 h 21600"/>
              <a:gd name="connsiteX1710" fmla="*/ 5117 w 20295"/>
              <a:gd name="connsiteY1710" fmla="*/ 1835 h 21600"/>
              <a:gd name="connsiteX1711" fmla="*/ 5091 w 20295"/>
              <a:gd name="connsiteY1711" fmla="*/ 1919 h 21600"/>
              <a:gd name="connsiteX1712" fmla="*/ 5027 w 20295"/>
              <a:gd name="connsiteY1712" fmla="*/ 1919 h 21600"/>
              <a:gd name="connsiteX1713" fmla="*/ 4950 w 20295"/>
              <a:gd name="connsiteY1713" fmla="*/ 1942 h 21600"/>
              <a:gd name="connsiteX1714" fmla="*/ 4893 w 20295"/>
              <a:gd name="connsiteY1714" fmla="*/ 1881 h 21600"/>
              <a:gd name="connsiteX1715" fmla="*/ 4841 w 20295"/>
              <a:gd name="connsiteY1715" fmla="*/ 1896 h 21600"/>
              <a:gd name="connsiteX1716" fmla="*/ 4820 w 20295"/>
              <a:gd name="connsiteY1716" fmla="*/ 1808 h 21600"/>
              <a:gd name="connsiteX1717" fmla="*/ 4799 w 20295"/>
              <a:gd name="connsiteY1717" fmla="*/ 1785 h 21600"/>
              <a:gd name="connsiteX1718" fmla="*/ 4759 w 20295"/>
              <a:gd name="connsiteY1718" fmla="*/ 1796 h 21600"/>
              <a:gd name="connsiteX1719" fmla="*/ 4702 w 20295"/>
              <a:gd name="connsiteY1719" fmla="*/ 1796 h 21600"/>
              <a:gd name="connsiteX1720" fmla="*/ 4655 w 20295"/>
              <a:gd name="connsiteY1720" fmla="*/ 1846 h 21600"/>
              <a:gd name="connsiteX1721" fmla="*/ 4676 w 20295"/>
              <a:gd name="connsiteY1721" fmla="*/ 1907 h 21600"/>
              <a:gd name="connsiteX1722" fmla="*/ 4603 w 20295"/>
              <a:gd name="connsiteY1722" fmla="*/ 1980 h 21600"/>
              <a:gd name="connsiteX1723" fmla="*/ 4587 w 20295"/>
              <a:gd name="connsiteY1723" fmla="*/ 1896 h 21600"/>
              <a:gd name="connsiteX1724" fmla="*/ 4540 w 20295"/>
              <a:gd name="connsiteY1724" fmla="*/ 1919 h 21600"/>
              <a:gd name="connsiteX1725" fmla="*/ 4410 w 20295"/>
              <a:gd name="connsiteY1725" fmla="*/ 1930 h 21600"/>
              <a:gd name="connsiteX1726" fmla="*/ 4344 w 20295"/>
              <a:gd name="connsiteY1726" fmla="*/ 1907 h 21600"/>
              <a:gd name="connsiteX1727" fmla="*/ 4431 w 20295"/>
              <a:gd name="connsiteY1727" fmla="*/ 1835 h 21600"/>
              <a:gd name="connsiteX1728" fmla="*/ 4406 w 20295"/>
              <a:gd name="connsiteY1728" fmla="*/ 1774 h 21600"/>
              <a:gd name="connsiteX1729" fmla="*/ 4354 w 20295"/>
              <a:gd name="connsiteY1729" fmla="*/ 1774 h 21600"/>
              <a:gd name="connsiteX1730" fmla="*/ 4307 w 20295"/>
              <a:gd name="connsiteY1730" fmla="*/ 1747 h 21600"/>
              <a:gd name="connsiteX1731" fmla="*/ 4224 w 20295"/>
              <a:gd name="connsiteY1731" fmla="*/ 1697 h 21600"/>
              <a:gd name="connsiteX1732" fmla="*/ 4184 w 20295"/>
              <a:gd name="connsiteY1732" fmla="*/ 1651 h 21600"/>
              <a:gd name="connsiteX1733" fmla="*/ 4137 w 20295"/>
              <a:gd name="connsiteY1733" fmla="*/ 1636 h 21600"/>
              <a:gd name="connsiteX1734" fmla="*/ 4099 w 20295"/>
              <a:gd name="connsiteY1734" fmla="*/ 1674 h 21600"/>
              <a:gd name="connsiteX1735" fmla="*/ 4033 w 20295"/>
              <a:gd name="connsiteY1735" fmla="*/ 1697 h 21600"/>
              <a:gd name="connsiteX1736" fmla="*/ 4080 w 20295"/>
              <a:gd name="connsiteY1736" fmla="*/ 1602 h 21600"/>
              <a:gd name="connsiteX1737" fmla="*/ 3976 w 20295"/>
              <a:gd name="connsiteY1737" fmla="*/ 1686 h 21600"/>
              <a:gd name="connsiteX1738" fmla="*/ 3960 w 20295"/>
              <a:gd name="connsiteY1738" fmla="*/ 1563 h 21600"/>
              <a:gd name="connsiteX1739" fmla="*/ 3939 w 20295"/>
              <a:gd name="connsiteY1739" fmla="*/ 1552 h 21600"/>
              <a:gd name="connsiteX1740" fmla="*/ 3899 w 20295"/>
              <a:gd name="connsiteY1740" fmla="*/ 1613 h 21600"/>
              <a:gd name="connsiteX1741" fmla="*/ 3847 w 20295"/>
              <a:gd name="connsiteY1741" fmla="*/ 1651 h 21600"/>
              <a:gd name="connsiteX1742" fmla="*/ 3847 w 20295"/>
              <a:gd name="connsiteY1742" fmla="*/ 1590 h 21600"/>
              <a:gd name="connsiteX1743" fmla="*/ 3758 w 20295"/>
              <a:gd name="connsiteY1743" fmla="*/ 1624 h 21600"/>
              <a:gd name="connsiteX1744" fmla="*/ 3665 w 20295"/>
              <a:gd name="connsiteY1744" fmla="*/ 1686 h 21600"/>
              <a:gd name="connsiteX1745" fmla="*/ 3607 w 20295"/>
              <a:gd name="connsiteY1745" fmla="*/ 1674 h 21600"/>
              <a:gd name="connsiteX1746" fmla="*/ 3529 w 20295"/>
              <a:gd name="connsiteY1746" fmla="*/ 1712 h 21600"/>
              <a:gd name="connsiteX1747" fmla="*/ 3463 w 20295"/>
              <a:gd name="connsiteY1747" fmla="*/ 1774 h 21600"/>
              <a:gd name="connsiteX1748" fmla="*/ 3426 w 20295"/>
              <a:gd name="connsiteY1748" fmla="*/ 1758 h 21600"/>
              <a:gd name="connsiteX1749" fmla="*/ 3390 w 20295"/>
              <a:gd name="connsiteY1749" fmla="*/ 1686 h 21600"/>
              <a:gd name="connsiteX1750" fmla="*/ 3322 w 20295"/>
              <a:gd name="connsiteY1750" fmla="*/ 1663 h 21600"/>
              <a:gd name="connsiteX1751" fmla="*/ 3286 w 20295"/>
              <a:gd name="connsiteY1751" fmla="*/ 1636 h 21600"/>
              <a:gd name="connsiteX1752" fmla="*/ 3244 w 20295"/>
              <a:gd name="connsiteY1752" fmla="*/ 1602 h 21600"/>
              <a:gd name="connsiteX1753" fmla="*/ 3173 w 20295"/>
              <a:gd name="connsiteY1753" fmla="*/ 1613 h 21600"/>
              <a:gd name="connsiteX1754" fmla="*/ 3147 w 20295"/>
              <a:gd name="connsiteY1754" fmla="*/ 1602 h 21600"/>
              <a:gd name="connsiteX1755" fmla="*/ 3074 w 20295"/>
              <a:gd name="connsiteY1755" fmla="*/ 1590 h 21600"/>
              <a:gd name="connsiteX1756" fmla="*/ 3006 w 20295"/>
              <a:gd name="connsiteY1756" fmla="*/ 1552 h 21600"/>
              <a:gd name="connsiteX1757" fmla="*/ 2954 w 20295"/>
              <a:gd name="connsiteY1757" fmla="*/ 1563 h 21600"/>
              <a:gd name="connsiteX1758" fmla="*/ 2903 w 20295"/>
              <a:gd name="connsiteY1758" fmla="*/ 1540 h 21600"/>
              <a:gd name="connsiteX1759" fmla="*/ 2924 w 20295"/>
              <a:gd name="connsiteY1759" fmla="*/ 1502 h 21600"/>
              <a:gd name="connsiteX1760" fmla="*/ 2856 w 20295"/>
              <a:gd name="connsiteY1760" fmla="*/ 1502 h 21600"/>
              <a:gd name="connsiteX1761" fmla="*/ 2820 w 20295"/>
              <a:gd name="connsiteY1761" fmla="*/ 1529 h 21600"/>
              <a:gd name="connsiteX1762" fmla="*/ 2825 w 20295"/>
              <a:gd name="connsiteY1762" fmla="*/ 1468 h 21600"/>
              <a:gd name="connsiteX1763" fmla="*/ 2778 w 20295"/>
              <a:gd name="connsiteY1763" fmla="*/ 1430 h 21600"/>
              <a:gd name="connsiteX1764" fmla="*/ 2665 w 20295"/>
              <a:gd name="connsiteY1764" fmla="*/ 1502 h 21600"/>
              <a:gd name="connsiteX1765" fmla="*/ 2634 w 20295"/>
              <a:gd name="connsiteY1765" fmla="*/ 1502 h 21600"/>
              <a:gd name="connsiteX1766" fmla="*/ 2514 w 20295"/>
              <a:gd name="connsiteY1766" fmla="*/ 1552 h 21600"/>
              <a:gd name="connsiteX1767" fmla="*/ 2462 w 20295"/>
              <a:gd name="connsiteY1767" fmla="*/ 1575 h 21600"/>
              <a:gd name="connsiteX1768" fmla="*/ 2375 w 20295"/>
              <a:gd name="connsiteY1768" fmla="*/ 1636 h 21600"/>
              <a:gd name="connsiteX1769" fmla="*/ 2323 w 20295"/>
              <a:gd name="connsiteY1769" fmla="*/ 1697 h 21600"/>
              <a:gd name="connsiteX1770" fmla="*/ 2229 w 20295"/>
              <a:gd name="connsiteY1770" fmla="*/ 1758 h 21600"/>
              <a:gd name="connsiteX1771" fmla="*/ 2151 w 20295"/>
              <a:gd name="connsiteY1771" fmla="*/ 1774 h 21600"/>
              <a:gd name="connsiteX1772" fmla="*/ 2085 w 20295"/>
              <a:gd name="connsiteY1772" fmla="*/ 1846 h 21600"/>
              <a:gd name="connsiteX1773" fmla="*/ 2115 w 20295"/>
              <a:gd name="connsiteY1773" fmla="*/ 1881 h 21600"/>
              <a:gd name="connsiteX1774" fmla="*/ 2125 w 20295"/>
              <a:gd name="connsiteY1774" fmla="*/ 1942 h 21600"/>
              <a:gd name="connsiteX1775" fmla="*/ 2115 w 20295"/>
              <a:gd name="connsiteY1775" fmla="*/ 2018 h 21600"/>
              <a:gd name="connsiteX1776" fmla="*/ 2141 w 20295"/>
              <a:gd name="connsiteY1776" fmla="*/ 2064 h 21600"/>
              <a:gd name="connsiteX1777" fmla="*/ 2125 w 20295"/>
              <a:gd name="connsiteY1777" fmla="*/ 2152 h 21600"/>
              <a:gd name="connsiteX1778" fmla="*/ 2026 w 20295"/>
              <a:gd name="connsiteY1778" fmla="*/ 2163 h 21600"/>
              <a:gd name="connsiteX1779" fmla="*/ 2073 w 20295"/>
              <a:gd name="connsiteY1779" fmla="*/ 2091 h 21600"/>
              <a:gd name="connsiteX1780" fmla="*/ 2038 w 20295"/>
              <a:gd name="connsiteY1780" fmla="*/ 2091 h 21600"/>
              <a:gd name="connsiteX1781" fmla="*/ 1897 w 20295"/>
              <a:gd name="connsiteY1781" fmla="*/ 2163 h 21600"/>
              <a:gd name="connsiteX1782" fmla="*/ 1800 w 20295"/>
              <a:gd name="connsiteY1782" fmla="*/ 2213 h 21600"/>
              <a:gd name="connsiteX1783" fmla="*/ 1809 w 20295"/>
              <a:gd name="connsiteY1783" fmla="*/ 2297 h 21600"/>
              <a:gd name="connsiteX1784" fmla="*/ 1793 w 20295"/>
              <a:gd name="connsiteY1784" fmla="*/ 2358 h 21600"/>
              <a:gd name="connsiteX1785" fmla="*/ 1845 w 20295"/>
              <a:gd name="connsiteY1785" fmla="*/ 2397 h 21600"/>
              <a:gd name="connsiteX1786" fmla="*/ 1918 w 20295"/>
              <a:gd name="connsiteY1786" fmla="*/ 2370 h 21600"/>
              <a:gd name="connsiteX1787" fmla="*/ 1939 w 20295"/>
              <a:gd name="connsiteY1787" fmla="*/ 2408 h 21600"/>
              <a:gd name="connsiteX1788" fmla="*/ 1970 w 20295"/>
              <a:gd name="connsiteY1788" fmla="*/ 2370 h 21600"/>
              <a:gd name="connsiteX1789" fmla="*/ 2033 w 20295"/>
              <a:gd name="connsiteY1789" fmla="*/ 2347 h 21600"/>
              <a:gd name="connsiteX1790" fmla="*/ 2064 w 20295"/>
              <a:gd name="connsiteY1790" fmla="*/ 2347 h 21600"/>
              <a:gd name="connsiteX1791" fmla="*/ 2001 w 20295"/>
              <a:gd name="connsiteY1791" fmla="*/ 2397 h 21600"/>
              <a:gd name="connsiteX1792" fmla="*/ 2012 w 20295"/>
              <a:gd name="connsiteY1792" fmla="*/ 2420 h 21600"/>
              <a:gd name="connsiteX1793" fmla="*/ 1986 w 20295"/>
              <a:gd name="connsiteY1793" fmla="*/ 2492 h 21600"/>
              <a:gd name="connsiteX1794" fmla="*/ 1923 w 20295"/>
              <a:gd name="connsiteY1794" fmla="*/ 2530 h 21600"/>
              <a:gd name="connsiteX1795" fmla="*/ 1897 w 20295"/>
              <a:gd name="connsiteY1795" fmla="*/ 2519 h 21600"/>
              <a:gd name="connsiteX1796" fmla="*/ 1826 w 20295"/>
              <a:gd name="connsiteY1796" fmla="*/ 2592 h 21600"/>
              <a:gd name="connsiteX1797" fmla="*/ 1805 w 20295"/>
              <a:gd name="connsiteY1797" fmla="*/ 2569 h 21600"/>
              <a:gd name="connsiteX1798" fmla="*/ 1758 w 20295"/>
              <a:gd name="connsiteY1798" fmla="*/ 2580 h 21600"/>
              <a:gd name="connsiteX1799" fmla="*/ 1701 w 20295"/>
              <a:gd name="connsiteY1799" fmla="*/ 2653 h 21600"/>
              <a:gd name="connsiteX1800" fmla="*/ 1618 w 20295"/>
              <a:gd name="connsiteY1800" fmla="*/ 2737 h 21600"/>
              <a:gd name="connsiteX1801" fmla="*/ 1555 w 20295"/>
              <a:gd name="connsiteY1801" fmla="*/ 2825 h 21600"/>
              <a:gd name="connsiteX1802" fmla="*/ 1560 w 20295"/>
              <a:gd name="connsiteY1802" fmla="*/ 2886 h 21600"/>
              <a:gd name="connsiteX1803" fmla="*/ 1520 w 20295"/>
              <a:gd name="connsiteY1803" fmla="*/ 2970 h 21600"/>
              <a:gd name="connsiteX1804" fmla="*/ 1534 w 20295"/>
              <a:gd name="connsiteY1804" fmla="*/ 3008 h 21600"/>
              <a:gd name="connsiteX1805" fmla="*/ 1541 w 20295"/>
              <a:gd name="connsiteY1805" fmla="*/ 3069 h 21600"/>
              <a:gd name="connsiteX1806" fmla="*/ 1618 w 20295"/>
              <a:gd name="connsiteY1806" fmla="*/ 3043 h 21600"/>
              <a:gd name="connsiteX1807" fmla="*/ 1623 w 20295"/>
              <a:gd name="connsiteY1807" fmla="*/ 3092 h 21600"/>
              <a:gd name="connsiteX1808" fmla="*/ 1586 w 20295"/>
              <a:gd name="connsiteY1808" fmla="*/ 3153 h 21600"/>
              <a:gd name="connsiteX1809" fmla="*/ 1545 w 20295"/>
              <a:gd name="connsiteY1809" fmla="*/ 3241 h 21600"/>
              <a:gd name="connsiteX1810" fmla="*/ 1576 w 20295"/>
              <a:gd name="connsiteY1810" fmla="*/ 3241 h 21600"/>
              <a:gd name="connsiteX1811" fmla="*/ 1654 w 20295"/>
              <a:gd name="connsiteY1811" fmla="*/ 3180 h 21600"/>
              <a:gd name="connsiteX1812" fmla="*/ 1633 w 20295"/>
              <a:gd name="connsiteY1812" fmla="*/ 3253 h 21600"/>
              <a:gd name="connsiteX1813" fmla="*/ 1675 w 20295"/>
              <a:gd name="connsiteY1813" fmla="*/ 3203 h 21600"/>
              <a:gd name="connsiteX1814" fmla="*/ 1670 w 20295"/>
              <a:gd name="connsiteY1814" fmla="*/ 3276 h 21600"/>
              <a:gd name="connsiteX1815" fmla="*/ 1722 w 20295"/>
              <a:gd name="connsiteY1815" fmla="*/ 3226 h 21600"/>
              <a:gd name="connsiteX1816" fmla="*/ 1727 w 20295"/>
              <a:gd name="connsiteY1816" fmla="*/ 3253 h 21600"/>
              <a:gd name="connsiteX1817" fmla="*/ 1805 w 20295"/>
              <a:gd name="connsiteY1817" fmla="*/ 3203 h 21600"/>
              <a:gd name="connsiteX1818" fmla="*/ 1737 w 20295"/>
              <a:gd name="connsiteY1818" fmla="*/ 3287 h 21600"/>
              <a:gd name="connsiteX1819" fmla="*/ 1675 w 20295"/>
              <a:gd name="connsiteY1819" fmla="*/ 3410 h 21600"/>
              <a:gd name="connsiteX1820" fmla="*/ 1612 w 20295"/>
              <a:gd name="connsiteY1820" fmla="*/ 3459 h 21600"/>
              <a:gd name="connsiteX1821" fmla="*/ 1586 w 20295"/>
              <a:gd name="connsiteY1821" fmla="*/ 3486 h 21600"/>
              <a:gd name="connsiteX1822" fmla="*/ 1477 w 20295"/>
              <a:gd name="connsiteY1822" fmla="*/ 3582 h 21600"/>
              <a:gd name="connsiteX1823" fmla="*/ 1426 w 20295"/>
              <a:gd name="connsiteY1823" fmla="*/ 3643 h 21600"/>
              <a:gd name="connsiteX1824" fmla="*/ 1353 w 20295"/>
              <a:gd name="connsiteY1824" fmla="*/ 3654 h 21600"/>
              <a:gd name="connsiteX1825" fmla="*/ 1265 w 20295"/>
              <a:gd name="connsiteY1825" fmla="*/ 3742 h 21600"/>
              <a:gd name="connsiteX1826" fmla="*/ 1192 w 20295"/>
              <a:gd name="connsiteY1826" fmla="*/ 3792 h 21600"/>
              <a:gd name="connsiteX1827" fmla="*/ 1105 w 20295"/>
              <a:gd name="connsiteY1827" fmla="*/ 3864 h 21600"/>
              <a:gd name="connsiteX1828" fmla="*/ 1100 w 20295"/>
              <a:gd name="connsiteY1828" fmla="*/ 3887 h 21600"/>
              <a:gd name="connsiteX1829" fmla="*/ 1209 w 20295"/>
              <a:gd name="connsiteY1829" fmla="*/ 3838 h 21600"/>
              <a:gd name="connsiteX1830" fmla="*/ 1275 w 20295"/>
              <a:gd name="connsiteY1830" fmla="*/ 3792 h 21600"/>
              <a:gd name="connsiteX1831" fmla="*/ 1348 w 20295"/>
              <a:gd name="connsiteY1831" fmla="*/ 3742 h 21600"/>
              <a:gd name="connsiteX1832" fmla="*/ 1416 w 20295"/>
              <a:gd name="connsiteY1832" fmla="*/ 3692 h 21600"/>
              <a:gd name="connsiteX1833" fmla="*/ 1442 w 20295"/>
              <a:gd name="connsiteY1833" fmla="*/ 3704 h 21600"/>
              <a:gd name="connsiteX1834" fmla="*/ 1529 w 20295"/>
              <a:gd name="connsiteY1834" fmla="*/ 3643 h 21600"/>
              <a:gd name="connsiteX1835" fmla="*/ 1581 w 20295"/>
              <a:gd name="connsiteY1835" fmla="*/ 3570 h 21600"/>
              <a:gd name="connsiteX1836" fmla="*/ 1690 w 20295"/>
              <a:gd name="connsiteY1836" fmla="*/ 3497 h 21600"/>
              <a:gd name="connsiteX1837" fmla="*/ 1737 w 20295"/>
              <a:gd name="connsiteY1837" fmla="*/ 3425 h 21600"/>
              <a:gd name="connsiteX1838" fmla="*/ 1805 w 20295"/>
              <a:gd name="connsiteY1838" fmla="*/ 3387 h 21600"/>
              <a:gd name="connsiteX1839" fmla="*/ 1887 w 20295"/>
              <a:gd name="connsiteY1839" fmla="*/ 3314 h 21600"/>
              <a:gd name="connsiteX1840" fmla="*/ 1986 w 20295"/>
              <a:gd name="connsiteY1840" fmla="*/ 3215 h 21600"/>
              <a:gd name="connsiteX1841" fmla="*/ 1981 w 20295"/>
              <a:gd name="connsiteY1841" fmla="*/ 3142 h 21600"/>
              <a:gd name="connsiteX1842" fmla="*/ 2104 w 20295"/>
              <a:gd name="connsiteY1842" fmla="*/ 3031 h 21600"/>
              <a:gd name="connsiteX1843" fmla="*/ 2182 w 20295"/>
              <a:gd name="connsiteY1843" fmla="*/ 2936 h 21600"/>
              <a:gd name="connsiteX1844" fmla="*/ 2281 w 20295"/>
              <a:gd name="connsiteY1844" fmla="*/ 2848 h 21600"/>
              <a:gd name="connsiteX1845" fmla="*/ 2276 w 20295"/>
              <a:gd name="connsiteY1845" fmla="*/ 2886 h 21600"/>
              <a:gd name="connsiteX1846" fmla="*/ 2203 w 20295"/>
              <a:gd name="connsiteY1846" fmla="*/ 2936 h 21600"/>
              <a:gd name="connsiteX1847" fmla="*/ 2115 w 20295"/>
              <a:gd name="connsiteY1847" fmla="*/ 3081 h 21600"/>
              <a:gd name="connsiteX1848" fmla="*/ 2078 w 20295"/>
              <a:gd name="connsiteY1848" fmla="*/ 3165 h 21600"/>
              <a:gd name="connsiteX1849" fmla="*/ 2151 w 20295"/>
              <a:gd name="connsiteY1849" fmla="*/ 3142 h 21600"/>
              <a:gd name="connsiteX1850" fmla="*/ 2214 w 20295"/>
              <a:gd name="connsiteY1850" fmla="*/ 3081 h 21600"/>
              <a:gd name="connsiteX1851" fmla="*/ 2286 w 20295"/>
              <a:gd name="connsiteY1851" fmla="*/ 3058 h 21600"/>
              <a:gd name="connsiteX1852" fmla="*/ 2318 w 20295"/>
              <a:gd name="connsiteY1852" fmla="*/ 3043 h 21600"/>
              <a:gd name="connsiteX1853" fmla="*/ 2354 w 20295"/>
              <a:gd name="connsiteY1853" fmla="*/ 2947 h 21600"/>
              <a:gd name="connsiteX1854" fmla="*/ 2422 w 20295"/>
              <a:gd name="connsiteY1854" fmla="*/ 2909 h 21600"/>
              <a:gd name="connsiteX1855" fmla="*/ 2452 w 20295"/>
              <a:gd name="connsiteY1855" fmla="*/ 2970 h 21600"/>
              <a:gd name="connsiteX1856" fmla="*/ 2514 w 20295"/>
              <a:gd name="connsiteY1856" fmla="*/ 3043 h 21600"/>
              <a:gd name="connsiteX1857" fmla="*/ 2587 w 20295"/>
              <a:gd name="connsiteY1857" fmla="*/ 3031 h 21600"/>
              <a:gd name="connsiteX1858" fmla="*/ 2648 w 20295"/>
              <a:gd name="connsiteY1858" fmla="*/ 3081 h 21600"/>
              <a:gd name="connsiteX1859" fmla="*/ 2686 w 20295"/>
              <a:gd name="connsiteY1859" fmla="*/ 3104 h 21600"/>
              <a:gd name="connsiteX1860" fmla="*/ 2721 w 20295"/>
              <a:gd name="connsiteY1860" fmla="*/ 3264 h 21600"/>
              <a:gd name="connsiteX1861" fmla="*/ 2758 w 20295"/>
              <a:gd name="connsiteY1861" fmla="*/ 3314 h 21600"/>
              <a:gd name="connsiteX1862" fmla="*/ 2836 w 20295"/>
              <a:gd name="connsiteY1862" fmla="*/ 3314 h 21600"/>
              <a:gd name="connsiteX1863" fmla="*/ 2882 w 20295"/>
              <a:gd name="connsiteY1863" fmla="*/ 3325 h 21600"/>
              <a:gd name="connsiteX1864" fmla="*/ 2851 w 20295"/>
              <a:gd name="connsiteY1864" fmla="*/ 3459 h 21600"/>
              <a:gd name="connsiteX1865" fmla="*/ 2867 w 20295"/>
              <a:gd name="connsiteY1865" fmla="*/ 3582 h 21600"/>
              <a:gd name="connsiteX1866" fmla="*/ 2836 w 20295"/>
              <a:gd name="connsiteY1866" fmla="*/ 3715 h 21600"/>
              <a:gd name="connsiteX1867" fmla="*/ 2862 w 20295"/>
              <a:gd name="connsiteY1867" fmla="*/ 3765 h 21600"/>
              <a:gd name="connsiteX1868" fmla="*/ 2867 w 20295"/>
              <a:gd name="connsiteY1868" fmla="*/ 3826 h 21600"/>
              <a:gd name="connsiteX1869" fmla="*/ 2841 w 20295"/>
              <a:gd name="connsiteY1869" fmla="*/ 3899 h 21600"/>
              <a:gd name="connsiteX1870" fmla="*/ 2862 w 20295"/>
              <a:gd name="connsiteY1870" fmla="*/ 4021 h 21600"/>
              <a:gd name="connsiteX1871" fmla="*/ 2830 w 20295"/>
              <a:gd name="connsiteY1871" fmla="*/ 4143 h 21600"/>
              <a:gd name="connsiteX1872" fmla="*/ 2872 w 20295"/>
              <a:gd name="connsiteY1872" fmla="*/ 4205 h 21600"/>
              <a:gd name="connsiteX1873" fmla="*/ 2836 w 20295"/>
              <a:gd name="connsiteY1873" fmla="*/ 4304 h 21600"/>
              <a:gd name="connsiteX1874" fmla="*/ 2820 w 20295"/>
              <a:gd name="connsiteY1874" fmla="*/ 4438 h 21600"/>
              <a:gd name="connsiteX1875" fmla="*/ 2898 w 20295"/>
              <a:gd name="connsiteY1875" fmla="*/ 4510 h 21600"/>
              <a:gd name="connsiteX1876" fmla="*/ 2914 w 20295"/>
              <a:gd name="connsiteY1876" fmla="*/ 4572 h 21600"/>
              <a:gd name="connsiteX1877" fmla="*/ 2971 w 20295"/>
              <a:gd name="connsiteY1877" fmla="*/ 4732 h 21600"/>
              <a:gd name="connsiteX1878" fmla="*/ 2980 w 20295"/>
              <a:gd name="connsiteY1878" fmla="*/ 4732 h 21600"/>
              <a:gd name="connsiteX1879" fmla="*/ 2959 w 20295"/>
              <a:gd name="connsiteY1879" fmla="*/ 4854 h 21600"/>
              <a:gd name="connsiteX1880" fmla="*/ 2933 w 20295"/>
              <a:gd name="connsiteY1880" fmla="*/ 4988 h 21600"/>
              <a:gd name="connsiteX1881" fmla="*/ 2914 w 20295"/>
              <a:gd name="connsiteY1881" fmla="*/ 5026 h 21600"/>
              <a:gd name="connsiteX1882" fmla="*/ 2924 w 20295"/>
              <a:gd name="connsiteY1882" fmla="*/ 4877 h 21600"/>
              <a:gd name="connsiteX1883" fmla="*/ 2862 w 20295"/>
              <a:gd name="connsiteY1883" fmla="*/ 4831 h 21600"/>
              <a:gd name="connsiteX1884" fmla="*/ 2846 w 20295"/>
              <a:gd name="connsiteY1884" fmla="*/ 4854 h 21600"/>
              <a:gd name="connsiteX1885" fmla="*/ 2841 w 20295"/>
              <a:gd name="connsiteY1885" fmla="*/ 4927 h 21600"/>
              <a:gd name="connsiteX1886" fmla="*/ 2820 w 20295"/>
              <a:gd name="connsiteY1886" fmla="*/ 5061 h 21600"/>
              <a:gd name="connsiteX1887" fmla="*/ 2773 w 20295"/>
              <a:gd name="connsiteY1887" fmla="*/ 5282 h 21600"/>
              <a:gd name="connsiteX1888" fmla="*/ 2690 w 20295"/>
              <a:gd name="connsiteY1888" fmla="*/ 5577 h 21600"/>
              <a:gd name="connsiteX1889" fmla="*/ 2629 w 20295"/>
              <a:gd name="connsiteY1889" fmla="*/ 5722 h 21600"/>
              <a:gd name="connsiteX1890" fmla="*/ 2618 w 20295"/>
              <a:gd name="connsiteY1890" fmla="*/ 5844 h 21600"/>
              <a:gd name="connsiteX1891" fmla="*/ 2587 w 20295"/>
              <a:gd name="connsiteY1891" fmla="*/ 5978 h 21600"/>
              <a:gd name="connsiteX1892" fmla="*/ 2545 w 20295"/>
              <a:gd name="connsiteY1892" fmla="*/ 6116 h 21600"/>
              <a:gd name="connsiteX1893" fmla="*/ 2556 w 20295"/>
              <a:gd name="connsiteY1893" fmla="*/ 6200 h 21600"/>
              <a:gd name="connsiteX1894" fmla="*/ 2540 w 20295"/>
              <a:gd name="connsiteY1894" fmla="*/ 6334 h 21600"/>
              <a:gd name="connsiteX1895" fmla="*/ 2556 w 20295"/>
              <a:gd name="connsiteY1895" fmla="*/ 6467 h 21600"/>
              <a:gd name="connsiteX1896" fmla="*/ 2566 w 20295"/>
              <a:gd name="connsiteY1896" fmla="*/ 6517 h 21600"/>
              <a:gd name="connsiteX1897" fmla="*/ 2561 w 20295"/>
              <a:gd name="connsiteY1897" fmla="*/ 6567 h 21600"/>
              <a:gd name="connsiteX1898" fmla="*/ 2566 w 20295"/>
              <a:gd name="connsiteY1898" fmla="*/ 6788 h 21600"/>
              <a:gd name="connsiteX1899" fmla="*/ 2592 w 20295"/>
              <a:gd name="connsiteY1899" fmla="*/ 6945 h 21600"/>
              <a:gd name="connsiteX1900" fmla="*/ 2582 w 20295"/>
              <a:gd name="connsiteY1900" fmla="*/ 7033 h 21600"/>
              <a:gd name="connsiteX1901" fmla="*/ 2592 w 20295"/>
              <a:gd name="connsiteY1901" fmla="*/ 7067 h 21600"/>
              <a:gd name="connsiteX1902" fmla="*/ 2643 w 20295"/>
              <a:gd name="connsiteY1902" fmla="*/ 7079 h 21600"/>
              <a:gd name="connsiteX1903" fmla="*/ 2655 w 20295"/>
              <a:gd name="connsiteY1903" fmla="*/ 7129 h 21600"/>
              <a:gd name="connsiteX1904" fmla="*/ 2686 w 20295"/>
              <a:gd name="connsiteY1904" fmla="*/ 7129 h 21600"/>
              <a:gd name="connsiteX1905" fmla="*/ 2686 w 20295"/>
              <a:gd name="connsiteY1905" fmla="*/ 7178 h 21600"/>
              <a:gd name="connsiteX1906" fmla="*/ 2707 w 20295"/>
              <a:gd name="connsiteY1906" fmla="*/ 7201 h 21600"/>
              <a:gd name="connsiteX1907" fmla="*/ 2733 w 20295"/>
              <a:gd name="connsiteY1907" fmla="*/ 7289 h 21600"/>
              <a:gd name="connsiteX1908" fmla="*/ 2726 w 20295"/>
              <a:gd name="connsiteY1908" fmla="*/ 7373 h 21600"/>
              <a:gd name="connsiteX1909" fmla="*/ 2733 w 20295"/>
              <a:gd name="connsiteY1909" fmla="*/ 7522 h 21600"/>
              <a:gd name="connsiteX1910" fmla="*/ 2737 w 20295"/>
              <a:gd name="connsiteY1910" fmla="*/ 7645 h 21600"/>
              <a:gd name="connsiteX1911" fmla="*/ 2747 w 20295"/>
              <a:gd name="connsiteY1911" fmla="*/ 7752 h 21600"/>
              <a:gd name="connsiteX1912" fmla="*/ 2752 w 20295"/>
              <a:gd name="connsiteY1912" fmla="*/ 7851 h 21600"/>
              <a:gd name="connsiteX1913" fmla="*/ 2784 w 20295"/>
              <a:gd name="connsiteY1913" fmla="*/ 7901 h 21600"/>
              <a:gd name="connsiteX1914" fmla="*/ 2815 w 20295"/>
              <a:gd name="connsiteY1914" fmla="*/ 8023 h 21600"/>
              <a:gd name="connsiteX1915" fmla="*/ 2804 w 20295"/>
              <a:gd name="connsiteY1915" fmla="*/ 8096 h 21600"/>
              <a:gd name="connsiteX1916" fmla="*/ 2773 w 20295"/>
              <a:gd name="connsiteY1916" fmla="*/ 8157 h 21600"/>
              <a:gd name="connsiteX1917" fmla="*/ 2752 w 20295"/>
              <a:gd name="connsiteY1917" fmla="*/ 8145 h 21600"/>
              <a:gd name="connsiteX1918" fmla="*/ 2747 w 20295"/>
              <a:gd name="connsiteY1918" fmla="*/ 8157 h 21600"/>
              <a:gd name="connsiteX1919" fmla="*/ 2768 w 20295"/>
              <a:gd name="connsiteY1919" fmla="*/ 8241 h 21600"/>
              <a:gd name="connsiteX1920" fmla="*/ 2799 w 20295"/>
              <a:gd name="connsiteY1920" fmla="*/ 8291 h 21600"/>
              <a:gd name="connsiteX1921" fmla="*/ 2810 w 20295"/>
              <a:gd name="connsiteY1921" fmla="*/ 8329 h 21600"/>
              <a:gd name="connsiteX1922" fmla="*/ 2820 w 20295"/>
              <a:gd name="connsiteY1922" fmla="*/ 8302 h 21600"/>
              <a:gd name="connsiteX1923" fmla="*/ 2856 w 20295"/>
              <a:gd name="connsiteY1923" fmla="*/ 8379 h 21600"/>
              <a:gd name="connsiteX1924" fmla="*/ 2877 w 20295"/>
              <a:gd name="connsiteY1924" fmla="*/ 8424 h 21600"/>
              <a:gd name="connsiteX1925" fmla="*/ 2877 w 20295"/>
              <a:gd name="connsiteY1925" fmla="*/ 8524 h 21600"/>
              <a:gd name="connsiteX1926" fmla="*/ 2867 w 20295"/>
              <a:gd name="connsiteY1926" fmla="*/ 8635 h 21600"/>
              <a:gd name="connsiteX1927" fmla="*/ 2893 w 20295"/>
              <a:gd name="connsiteY1927" fmla="*/ 8684 h 21600"/>
              <a:gd name="connsiteX1928" fmla="*/ 2929 w 20295"/>
              <a:gd name="connsiteY1928" fmla="*/ 8757 h 21600"/>
              <a:gd name="connsiteX1929" fmla="*/ 2959 w 20295"/>
              <a:gd name="connsiteY1929" fmla="*/ 8853 h 21600"/>
              <a:gd name="connsiteX1930" fmla="*/ 2971 w 20295"/>
              <a:gd name="connsiteY1930" fmla="*/ 8952 h 21600"/>
              <a:gd name="connsiteX1931" fmla="*/ 2980 w 20295"/>
              <a:gd name="connsiteY1931" fmla="*/ 8952 h 21600"/>
              <a:gd name="connsiteX1932" fmla="*/ 3006 w 20295"/>
              <a:gd name="connsiteY1932" fmla="*/ 8891 h 21600"/>
              <a:gd name="connsiteX1933" fmla="*/ 3011 w 20295"/>
              <a:gd name="connsiteY1933" fmla="*/ 8868 h 21600"/>
              <a:gd name="connsiteX1934" fmla="*/ 2997 w 20295"/>
              <a:gd name="connsiteY1934" fmla="*/ 8791 h 21600"/>
              <a:gd name="connsiteX1935" fmla="*/ 2980 w 20295"/>
              <a:gd name="connsiteY1935" fmla="*/ 8719 h 21600"/>
              <a:gd name="connsiteX1936" fmla="*/ 2950 w 20295"/>
              <a:gd name="connsiteY1936" fmla="*/ 8707 h 21600"/>
              <a:gd name="connsiteX1937" fmla="*/ 2954 w 20295"/>
              <a:gd name="connsiteY1937" fmla="*/ 8623 h 21600"/>
              <a:gd name="connsiteX1938" fmla="*/ 2945 w 20295"/>
              <a:gd name="connsiteY1938" fmla="*/ 8547 h 21600"/>
              <a:gd name="connsiteX1939" fmla="*/ 2933 w 20295"/>
              <a:gd name="connsiteY1939" fmla="*/ 8474 h 21600"/>
              <a:gd name="connsiteX1940" fmla="*/ 2929 w 20295"/>
              <a:gd name="connsiteY1940" fmla="*/ 8329 h 21600"/>
              <a:gd name="connsiteX1941" fmla="*/ 2903 w 20295"/>
              <a:gd name="connsiteY1941" fmla="*/ 8241 h 21600"/>
              <a:gd name="connsiteX1942" fmla="*/ 2893 w 20295"/>
              <a:gd name="connsiteY1942" fmla="*/ 8180 h 21600"/>
              <a:gd name="connsiteX1943" fmla="*/ 2882 w 20295"/>
              <a:gd name="connsiteY1943" fmla="*/ 8145 h 21600"/>
              <a:gd name="connsiteX1944" fmla="*/ 2882 w 20295"/>
              <a:gd name="connsiteY1944" fmla="*/ 8035 h 21600"/>
              <a:gd name="connsiteX1945" fmla="*/ 2872 w 20295"/>
              <a:gd name="connsiteY1945" fmla="*/ 8046 h 21600"/>
              <a:gd name="connsiteX1946" fmla="*/ 2872 w 20295"/>
              <a:gd name="connsiteY1946" fmla="*/ 7985 h 21600"/>
              <a:gd name="connsiteX1947" fmla="*/ 2862 w 20295"/>
              <a:gd name="connsiteY1947" fmla="*/ 7973 h 21600"/>
              <a:gd name="connsiteX1948" fmla="*/ 2856 w 20295"/>
              <a:gd name="connsiteY1948" fmla="*/ 7935 h 21600"/>
              <a:gd name="connsiteX1949" fmla="*/ 2825 w 20295"/>
              <a:gd name="connsiteY1949" fmla="*/ 7828 h 21600"/>
              <a:gd name="connsiteX1950" fmla="*/ 2815 w 20295"/>
              <a:gd name="connsiteY1950" fmla="*/ 7752 h 21600"/>
              <a:gd name="connsiteX1951" fmla="*/ 2825 w 20295"/>
              <a:gd name="connsiteY1951" fmla="*/ 7629 h 21600"/>
              <a:gd name="connsiteX1952" fmla="*/ 2825 w 20295"/>
              <a:gd name="connsiteY1952" fmla="*/ 7557 h 21600"/>
              <a:gd name="connsiteX1953" fmla="*/ 2846 w 20295"/>
              <a:gd name="connsiteY1953" fmla="*/ 7496 h 21600"/>
              <a:gd name="connsiteX1954" fmla="*/ 2872 w 20295"/>
              <a:gd name="connsiteY1954" fmla="*/ 7534 h 21600"/>
              <a:gd name="connsiteX1955" fmla="*/ 2893 w 20295"/>
              <a:gd name="connsiteY1955" fmla="*/ 7534 h 21600"/>
              <a:gd name="connsiteX1956" fmla="*/ 2929 w 20295"/>
              <a:gd name="connsiteY1956" fmla="*/ 7595 h 21600"/>
              <a:gd name="connsiteX1957" fmla="*/ 2919 w 20295"/>
              <a:gd name="connsiteY1957" fmla="*/ 7656 h 21600"/>
              <a:gd name="connsiteX1958" fmla="*/ 2924 w 20295"/>
              <a:gd name="connsiteY1958" fmla="*/ 7778 h 21600"/>
              <a:gd name="connsiteX1959" fmla="*/ 2940 w 20295"/>
              <a:gd name="connsiteY1959" fmla="*/ 7901 h 21600"/>
              <a:gd name="connsiteX1960" fmla="*/ 2933 w 20295"/>
              <a:gd name="connsiteY1960" fmla="*/ 7950 h 21600"/>
              <a:gd name="connsiteX1961" fmla="*/ 2954 w 20295"/>
              <a:gd name="connsiteY1961" fmla="*/ 8035 h 21600"/>
              <a:gd name="connsiteX1962" fmla="*/ 2975 w 20295"/>
              <a:gd name="connsiteY1962" fmla="*/ 8119 h 21600"/>
              <a:gd name="connsiteX1963" fmla="*/ 3006 w 20295"/>
              <a:gd name="connsiteY1963" fmla="*/ 8134 h 21600"/>
              <a:gd name="connsiteX1964" fmla="*/ 3011 w 20295"/>
              <a:gd name="connsiteY1964" fmla="*/ 8241 h 21600"/>
              <a:gd name="connsiteX1965" fmla="*/ 3037 w 20295"/>
              <a:gd name="connsiteY1965" fmla="*/ 8329 h 21600"/>
              <a:gd name="connsiteX1966" fmla="*/ 3063 w 20295"/>
              <a:gd name="connsiteY1966" fmla="*/ 8363 h 21600"/>
              <a:gd name="connsiteX1967" fmla="*/ 3044 w 20295"/>
              <a:gd name="connsiteY1967" fmla="*/ 8463 h 21600"/>
              <a:gd name="connsiteX1968" fmla="*/ 3048 w 20295"/>
              <a:gd name="connsiteY1968" fmla="*/ 8501 h 21600"/>
              <a:gd name="connsiteX1969" fmla="*/ 3095 w 20295"/>
              <a:gd name="connsiteY1969" fmla="*/ 8573 h 21600"/>
              <a:gd name="connsiteX1970" fmla="*/ 3115 w 20295"/>
              <a:gd name="connsiteY1970" fmla="*/ 8669 h 21600"/>
              <a:gd name="connsiteX1971" fmla="*/ 3167 w 20295"/>
              <a:gd name="connsiteY1971" fmla="*/ 8791 h 21600"/>
              <a:gd name="connsiteX1972" fmla="*/ 3204 w 20295"/>
              <a:gd name="connsiteY1972" fmla="*/ 8952 h 21600"/>
              <a:gd name="connsiteX1973" fmla="*/ 3218 w 20295"/>
              <a:gd name="connsiteY1973" fmla="*/ 9036 h 21600"/>
              <a:gd name="connsiteX1974" fmla="*/ 3218 w 20295"/>
              <a:gd name="connsiteY1974" fmla="*/ 9097 h 21600"/>
              <a:gd name="connsiteX1975" fmla="*/ 3235 w 20295"/>
              <a:gd name="connsiteY1975" fmla="*/ 9174 h 21600"/>
              <a:gd name="connsiteX1976" fmla="*/ 3230 w 20295"/>
              <a:gd name="connsiteY1976" fmla="*/ 9235 h 21600"/>
              <a:gd name="connsiteX1977" fmla="*/ 3214 w 20295"/>
              <a:gd name="connsiteY1977" fmla="*/ 9269 h 21600"/>
              <a:gd name="connsiteX1978" fmla="*/ 3218 w 20295"/>
              <a:gd name="connsiteY1978" fmla="*/ 9319 h 21600"/>
              <a:gd name="connsiteX1979" fmla="*/ 3199 w 20295"/>
              <a:gd name="connsiteY1979" fmla="*/ 9330 h 21600"/>
              <a:gd name="connsiteX1980" fmla="*/ 3204 w 20295"/>
              <a:gd name="connsiteY1980" fmla="*/ 9418 h 21600"/>
              <a:gd name="connsiteX1981" fmla="*/ 3230 w 20295"/>
              <a:gd name="connsiteY1981" fmla="*/ 9514 h 21600"/>
              <a:gd name="connsiteX1982" fmla="*/ 3286 w 20295"/>
              <a:gd name="connsiteY1982" fmla="*/ 9613 h 21600"/>
              <a:gd name="connsiteX1983" fmla="*/ 3307 w 20295"/>
              <a:gd name="connsiteY1983" fmla="*/ 9686 h 21600"/>
              <a:gd name="connsiteX1984" fmla="*/ 3364 w 20295"/>
              <a:gd name="connsiteY1984" fmla="*/ 9735 h 21600"/>
              <a:gd name="connsiteX1985" fmla="*/ 3395 w 20295"/>
              <a:gd name="connsiteY1985" fmla="*/ 9747 h 21600"/>
              <a:gd name="connsiteX1986" fmla="*/ 3411 w 20295"/>
              <a:gd name="connsiteY1986" fmla="*/ 9785 h 21600"/>
              <a:gd name="connsiteX1987" fmla="*/ 3452 w 20295"/>
              <a:gd name="connsiteY1987" fmla="*/ 9869 h 21600"/>
              <a:gd name="connsiteX1988" fmla="*/ 3520 w 20295"/>
              <a:gd name="connsiteY1988" fmla="*/ 9942 h 21600"/>
              <a:gd name="connsiteX1989" fmla="*/ 3562 w 20295"/>
              <a:gd name="connsiteY1989" fmla="*/ 9969 h 21600"/>
              <a:gd name="connsiteX1990" fmla="*/ 3614 w 20295"/>
              <a:gd name="connsiteY1990" fmla="*/ 10041 h 21600"/>
              <a:gd name="connsiteX1991" fmla="*/ 3659 w 20295"/>
              <a:gd name="connsiteY1991" fmla="*/ 10064 h 21600"/>
              <a:gd name="connsiteX1992" fmla="*/ 3696 w 20295"/>
              <a:gd name="connsiteY1992" fmla="*/ 10114 h 21600"/>
              <a:gd name="connsiteX1993" fmla="*/ 3727 w 20295"/>
              <a:gd name="connsiteY1993" fmla="*/ 10102 h 21600"/>
              <a:gd name="connsiteX1994" fmla="*/ 3779 w 20295"/>
              <a:gd name="connsiteY1994" fmla="*/ 10041 h 21600"/>
              <a:gd name="connsiteX1995" fmla="*/ 3814 w 20295"/>
              <a:gd name="connsiteY1995" fmla="*/ 10030 h 21600"/>
              <a:gd name="connsiteX1996" fmla="*/ 3861 w 20295"/>
              <a:gd name="connsiteY1996" fmla="*/ 10064 h 21600"/>
              <a:gd name="connsiteX1997" fmla="*/ 3887 w 20295"/>
              <a:gd name="connsiteY1997" fmla="*/ 10114 h 21600"/>
              <a:gd name="connsiteX1998" fmla="*/ 3950 w 20295"/>
              <a:gd name="connsiteY1998" fmla="*/ 10297 h 21600"/>
              <a:gd name="connsiteX1999" fmla="*/ 3981 w 20295"/>
              <a:gd name="connsiteY1999" fmla="*/ 10359 h 21600"/>
              <a:gd name="connsiteX2000" fmla="*/ 4007 w 20295"/>
              <a:gd name="connsiteY2000" fmla="*/ 10397 h 21600"/>
              <a:gd name="connsiteX2001" fmla="*/ 4043 w 20295"/>
              <a:gd name="connsiteY2001" fmla="*/ 10397 h 21600"/>
              <a:gd name="connsiteX2002" fmla="*/ 4074 w 20295"/>
              <a:gd name="connsiteY2002" fmla="*/ 10420 h 21600"/>
              <a:gd name="connsiteX2003" fmla="*/ 4090 w 20295"/>
              <a:gd name="connsiteY2003" fmla="*/ 10458 h 21600"/>
              <a:gd name="connsiteX2004" fmla="*/ 4121 w 20295"/>
              <a:gd name="connsiteY2004" fmla="*/ 10469 h 21600"/>
              <a:gd name="connsiteX2005" fmla="*/ 4146 w 20295"/>
              <a:gd name="connsiteY2005" fmla="*/ 10504 h 21600"/>
              <a:gd name="connsiteX2006" fmla="*/ 4167 w 20295"/>
              <a:gd name="connsiteY2006" fmla="*/ 10519 h 21600"/>
              <a:gd name="connsiteX2007" fmla="*/ 4198 w 20295"/>
              <a:gd name="connsiteY2007" fmla="*/ 10519 h 21600"/>
              <a:gd name="connsiteX2008" fmla="*/ 4210 w 20295"/>
              <a:gd name="connsiteY2008" fmla="*/ 10481 h 21600"/>
              <a:gd name="connsiteX2009" fmla="*/ 4224 w 20295"/>
              <a:gd name="connsiteY2009" fmla="*/ 10492 h 21600"/>
              <a:gd name="connsiteX2010" fmla="*/ 4235 w 20295"/>
              <a:gd name="connsiteY2010" fmla="*/ 10542 h 21600"/>
              <a:gd name="connsiteX2011" fmla="*/ 4229 w 20295"/>
              <a:gd name="connsiteY2011" fmla="*/ 10553 h 21600"/>
              <a:gd name="connsiteX2012" fmla="*/ 4219 w 20295"/>
              <a:gd name="connsiteY2012" fmla="*/ 10531 h 21600"/>
              <a:gd name="connsiteX2013" fmla="*/ 4214 w 20295"/>
              <a:gd name="connsiteY2013" fmla="*/ 10553 h 21600"/>
              <a:gd name="connsiteX2014" fmla="*/ 4240 w 20295"/>
              <a:gd name="connsiteY2014" fmla="*/ 10626 h 21600"/>
              <a:gd name="connsiteX2015" fmla="*/ 4266 w 20295"/>
              <a:gd name="connsiteY2015" fmla="*/ 10676 h 21600"/>
              <a:gd name="connsiteX2016" fmla="*/ 4276 w 20295"/>
              <a:gd name="connsiteY2016" fmla="*/ 10737 h 21600"/>
              <a:gd name="connsiteX2017" fmla="*/ 4302 w 20295"/>
              <a:gd name="connsiteY2017" fmla="*/ 10798 h 21600"/>
              <a:gd name="connsiteX2018" fmla="*/ 4323 w 20295"/>
              <a:gd name="connsiteY2018" fmla="*/ 10848 h 21600"/>
              <a:gd name="connsiteX2019" fmla="*/ 4307 w 20295"/>
              <a:gd name="connsiteY2019" fmla="*/ 10886 h 21600"/>
              <a:gd name="connsiteX2020" fmla="*/ 4323 w 20295"/>
              <a:gd name="connsiteY2020" fmla="*/ 10909 h 21600"/>
              <a:gd name="connsiteX2021" fmla="*/ 4313 w 20295"/>
              <a:gd name="connsiteY2021" fmla="*/ 10959 h 21600"/>
              <a:gd name="connsiteX2022" fmla="*/ 4313 w 20295"/>
              <a:gd name="connsiteY2022" fmla="*/ 11008 h 21600"/>
              <a:gd name="connsiteX2023" fmla="*/ 4318 w 20295"/>
              <a:gd name="connsiteY2023" fmla="*/ 11043 h 21600"/>
              <a:gd name="connsiteX2024" fmla="*/ 4339 w 20295"/>
              <a:gd name="connsiteY2024" fmla="*/ 11054 h 21600"/>
              <a:gd name="connsiteX2025" fmla="*/ 4349 w 20295"/>
              <a:gd name="connsiteY2025" fmla="*/ 11104 h 21600"/>
              <a:gd name="connsiteX2026" fmla="*/ 4365 w 20295"/>
              <a:gd name="connsiteY2026" fmla="*/ 11054 h 21600"/>
              <a:gd name="connsiteX2027" fmla="*/ 4359 w 20295"/>
              <a:gd name="connsiteY2027" fmla="*/ 11020 h 21600"/>
              <a:gd name="connsiteX2028" fmla="*/ 4375 w 20295"/>
              <a:gd name="connsiteY2028" fmla="*/ 11043 h 21600"/>
              <a:gd name="connsiteX2029" fmla="*/ 4380 w 20295"/>
              <a:gd name="connsiteY2029" fmla="*/ 11092 h 21600"/>
              <a:gd name="connsiteX2030" fmla="*/ 4401 w 20295"/>
              <a:gd name="connsiteY2030" fmla="*/ 11115 h 21600"/>
              <a:gd name="connsiteX2031" fmla="*/ 4422 w 20295"/>
              <a:gd name="connsiteY2031" fmla="*/ 11142 h 21600"/>
              <a:gd name="connsiteX2032" fmla="*/ 4436 w 20295"/>
              <a:gd name="connsiteY2032" fmla="*/ 11176 h 21600"/>
              <a:gd name="connsiteX2033" fmla="*/ 4436 w 20295"/>
              <a:gd name="connsiteY2033" fmla="*/ 11215 h 21600"/>
              <a:gd name="connsiteX2034" fmla="*/ 4431 w 20295"/>
              <a:gd name="connsiteY2034" fmla="*/ 11253 h 21600"/>
              <a:gd name="connsiteX2035" fmla="*/ 4443 w 20295"/>
              <a:gd name="connsiteY2035" fmla="*/ 11276 h 21600"/>
              <a:gd name="connsiteX2036" fmla="*/ 4474 w 20295"/>
              <a:gd name="connsiteY2036" fmla="*/ 11314 h 21600"/>
              <a:gd name="connsiteX2037" fmla="*/ 4483 w 20295"/>
              <a:gd name="connsiteY2037" fmla="*/ 11337 h 21600"/>
              <a:gd name="connsiteX2038" fmla="*/ 4483 w 20295"/>
              <a:gd name="connsiteY2038" fmla="*/ 11299 h 21600"/>
              <a:gd name="connsiteX2039" fmla="*/ 4509 w 20295"/>
              <a:gd name="connsiteY2039" fmla="*/ 11299 h 21600"/>
              <a:gd name="connsiteX2040" fmla="*/ 4525 w 20295"/>
              <a:gd name="connsiteY2040" fmla="*/ 11326 h 21600"/>
              <a:gd name="connsiteX2041" fmla="*/ 4551 w 20295"/>
              <a:gd name="connsiteY2041" fmla="*/ 11337 h 21600"/>
              <a:gd name="connsiteX2042" fmla="*/ 4561 w 20295"/>
              <a:gd name="connsiteY2042" fmla="*/ 11398 h 21600"/>
              <a:gd name="connsiteX2043" fmla="*/ 4582 w 20295"/>
              <a:gd name="connsiteY2043" fmla="*/ 11410 h 21600"/>
              <a:gd name="connsiteX2044" fmla="*/ 4587 w 20295"/>
              <a:gd name="connsiteY2044" fmla="*/ 11387 h 21600"/>
              <a:gd name="connsiteX2045" fmla="*/ 4598 w 20295"/>
              <a:gd name="connsiteY2045" fmla="*/ 11482 h 21600"/>
              <a:gd name="connsiteX2046" fmla="*/ 4624 w 20295"/>
              <a:gd name="connsiteY2046" fmla="*/ 11471 h 21600"/>
              <a:gd name="connsiteX2047" fmla="*/ 4634 w 20295"/>
              <a:gd name="connsiteY2047" fmla="*/ 11448 h 21600"/>
              <a:gd name="connsiteX2048" fmla="*/ 4655 w 20295"/>
              <a:gd name="connsiteY2048" fmla="*/ 11421 h 21600"/>
              <a:gd name="connsiteX2049" fmla="*/ 4624 w 20295"/>
              <a:gd name="connsiteY2049" fmla="*/ 11337 h 21600"/>
              <a:gd name="connsiteX2050" fmla="*/ 4634 w 20295"/>
              <a:gd name="connsiteY2050" fmla="*/ 11299 h 21600"/>
              <a:gd name="connsiteX2051" fmla="*/ 4644 w 20295"/>
              <a:gd name="connsiteY2051" fmla="*/ 11299 h 21600"/>
              <a:gd name="connsiteX2052" fmla="*/ 4670 w 20295"/>
              <a:gd name="connsiteY2052" fmla="*/ 11264 h 21600"/>
              <a:gd name="connsiteX2053" fmla="*/ 4686 w 20295"/>
              <a:gd name="connsiteY2053" fmla="*/ 11203 h 21600"/>
              <a:gd name="connsiteX2054" fmla="*/ 4712 w 20295"/>
              <a:gd name="connsiteY2054" fmla="*/ 11192 h 21600"/>
              <a:gd name="connsiteX2055" fmla="*/ 4738 w 20295"/>
              <a:gd name="connsiteY2055" fmla="*/ 11238 h 21600"/>
              <a:gd name="connsiteX2056" fmla="*/ 4747 w 20295"/>
              <a:gd name="connsiteY2056" fmla="*/ 11287 h 21600"/>
              <a:gd name="connsiteX2057" fmla="*/ 4763 w 20295"/>
              <a:gd name="connsiteY2057" fmla="*/ 11299 h 21600"/>
              <a:gd name="connsiteX2058" fmla="*/ 4747 w 20295"/>
              <a:gd name="connsiteY2058" fmla="*/ 11349 h 21600"/>
              <a:gd name="connsiteX2059" fmla="*/ 4759 w 20295"/>
              <a:gd name="connsiteY2059" fmla="*/ 11436 h 21600"/>
              <a:gd name="connsiteX2060" fmla="*/ 4780 w 20295"/>
              <a:gd name="connsiteY2060" fmla="*/ 11482 h 21600"/>
              <a:gd name="connsiteX2061" fmla="*/ 4806 w 20295"/>
              <a:gd name="connsiteY2061" fmla="*/ 11570 h 21600"/>
              <a:gd name="connsiteX2062" fmla="*/ 4810 w 20295"/>
              <a:gd name="connsiteY2062" fmla="*/ 11704 h 21600"/>
              <a:gd name="connsiteX2063" fmla="*/ 4794 w 20295"/>
              <a:gd name="connsiteY2063" fmla="*/ 11742 h 21600"/>
              <a:gd name="connsiteX2064" fmla="*/ 4810 w 20295"/>
              <a:gd name="connsiteY2064" fmla="*/ 11887 h 21600"/>
              <a:gd name="connsiteX2065" fmla="*/ 4794 w 20295"/>
              <a:gd name="connsiteY2065" fmla="*/ 11987 h 21600"/>
              <a:gd name="connsiteX2066" fmla="*/ 4815 w 20295"/>
              <a:gd name="connsiteY2066" fmla="*/ 12021 h 21600"/>
              <a:gd name="connsiteX2067" fmla="*/ 4794 w 20295"/>
              <a:gd name="connsiteY2067" fmla="*/ 12109 h 21600"/>
              <a:gd name="connsiteX2068" fmla="*/ 4768 w 20295"/>
              <a:gd name="connsiteY2068" fmla="*/ 12216 h 21600"/>
              <a:gd name="connsiteX2069" fmla="*/ 4738 w 20295"/>
              <a:gd name="connsiteY2069" fmla="*/ 12231 h 21600"/>
              <a:gd name="connsiteX2070" fmla="*/ 4721 w 20295"/>
              <a:gd name="connsiteY2070" fmla="*/ 12277 h 21600"/>
              <a:gd name="connsiteX2071" fmla="*/ 4721 w 20295"/>
              <a:gd name="connsiteY2071" fmla="*/ 12365 h 21600"/>
              <a:gd name="connsiteX2072" fmla="*/ 4702 w 20295"/>
              <a:gd name="connsiteY2072" fmla="*/ 12377 h 21600"/>
              <a:gd name="connsiteX2073" fmla="*/ 4707 w 20295"/>
              <a:gd name="connsiteY2073" fmla="*/ 12426 h 21600"/>
              <a:gd name="connsiteX2074" fmla="*/ 4665 w 20295"/>
              <a:gd name="connsiteY2074" fmla="*/ 12488 h 21600"/>
              <a:gd name="connsiteX2075" fmla="*/ 4634 w 20295"/>
              <a:gd name="connsiteY2075" fmla="*/ 12522 h 21600"/>
              <a:gd name="connsiteX2076" fmla="*/ 4639 w 20295"/>
              <a:gd name="connsiteY2076" fmla="*/ 12598 h 21600"/>
              <a:gd name="connsiteX2077" fmla="*/ 4613 w 20295"/>
              <a:gd name="connsiteY2077" fmla="*/ 12694 h 21600"/>
              <a:gd name="connsiteX2078" fmla="*/ 4603 w 20295"/>
              <a:gd name="connsiteY2078" fmla="*/ 12793 h 21600"/>
              <a:gd name="connsiteX2079" fmla="*/ 4582 w 20295"/>
              <a:gd name="connsiteY2079" fmla="*/ 12816 h 21600"/>
              <a:gd name="connsiteX2080" fmla="*/ 4592 w 20295"/>
              <a:gd name="connsiteY2080" fmla="*/ 12965 h 21600"/>
              <a:gd name="connsiteX2081" fmla="*/ 4582 w 20295"/>
              <a:gd name="connsiteY2081" fmla="*/ 13011 h 21600"/>
              <a:gd name="connsiteX2082" fmla="*/ 4618 w 20295"/>
              <a:gd name="connsiteY2082" fmla="*/ 13088 h 21600"/>
              <a:gd name="connsiteX2083" fmla="*/ 4639 w 20295"/>
              <a:gd name="connsiteY2083" fmla="*/ 13011 h 21600"/>
              <a:gd name="connsiteX2084" fmla="*/ 4655 w 20295"/>
              <a:gd name="connsiteY2084" fmla="*/ 13088 h 21600"/>
              <a:gd name="connsiteX2085" fmla="*/ 4624 w 20295"/>
              <a:gd name="connsiteY2085" fmla="*/ 13210 h 21600"/>
              <a:gd name="connsiteX2086" fmla="*/ 4577 w 20295"/>
              <a:gd name="connsiteY2086" fmla="*/ 13306 h 21600"/>
              <a:gd name="connsiteX2087" fmla="*/ 4561 w 20295"/>
              <a:gd name="connsiteY2087" fmla="*/ 13416 h 21600"/>
              <a:gd name="connsiteX2088" fmla="*/ 4592 w 20295"/>
              <a:gd name="connsiteY2088" fmla="*/ 13577 h 21600"/>
              <a:gd name="connsiteX2089" fmla="*/ 4572 w 20295"/>
              <a:gd name="connsiteY2089" fmla="*/ 13650 h 21600"/>
              <a:gd name="connsiteX2090" fmla="*/ 4618 w 20295"/>
              <a:gd name="connsiteY2090" fmla="*/ 13711 h 21600"/>
              <a:gd name="connsiteX2091" fmla="*/ 4665 w 20295"/>
              <a:gd name="connsiteY2091" fmla="*/ 13822 h 21600"/>
              <a:gd name="connsiteX2092" fmla="*/ 4686 w 20295"/>
              <a:gd name="connsiteY2092" fmla="*/ 13944 h 21600"/>
              <a:gd name="connsiteX2093" fmla="*/ 4712 w 20295"/>
              <a:gd name="connsiteY2093" fmla="*/ 14016 h 21600"/>
              <a:gd name="connsiteX2094" fmla="*/ 4780 w 20295"/>
              <a:gd name="connsiteY2094" fmla="*/ 14334 h 21600"/>
              <a:gd name="connsiteX2095" fmla="*/ 4846 w 20295"/>
              <a:gd name="connsiteY2095" fmla="*/ 14628 h 21600"/>
              <a:gd name="connsiteX2096" fmla="*/ 4903 w 20295"/>
              <a:gd name="connsiteY2096" fmla="*/ 14846 h 21600"/>
              <a:gd name="connsiteX2097" fmla="*/ 4893 w 20295"/>
              <a:gd name="connsiteY2097" fmla="*/ 14896 h 21600"/>
              <a:gd name="connsiteX2098" fmla="*/ 4924 w 20295"/>
              <a:gd name="connsiteY2098" fmla="*/ 15029 h 21600"/>
              <a:gd name="connsiteX2099" fmla="*/ 4976 w 20295"/>
              <a:gd name="connsiteY2099" fmla="*/ 15129 h 21600"/>
              <a:gd name="connsiteX2100" fmla="*/ 5091 w 20295"/>
              <a:gd name="connsiteY2100" fmla="*/ 15301 h 21600"/>
              <a:gd name="connsiteX2101" fmla="*/ 5214 w 20295"/>
              <a:gd name="connsiteY2101" fmla="*/ 15473 h 21600"/>
              <a:gd name="connsiteX2102" fmla="*/ 5225 w 20295"/>
              <a:gd name="connsiteY2102" fmla="*/ 15534 h 21600"/>
              <a:gd name="connsiteX2103" fmla="*/ 5287 w 20295"/>
              <a:gd name="connsiteY2103" fmla="*/ 15630 h 21600"/>
              <a:gd name="connsiteX2104" fmla="*/ 5308 w 20295"/>
              <a:gd name="connsiteY2104" fmla="*/ 15851 h 21600"/>
              <a:gd name="connsiteX2105" fmla="*/ 5329 w 20295"/>
              <a:gd name="connsiteY2105" fmla="*/ 16119 h 21600"/>
              <a:gd name="connsiteX2106" fmla="*/ 5324 w 20295"/>
              <a:gd name="connsiteY2106" fmla="*/ 16486 h 21600"/>
              <a:gd name="connsiteX2107" fmla="*/ 5324 w 20295"/>
              <a:gd name="connsiteY2107" fmla="*/ 16818 h 21600"/>
              <a:gd name="connsiteX2108" fmla="*/ 5334 w 20295"/>
              <a:gd name="connsiteY2108" fmla="*/ 17136 h 21600"/>
              <a:gd name="connsiteX2109" fmla="*/ 5313 w 20295"/>
              <a:gd name="connsiteY2109" fmla="*/ 17330 h 21600"/>
              <a:gd name="connsiteX2110" fmla="*/ 5338 w 20295"/>
              <a:gd name="connsiteY2110" fmla="*/ 17525 h 21600"/>
              <a:gd name="connsiteX2111" fmla="*/ 5334 w 20295"/>
              <a:gd name="connsiteY2111" fmla="*/ 17659 h 21600"/>
              <a:gd name="connsiteX2112" fmla="*/ 5364 w 20295"/>
              <a:gd name="connsiteY2112" fmla="*/ 17904 h 21600"/>
              <a:gd name="connsiteX2113" fmla="*/ 5364 w 20295"/>
              <a:gd name="connsiteY2113" fmla="*/ 18148 h 21600"/>
              <a:gd name="connsiteX2114" fmla="*/ 5355 w 20295"/>
              <a:gd name="connsiteY2114" fmla="*/ 18408 h 21600"/>
              <a:gd name="connsiteX2115" fmla="*/ 5343 w 20295"/>
              <a:gd name="connsiteY2115" fmla="*/ 18676 h 21600"/>
              <a:gd name="connsiteX2116" fmla="*/ 5324 w 20295"/>
              <a:gd name="connsiteY2116" fmla="*/ 18676 h 21600"/>
              <a:gd name="connsiteX2117" fmla="*/ 5350 w 20295"/>
              <a:gd name="connsiteY2117" fmla="*/ 18859 h 21600"/>
              <a:gd name="connsiteX2118" fmla="*/ 5385 w 20295"/>
              <a:gd name="connsiteY2118" fmla="*/ 19020 h 21600"/>
              <a:gd name="connsiteX2119" fmla="*/ 5369 w 20295"/>
              <a:gd name="connsiteY2119" fmla="*/ 19127 h 21600"/>
              <a:gd name="connsiteX2120" fmla="*/ 5390 w 20295"/>
              <a:gd name="connsiteY2120" fmla="*/ 19421 h 21600"/>
              <a:gd name="connsiteX2121" fmla="*/ 5406 w 20295"/>
              <a:gd name="connsiteY2121" fmla="*/ 19654 h 21600"/>
              <a:gd name="connsiteX2122" fmla="*/ 5447 w 20295"/>
              <a:gd name="connsiteY2122" fmla="*/ 19677 h 21600"/>
              <a:gd name="connsiteX2123" fmla="*/ 5437 w 20295"/>
              <a:gd name="connsiteY2123" fmla="*/ 19471 h 21600"/>
              <a:gd name="connsiteX2124" fmla="*/ 5479 w 20295"/>
              <a:gd name="connsiteY2124" fmla="*/ 19521 h 21600"/>
              <a:gd name="connsiteX2125" fmla="*/ 5499 w 20295"/>
              <a:gd name="connsiteY2125" fmla="*/ 19849 h 21600"/>
              <a:gd name="connsiteX2126" fmla="*/ 5427 w 20295"/>
              <a:gd name="connsiteY2126" fmla="*/ 19788 h 21600"/>
              <a:gd name="connsiteX2127" fmla="*/ 5453 w 20295"/>
              <a:gd name="connsiteY2127" fmla="*/ 20060 h 21600"/>
              <a:gd name="connsiteX2128" fmla="*/ 5421 w 20295"/>
              <a:gd name="connsiteY2128" fmla="*/ 20205 h 21600"/>
              <a:gd name="connsiteX2129" fmla="*/ 5510 w 20295"/>
              <a:gd name="connsiteY2129" fmla="*/ 20243 h 21600"/>
              <a:gd name="connsiteX2130" fmla="*/ 5473 w 20295"/>
              <a:gd name="connsiteY2130" fmla="*/ 20365 h 21600"/>
              <a:gd name="connsiteX2131" fmla="*/ 5473 w 20295"/>
              <a:gd name="connsiteY2131" fmla="*/ 20522 h 21600"/>
              <a:gd name="connsiteX2132" fmla="*/ 5531 w 20295"/>
              <a:gd name="connsiteY2132" fmla="*/ 20793 h 21600"/>
              <a:gd name="connsiteX2133" fmla="*/ 5572 w 20295"/>
              <a:gd name="connsiteY2133" fmla="*/ 20889 h 21600"/>
              <a:gd name="connsiteX2134" fmla="*/ 5576 w 20295"/>
              <a:gd name="connsiteY2134" fmla="*/ 20988 h 21600"/>
              <a:gd name="connsiteX2135" fmla="*/ 5614 w 20295"/>
              <a:gd name="connsiteY2135" fmla="*/ 21084 h 21600"/>
              <a:gd name="connsiteX2136" fmla="*/ 5691 w 20295"/>
              <a:gd name="connsiteY2136" fmla="*/ 21172 h 21600"/>
              <a:gd name="connsiteX2137" fmla="*/ 5774 w 20295"/>
              <a:gd name="connsiteY2137" fmla="*/ 21283 h 21600"/>
              <a:gd name="connsiteX2138" fmla="*/ 5842 w 20295"/>
              <a:gd name="connsiteY2138" fmla="*/ 21329 h 21600"/>
              <a:gd name="connsiteX2139" fmla="*/ 5862 w 20295"/>
              <a:gd name="connsiteY2139" fmla="*/ 21329 h 21600"/>
              <a:gd name="connsiteX2140" fmla="*/ 5842 w 20295"/>
              <a:gd name="connsiteY2140" fmla="*/ 21183 h 21600"/>
              <a:gd name="connsiteX2141" fmla="*/ 5878 w 20295"/>
              <a:gd name="connsiteY2141" fmla="*/ 21122 h 21600"/>
              <a:gd name="connsiteX2142" fmla="*/ 5899 w 20295"/>
              <a:gd name="connsiteY2142" fmla="*/ 21084 h 21600"/>
              <a:gd name="connsiteX2143" fmla="*/ 5946 w 20295"/>
              <a:gd name="connsiteY2143" fmla="*/ 21084 h 21600"/>
              <a:gd name="connsiteX2144" fmla="*/ 5965 w 20295"/>
              <a:gd name="connsiteY2144" fmla="*/ 21099 h 21600"/>
              <a:gd name="connsiteX2145" fmla="*/ 5913 w 20295"/>
              <a:gd name="connsiteY2145" fmla="*/ 21000 h 21600"/>
              <a:gd name="connsiteX2146" fmla="*/ 5873 w 20295"/>
              <a:gd name="connsiteY2146" fmla="*/ 20839 h 21600"/>
              <a:gd name="connsiteX2147" fmla="*/ 5883 w 20295"/>
              <a:gd name="connsiteY2147" fmla="*/ 20767 h 21600"/>
              <a:gd name="connsiteX2148" fmla="*/ 5920 w 20295"/>
              <a:gd name="connsiteY2148" fmla="*/ 20706 h 21600"/>
              <a:gd name="connsiteX2149" fmla="*/ 5925 w 20295"/>
              <a:gd name="connsiteY2149" fmla="*/ 20522 h 21600"/>
              <a:gd name="connsiteX2150" fmla="*/ 5977 w 20295"/>
              <a:gd name="connsiteY2150" fmla="*/ 20438 h 21600"/>
              <a:gd name="connsiteX2151" fmla="*/ 5972 w 20295"/>
              <a:gd name="connsiteY2151" fmla="*/ 20289 h 21600"/>
              <a:gd name="connsiteX2152" fmla="*/ 5920 w 20295"/>
              <a:gd name="connsiteY2152" fmla="*/ 20266 h 21600"/>
              <a:gd name="connsiteX2153" fmla="*/ 5847 w 20295"/>
              <a:gd name="connsiteY2153" fmla="*/ 20144 h 21600"/>
              <a:gd name="connsiteX2154" fmla="*/ 5847 w 20295"/>
              <a:gd name="connsiteY2154" fmla="*/ 20021 h 21600"/>
              <a:gd name="connsiteX2155" fmla="*/ 5878 w 20295"/>
              <a:gd name="connsiteY2155" fmla="*/ 19949 h 21600"/>
              <a:gd name="connsiteX2156" fmla="*/ 5930 w 20295"/>
              <a:gd name="connsiteY2156" fmla="*/ 19949 h 21600"/>
              <a:gd name="connsiteX2157" fmla="*/ 5930 w 20295"/>
              <a:gd name="connsiteY2157" fmla="*/ 19861 h 21600"/>
              <a:gd name="connsiteX2158" fmla="*/ 5920 w 20295"/>
              <a:gd name="connsiteY2158" fmla="*/ 19693 h 21600"/>
              <a:gd name="connsiteX2159" fmla="*/ 5951 w 20295"/>
              <a:gd name="connsiteY2159" fmla="*/ 19593 h 21600"/>
              <a:gd name="connsiteX2160" fmla="*/ 5991 w 20295"/>
              <a:gd name="connsiteY2160" fmla="*/ 19544 h 21600"/>
              <a:gd name="connsiteX2161" fmla="*/ 5965 w 20295"/>
              <a:gd name="connsiteY2161" fmla="*/ 19459 h 21600"/>
              <a:gd name="connsiteX2162" fmla="*/ 5939 w 20295"/>
              <a:gd name="connsiteY2162" fmla="*/ 19521 h 21600"/>
              <a:gd name="connsiteX2163" fmla="*/ 5899 w 20295"/>
              <a:gd name="connsiteY2163" fmla="*/ 19471 h 21600"/>
              <a:gd name="connsiteX2164" fmla="*/ 5873 w 20295"/>
              <a:gd name="connsiteY2164" fmla="*/ 19310 h 21600"/>
              <a:gd name="connsiteX2165" fmla="*/ 5887 w 20295"/>
              <a:gd name="connsiteY2165" fmla="*/ 19265 h 21600"/>
              <a:gd name="connsiteX2166" fmla="*/ 5951 w 20295"/>
              <a:gd name="connsiteY2166" fmla="*/ 19326 h 21600"/>
              <a:gd name="connsiteX2167" fmla="*/ 6002 w 20295"/>
              <a:gd name="connsiteY2167" fmla="*/ 19299 h 21600"/>
              <a:gd name="connsiteX2168" fmla="*/ 6028 w 20295"/>
              <a:gd name="connsiteY2168" fmla="*/ 19238 h 21600"/>
              <a:gd name="connsiteX2169" fmla="*/ 6012 w 20295"/>
              <a:gd name="connsiteY2169" fmla="*/ 19165 h 21600"/>
              <a:gd name="connsiteX2170" fmla="*/ 6007 w 20295"/>
              <a:gd name="connsiteY2170" fmla="*/ 19043 h 21600"/>
              <a:gd name="connsiteX2171" fmla="*/ 5986 w 20295"/>
              <a:gd name="connsiteY2171" fmla="*/ 18943 h 21600"/>
              <a:gd name="connsiteX2172" fmla="*/ 6049 w 20295"/>
              <a:gd name="connsiteY2172" fmla="*/ 18959 h 21600"/>
              <a:gd name="connsiteX2173" fmla="*/ 6163 w 20295"/>
              <a:gd name="connsiteY2173" fmla="*/ 18932 h 21600"/>
              <a:gd name="connsiteX2174" fmla="*/ 6236 w 20295"/>
              <a:gd name="connsiteY2174" fmla="*/ 18848 h 21600"/>
              <a:gd name="connsiteX2175" fmla="*/ 6271 w 20295"/>
              <a:gd name="connsiteY2175" fmla="*/ 18638 h 21600"/>
              <a:gd name="connsiteX2176" fmla="*/ 6266 w 20295"/>
              <a:gd name="connsiteY2176" fmla="*/ 18554 h 21600"/>
              <a:gd name="connsiteX2177" fmla="*/ 6224 w 20295"/>
              <a:gd name="connsiteY2177" fmla="*/ 18481 h 21600"/>
              <a:gd name="connsiteX2178" fmla="*/ 6224 w 20295"/>
              <a:gd name="connsiteY2178" fmla="*/ 18370 h 21600"/>
              <a:gd name="connsiteX2179" fmla="*/ 6142 w 20295"/>
              <a:gd name="connsiteY2179" fmla="*/ 18236 h 21600"/>
              <a:gd name="connsiteX2180" fmla="*/ 6137 w 20295"/>
              <a:gd name="connsiteY2180" fmla="*/ 18148 h 21600"/>
              <a:gd name="connsiteX2181" fmla="*/ 6179 w 20295"/>
              <a:gd name="connsiteY2181" fmla="*/ 18236 h 21600"/>
              <a:gd name="connsiteX2182" fmla="*/ 6219 w 20295"/>
              <a:gd name="connsiteY2182" fmla="*/ 18236 h 21600"/>
              <a:gd name="connsiteX2183" fmla="*/ 6276 w 20295"/>
              <a:gd name="connsiteY2183" fmla="*/ 18309 h 21600"/>
              <a:gd name="connsiteX2184" fmla="*/ 6309 w 20295"/>
              <a:gd name="connsiteY2184" fmla="*/ 18286 h 21600"/>
              <a:gd name="connsiteX2185" fmla="*/ 6349 w 20295"/>
              <a:gd name="connsiteY2185" fmla="*/ 18320 h 21600"/>
              <a:gd name="connsiteX2186" fmla="*/ 6406 w 20295"/>
              <a:gd name="connsiteY2186" fmla="*/ 18225 h 21600"/>
              <a:gd name="connsiteX2187" fmla="*/ 6427 w 20295"/>
              <a:gd name="connsiteY2187" fmla="*/ 18125 h 21600"/>
              <a:gd name="connsiteX2188" fmla="*/ 6458 w 20295"/>
              <a:gd name="connsiteY2188" fmla="*/ 18041 h 21600"/>
              <a:gd name="connsiteX2189" fmla="*/ 6474 w 20295"/>
              <a:gd name="connsiteY2189" fmla="*/ 17881 h 21600"/>
              <a:gd name="connsiteX2190" fmla="*/ 6504 w 20295"/>
              <a:gd name="connsiteY2190" fmla="*/ 17808 h 21600"/>
              <a:gd name="connsiteX2191" fmla="*/ 6551 w 20295"/>
              <a:gd name="connsiteY2191" fmla="*/ 17674 h 21600"/>
              <a:gd name="connsiteX2192" fmla="*/ 6598 w 20295"/>
              <a:gd name="connsiteY2192" fmla="*/ 17392 h 21600"/>
              <a:gd name="connsiteX2193" fmla="*/ 6634 w 20295"/>
              <a:gd name="connsiteY2193" fmla="*/ 17308 h 21600"/>
              <a:gd name="connsiteX2194" fmla="*/ 6645 w 20295"/>
              <a:gd name="connsiteY2194" fmla="*/ 17220 h 21600"/>
              <a:gd name="connsiteX2195" fmla="*/ 6645 w 20295"/>
              <a:gd name="connsiteY2195" fmla="*/ 17063 h 21600"/>
              <a:gd name="connsiteX2196" fmla="*/ 6634 w 20295"/>
              <a:gd name="connsiteY2196" fmla="*/ 16964 h 21600"/>
              <a:gd name="connsiteX2197" fmla="*/ 6634 w 20295"/>
              <a:gd name="connsiteY2197" fmla="*/ 16853 h 21600"/>
              <a:gd name="connsiteX2198" fmla="*/ 6681 w 20295"/>
              <a:gd name="connsiteY2198" fmla="*/ 16681 h 21600"/>
              <a:gd name="connsiteX2199" fmla="*/ 6743 w 20295"/>
              <a:gd name="connsiteY2199" fmla="*/ 16558 h 21600"/>
              <a:gd name="connsiteX2200" fmla="*/ 6811 w 20295"/>
              <a:gd name="connsiteY2200" fmla="*/ 16512 h 21600"/>
              <a:gd name="connsiteX2201" fmla="*/ 6846 w 20295"/>
              <a:gd name="connsiteY2201" fmla="*/ 16436 h 21600"/>
              <a:gd name="connsiteX2202" fmla="*/ 6940 w 20295"/>
              <a:gd name="connsiteY2202" fmla="*/ 16375 h 21600"/>
              <a:gd name="connsiteX2203" fmla="*/ 7008 w 20295"/>
              <a:gd name="connsiteY2203" fmla="*/ 16375 h 21600"/>
              <a:gd name="connsiteX2204" fmla="*/ 7018 w 20295"/>
              <a:gd name="connsiteY2204" fmla="*/ 16279 h 21600"/>
              <a:gd name="connsiteX2205" fmla="*/ 7065 w 20295"/>
              <a:gd name="connsiteY2205" fmla="*/ 16207 h 21600"/>
              <a:gd name="connsiteX2206" fmla="*/ 7070 w 20295"/>
              <a:gd name="connsiteY2206" fmla="*/ 16046 h 21600"/>
              <a:gd name="connsiteX2207" fmla="*/ 7122 w 20295"/>
              <a:gd name="connsiteY2207" fmla="*/ 15824 h 21600"/>
              <a:gd name="connsiteX2208" fmla="*/ 7126 w 20295"/>
              <a:gd name="connsiteY2208" fmla="*/ 15618 h 21600"/>
              <a:gd name="connsiteX2209" fmla="*/ 7147 w 20295"/>
              <a:gd name="connsiteY2209" fmla="*/ 15545 h 21600"/>
              <a:gd name="connsiteX2210" fmla="*/ 7147 w 20295"/>
              <a:gd name="connsiteY2210" fmla="*/ 15446 h 21600"/>
              <a:gd name="connsiteX2211" fmla="*/ 7164 w 20295"/>
              <a:gd name="connsiteY2211" fmla="*/ 15190 h 21600"/>
              <a:gd name="connsiteX2212" fmla="*/ 7152 w 20295"/>
              <a:gd name="connsiteY2212" fmla="*/ 14884 h 21600"/>
              <a:gd name="connsiteX2213" fmla="*/ 7164 w 20295"/>
              <a:gd name="connsiteY2213" fmla="*/ 14773 h 21600"/>
              <a:gd name="connsiteX2214" fmla="*/ 7178 w 20295"/>
              <a:gd name="connsiteY2214" fmla="*/ 14762 h 21600"/>
              <a:gd name="connsiteX2215" fmla="*/ 7225 w 20295"/>
              <a:gd name="connsiteY2215" fmla="*/ 14628 h 21600"/>
              <a:gd name="connsiteX2216" fmla="*/ 7256 w 20295"/>
              <a:gd name="connsiteY2216" fmla="*/ 14445 h 21600"/>
              <a:gd name="connsiteX2217" fmla="*/ 7339 w 20295"/>
              <a:gd name="connsiteY2217" fmla="*/ 14211 h 21600"/>
              <a:gd name="connsiteX2218" fmla="*/ 7371 w 20295"/>
              <a:gd name="connsiteY2218" fmla="*/ 14112 h 21600"/>
              <a:gd name="connsiteX2219" fmla="*/ 7390 w 20295"/>
              <a:gd name="connsiteY2219" fmla="*/ 13844 h 21600"/>
              <a:gd name="connsiteX2220" fmla="*/ 7381 w 20295"/>
              <a:gd name="connsiteY2220" fmla="*/ 13745 h 21600"/>
              <a:gd name="connsiteX2221" fmla="*/ 7360 w 20295"/>
              <a:gd name="connsiteY2221" fmla="*/ 13539 h 21600"/>
              <a:gd name="connsiteX2222" fmla="*/ 7339 w 20295"/>
              <a:gd name="connsiteY2222" fmla="*/ 13489 h 21600"/>
              <a:gd name="connsiteX2223" fmla="*/ 7287 w 20295"/>
              <a:gd name="connsiteY2223" fmla="*/ 13478 h 21600"/>
              <a:gd name="connsiteX2224" fmla="*/ 7241 w 20295"/>
              <a:gd name="connsiteY2224" fmla="*/ 13428 h 21600"/>
              <a:gd name="connsiteX2225" fmla="*/ 7157 w 20295"/>
              <a:gd name="connsiteY2225" fmla="*/ 13244 h 21600"/>
              <a:gd name="connsiteX2226" fmla="*/ 7070 w 20295"/>
              <a:gd name="connsiteY2226" fmla="*/ 13111 h 21600"/>
              <a:gd name="connsiteX2227" fmla="*/ 6976 w 20295"/>
              <a:gd name="connsiteY2227" fmla="*/ 13122 h 21600"/>
              <a:gd name="connsiteX2228" fmla="*/ 6862 w 20295"/>
              <a:gd name="connsiteY2228" fmla="*/ 13038 h 21600"/>
              <a:gd name="connsiteX2229" fmla="*/ 6790 w 20295"/>
              <a:gd name="connsiteY2229" fmla="*/ 13088 h 21600"/>
              <a:gd name="connsiteX2230" fmla="*/ 6801 w 20295"/>
              <a:gd name="connsiteY2230" fmla="*/ 13000 h 21600"/>
              <a:gd name="connsiteX2231" fmla="*/ 6768 w 20295"/>
              <a:gd name="connsiteY2231" fmla="*/ 12904 h 21600"/>
              <a:gd name="connsiteX2232" fmla="*/ 6671 w 20295"/>
              <a:gd name="connsiteY2232" fmla="*/ 12805 h 21600"/>
              <a:gd name="connsiteX2233" fmla="*/ 6594 w 20295"/>
              <a:gd name="connsiteY2233" fmla="*/ 12744 h 21600"/>
              <a:gd name="connsiteX2234" fmla="*/ 6547 w 20295"/>
              <a:gd name="connsiteY2234" fmla="*/ 12855 h 21600"/>
              <a:gd name="connsiteX2235" fmla="*/ 6547 w 20295"/>
              <a:gd name="connsiteY2235" fmla="*/ 12694 h 21600"/>
              <a:gd name="connsiteX2236" fmla="*/ 6438 w 20295"/>
              <a:gd name="connsiteY2236" fmla="*/ 12660 h 21600"/>
              <a:gd name="connsiteX2237" fmla="*/ 6417 w 20295"/>
              <a:gd name="connsiteY2237" fmla="*/ 12610 h 21600"/>
              <a:gd name="connsiteX2238" fmla="*/ 6464 w 20295"/>
              <a:gd name="connsiteY2238" fmla="*/ 12488 h 21600"/>
              <a:gd name="connsiteX2239" fmla="*/ 6464 w 20295"/>
              <a:gd name="connsiteY2239" fmla="*/ 12365 h 21600"/>
              <a:gd name="connsiteX2240" fmla="*/ 6432 w 20295"/>
              <a:gd name="connsiteY2240" fmla="*/ 12338 h 21600"/>
              <a:gd name="connsiteX2241" fmla="*/ 6396 w 20295"/>
              <a:gd name="connsiteY2241" fmla="*/ 12059 h 21600"/>
              <a:gd name="connsiteX2242" fmla="*/ 6386 w 20295"/>
              <a:gd name="connsiteY2242" fmla="*/ 11972 h 21600"/>
              <a:gd name="connsiteX2243" fmla="*/ 6365 w 20295"/>
              <a:gd name="connsiteY2243" fmla="*/ 11972 h 21600"/>
              <a:gd name="connsiteX2244" fmla="*/ 6354 w 20295"/>
              <a:gd name="connsiteY2244" fmla="*/ 11910 h 21600"/>
              <a:gd name="connsiteX2245" fmla="*/ 6292 w 20295"/>
              <a:gd name="connsiteY2245" fmla="*/ 11777 h 21600"/>
              <a:gd name="connsiteX2246" fmla="*/ 6245 w 20295"/>
              <a:gd name="connsiteY2246" fmla="*/ 11742 h 21600"/>
              <a:gd name="connsiteX2247" fmla="*/ 6224 w 20295"/>
              <a:gd name="connsiteY2247" fmla="*/ 11715 h 21600"/>
              <a:gd name="connsiteX2248" fmla="*/ 6163 w 20295"/>
              <a:gd name="connsiteY2248" fmla="*/ 11666 h 21600"/>
              <a:gd name="connsiteX2249" fmla="*/ 6111 w 20295"/>
              <a:gd name="connsiteY2249" fmla="*/ 11681 h 21600"/>
              <a:gd name="connsiteX2250" fmla="*/ 6106 w 20295"/>
              <a:gd name="connsiteY2250" fmla="*/ 11715 h 21600"/>
              <a:gd name="connsiteX2251" fmla="*/ 6033 w 20295"/>
              <a:gd name="connsiteY2251" fmla="*/ 11681 h 21600"/>
              <a:gd name="connsiteX2252" fmla="*/ 6007 w 20295"/>
              <a:gd name="connsiteY2252" fmla="*/ 11631 h 21600"/>
              <a:gd name="connsiteX2253" fmla="*/ 5977 w 20295"/>
              <a:gd name="connsiteY2253" fmla="*/ 11543 h 21600"/>
              <a:gd name="connsiteX2254" fmla="*/ 5955 w 20295"/>
              <a:gd name="connsiteY2254" fmla="*/ 11543 h 21600"/>
              <a:gd name="connsiteX2255" fmla="*/ 5955 w 20295"/>
              <a:gd name="connsiteY2255" fmla="*/ 11459 h 21600"/>
              <a:gd name="connsiteX2256" fmla="*/ 5920 w 20295"/>
              <a:gd name="connsiteY2256" fmla="*/ 11349 h 21600"/>
              <a:gd name="connsiteX2257" fmla="*/ 5878 w 20295"/>
              <a:gd name="connsiteY2257" fmla="*/ 11287 h 21600"/>
              <a:gd name="connsiteX2258" fmla="*/ 5857 w 20295"/>
              <a:gd name="connsiteY2258" fmla="*/ 11253 h 21600"/>
              <a:gd name="connsiteX2259" fmla="*/ 5826 w 20295"/>
              <a:gd name="connsiteY2259" fmla="*/ 11264 h 21600"/>
              <a:gd name="connsiteX2260" fmla="*/ 5816 w 20295"/>
              <a:gd name="connsiteY2260" fmla="*/ 11131 h 21600"/>
              <a:gd name="connsiteX2261" fmla="*/ 5774 w 20295"/>
              <a:gd name="connsiteY2261" fmla="*/ 11043 h 21600"/>
              <a:gd name="connsiteX2262" fmla="*/ 5727 w 20295"/>
              <a:gd name="connsiteY2262" fmla="*/ 11031 h 21600"/>
              <a:gd name="connsiteX2263" fmla="*/ 5706 w 20295"/>
              <a:gd name="connsiteY2263" fmla="*/ 10959 h 21600"/>
              <a:gd name="connsiteX2264" fmla="*/ 5758 w 20295"/>
              <a:gd name="connsiteY2264" fmla="*/ 10909 h 21600"/>
              <a:gd name="connsiteX2265" fmla="*/ 5687 w 20295"/>
              <a:gd name="connsiteY2265" fmla="*/ 10909 h 21600"/>
              <a:gd name="connsiteX2266" fmla="*/ 5614 w 20295"/>
              <a:gd name="connsiteY2266" fmla="*/ 10920 h 21600"/>
              <a:gd name="connsiteX2267" fmla="*/ 5609 w 20295"/>
              <a:gd name="connsiteY2267" fmla="*/ 10970 h 21600"/>
              <a:gd name="connsiteX2268" fmla="*/ 5572 w 20295"/>
              <a:gd name="connsiteY2268" fmla="*/ 11020 h 21600"/>
              <a:gd name="connsiteX2269" fmla="*/ 5531 w 20295"/>
              <a:gd name="connsiteY2269" fmla="*/ 10993 h 21600"/>
              <a:gd name="connsiteX2270" fmla="*/ 5494 w 20295"/>
              <a:gd name="connsiteY2270" fmla="*/ 10920 h 21600"/>
              <a:gd name="connsiteX2271" fmla="*/ 5432 w 20295"/>
              <a:gd name="connsiteY2271" fmla="*/ 10947 h 21600"/>
              <a:gd name="connsiteX2272" fmla="*/ 5376 w 20295"/>
              <a:gd name="connsiteY2272" fmla="*/ 10932 h 21600"/>
              <a:gd name="connsiteX2273" fmla="*/ 5376 w 20295"/>
              <a:gd name="connsiteY2273" fmla="*/ 10886 h 21600"/>
              <a:gd name="connsiteX2274" fmla="*/ 5338 w 20295"/>
              <a:gd name="connsiteY2274" fmla="*/ 10798 h 21600"/>
              <a:gd name="connsiteX2275" fmla="*/ 5298 w 20295"/>
              <a:gd name="connsiteY2275" fmla="*/ 10787 h 21600"/>
              <a:gd name="connsiteX2276" fmla="*/ 5277 w 20295"/>
              <a:gd name="connsiteY2276" fmla="*/ 10676 h 21600"/>
              <a:gd name="connsiteX2277" fmla="*/ 5256 w 20295"/>
              <a:gd name="connsiteY2277" fmla="*/ 10725 h 21600"/>
              <a:gd name="connsiteX2278" fmla="*/ 5261 w 20295"/>
              <a:gd name="connsiteY2278" fmla="*/ 10810 h 21600"/>
              <a:gd name="connsiteX2279" fmla="*/ 5183 w 20295"/>
              <a:gd name="connsiteY2279" fmla="*/ 10871 h 21600"/>
              <a:gd name="connsiteX2280" fmla="*/ 5183 w 20295"/>
              <a:gd name="connsiteY2280" fmla="*/ 10993 h 21600"/>
              <a:gd name="connsiteX2281" fmla="*/ 5204 w 20295"/>
              <a:gd name="connsiteY2281" fmla="*/ 11054 h 21600"/>
              <a:gd name="connsiteX2282" fmla="*/ 5188 w 20295"/>
              <a:gd name="connsiteY2282" fmla="*/ 11165 h 21600"/>
              <a:gd name="connsiteX2283" fmla="*/ 5157 w 20295"/>
              <a:gd name="connsiteY2283" fmla="*/ 11176 h 21600"/>
              <a:gd name="connsiteX2284" fmla="*/ 5142 w 20295"/>
              <a:gd name="connsiteY2284" fmla="*/ 11054 h 21600"/>
              <a:gd name="connsiteX2285" fmla="*/ 5168 w 20295"/>
              <a:gd name="connsiteY2285" fmla="*/ 10959 h 21600"/>
              <a:gd name="connsiteX2286" fmla="*/ 5173 w 20295"/>
              <a:gd name="connsiteY2286" fmla="*/ 10871 h 21600"/>
              <a:gd name="connsiteX2287" fmla="*/ 5152 w 20295"/>
              <a:gd name="connsiteY2287" fmla="*/ 10798 h 21600"/>
              <a:gd name="connsiteX2288" fmla="*/ 5188 w 20295"/>
              <a:gd name="connsiteY2288" fmla="*/ 10775 h 21600"/>
              <a:gd name="connsiteX2289" fmla="*/ 5194 w 20295"/>
              <a:gd name="connsiteY2289" fmla="*/ 10737 h 21600"/>
              <a:gd name="connsiteX2290" fmla="*/ 5204 w 20295"/>
              <a:gd name="connsiteY2290" fmla="*/ 10687 h 21600"/>
              <a:gd name="connsiteX2291" fmla="*/ 5188 w 20295"/>
              <a:gd name="connsiteY2291" fmla="*/ 10641 h 21600"/>
              <a:gd name="connsiteX2292" fmla="*/ 5168 w 20295"/>
              <a:gd name="connsiteY2292" fmla="*/ 10626 h 21600"/>
              <a:gd name="connsiteX2293" fmla="*/ 5136 w 20295"/>
              <a:gd name="connsiteY2293" fmla="*/ 10714 h 21600"/>
              <a:gd name="connsiteX2294" fmla="*/ 5117 w 20295"/>
              <a:gd name="connsiteY2294" fmla="*/ 10748 h 21600"/>
              <a:gd name="connsiteX2295" fmla="*/ 5065 w 20295"/>
              <a:gd name="connsiteY2295" fmla="*/ 10836 h 21600"/>
              <a:gd name="connsiteX2296" fmla="*/ 5018 w 20295"/>
              <a:gd name="connsiteY2296" fmla="*/ 10810 h 21600"/>
              <a:gd name="connsiteX2297" fmla="*/ 5013 w 20295"/>
              <a:gd name="connsiteY2297" fmla="*/ 10848 h 21600"/>
              <a:gd name="connsiteX2298" fmla="*/ 4976 w 20295"/>
              <a:gd name="connsiteY2298" fmla="*/ 10848 h 21600"/>
              <a:gd name="connsiteX2299" fmla="*/ 4935 w 20295"/>
              <a:gd name="connsiteY2299" fmla="*/ 10932 h 21600"/>
              <a:gd name="connsiteX2300" fmla="*/ 4924 w 20295"/>
              <a:gd name="connsiteY2300" fmla="*/ 11069 h 21600"/>
              <a:gd name="connsiteX2301" fmla="*/ 4919 w 20295"/>
              <a:gd name="connsiteY2301" fmla="*/ 11115 h 21600"/>
              <a:gd name="connsiteX2302" fmla="*/ 4893 w 20295"/>
              <a:gd name="connsiteY2302" fmla="*/ 11142 h 21600"/>
              <a:gd name="connsiteX2303" fmla="*/ 4846 w 20295"/>
              <a:gd name="connsiteY2303" fmla="*/ 11253 h 21600"/>
              <a:gd name="connsiteX2304" fmla="*/ 4815 w 20295"/>
              <a:gd name="connsiteY2304" fmla="*/ 11238 h 21600"/>
              <a:gd name="connsiteX2305" fmla="*/ 4794 w 20295"/>
              <a:gd name="connsiteY2305" fmla="*/ 11203 h 21600"/>
              <a:gd name="connsiteX2306" fmla="*/ 4773 w 20295"/>
              <a:gd name="connsiteY2306" fmla="*/ 11154 h 21600"/>
              <a:gd name="connsiteX2307" fmla="*/ 4747 w 20295"/>
              <a:gd name="connsiteY2307" fmla="*/ 11115 h 21600"/>
              <a:gd name="connsiteX2308" fmla="*/ 4717 w 20295"/>
              <a:gd name="connsiteY2308" fmla="*/ 11115 h 21600"/>
              <a:gd name="connsiteX2309" fmla="*/ 4717 w 20295"/>
              <a:gd name="connsiteY2309" fmla="*/ 11104 h 21600"/>
              <a:gd name="connsiteX2310" fmla="*/ 4686 w 20295"/>
              <a:gd name="connsiteY2310" fmla="*/ 11092 h 21600"/>
              <a:gd name="connsiteX2311" fmla="*/ 4665 w 20295"/>
              <a:gd name="connsiteY2311" fmla="*/ 11142 h 21600"/>
              <a:gd name="connsiteX2312" fmla="*/ 4629 w 20295"/>
              <a:gd name="connsiteY2312" fmla="*/ 11176 h 21600"/>
              <a:gd name="connsiteX2313" fmla="*/ 4598 w 20295"/>
              <a:gd name="connsiteY2313" fmla="*/ 11215 h 21600"/>
              <a:gd name="connsiteX2314" fmla="*/ 4572 w 20295"/>
              <a:gd name="connsiteY2314" fmla="*/ 11226 h 21600"/>
              <a:gd name="connsiteX2315" fmla="*/ 4556 w 20295"/>
              <a:gd name="connsiteY2315" fmla="*/ 11192 h 21600"/>
              <a:gd name="connsiteX2316" fmla="*/ 4546 w 20295"/>
              <a:gd name="connsiteY2316" fmla="*/ 11203 h 21600"/>
              <a:gd name="connsiteX2317" fmla="*/ 4525 w 20295"/>
              <a:gd name="connsiteY2317" fmla="*/ 11192 h 21600"/>
              <a:gd name="connsiteX2318" fmla="*/ 4525 w 20295"/>
              <a:gd name="connsiteY2318" fmla="*/ 11154 h 21600"/>
              <a:gd name="connsiteX2319" fmla="*/ 4504 w 20295"/>
              <a:gd name="connsiteY2319" fmla="*/ 11104 h 21600"/>
              <a:gd name="connsiteX2320" fmla="*/ 4478 w 20295"/>
              <a:gd name="connsiteY2320" fmla="*/ 11031 h 21600"/>
              <a:gd name="connsiteX2321" fmla="*/ 4457 w 20295"/>
              <a:gd name="connsiteY2321" fmla="*/ 10970 h 21600"/>
              <a:gd name="connsiteX2322" fmla="*/ 4443 w 20295"/>
              <a:gd name="connsiteY2322" fmla="*/ 10871 h 21600"/>
              <a:gd name="connsiteX2323" fmla="*/ 4436 w 20295"/>
              <a:gd name="connsiteY2323" fmla="*/ 10848 h 21600"/>
              <a:gd name="connsiteX2324" fmla="*/ 4436 w 20295"/>
              <a:gd name="connsiteY2324" fmla="*/ 10810 h 21600"/>
              <a:gd name="connsiteX2325" fmla="*/ 4448 w 20295"/>
              <a:gd name="connsiteY2325" fmla="*/ 10764 h 21600"/>
              <a:gd name="connsiteX2326" fmla="*/ 4448 w 20295"/>
              <a:gd name="connsiteY2326" fmla="*/ 10725 h 21600"/>
              <a:gd name="connsiteX2327" fmla="*/ 4453 w 20295"/>
              <a:gd name="connsiteY2327" fmla="*/ 10653 h 21600"/>
              <a:gd name="connsiteX2328" fmla="*/ 4462 w 20295"/>
              <a:gd name="connsiteY2328" fmla="*/ 10641 h 21600"/>
              <a:gd name="connsiteX2329" fmla="*/ 4462 w 20295"/>
              <a:gd name="connsiteY2329" fmla="*/ 10565 h 21600"/>
              <a:gd name="connsiteX2330" fmla="*/ 4462 w 20295"/>
              <a:gd name="connsiteY2330" fmla="*/ 10519 h 21600"/>
              <a:gd name="connsiteX2331" fmla="*/ 4469 w 20295"/>
              <a:gd name="connsiteY2331" fmla="*/ 10443 h 21600"/>
              <a:gd name="connsiteX2332" fmla="*/ 4474 w 20295"/>
              <a:gd name="connsiteY2332" fmla="*/ 10381 h 21600"/>
              <a:gd name="connsiteX2333" fmla="*/ 4495 w 20295"/>
              <a:gd name="connsiteY2333" fmla="*/ 10336 h 21600"/>
              <a:gd name="connsiteX2334" fmla="*/ 4488 w 20295"/>
              <a:gd name="connsiteY2334" fmla="*/ 10274 h 21600"/>
              <a:gd name="connsiteX2335" fmla="*/ 4495 w 20295"/>
              <a:gd name="connsiteY2335" fmla="*/ 10236 h 21600"/>
              <a:gd name="connsiteX2336" fmla="*/ 4499 w 20295"/>
              <a:gd name="connsiteY2336" fmla="*/ 10225 h 21600"/>
              <a:gd name="connsiteX2337" fmla="*/ 4483 w 20295"/>
              <a:gd name="connsiteY2337" fmla="*/ 10175 h 21600"/>
              <a:gd name="connsiteX2338" fmla="*/ 4462 w 20295"/>
              <a:gd name="connsiteY2338" fmla="*/ 10152 h 21600"/>
              <a:gd name="connsiteX2339" fmla="*/ 4448 w 20295"/>
              <a:gd name="connsiteY2339" fmla="*/ 10114 h 21600"/>
              <a:gd name="connsiteX2340" fmla="*/ 4431 w 20295"/>
              <a:gd name="connsiteY2340" fmla="*/ 10076 h 21600"/>
              <a:gd name="connsiteX2341" fmla="*/ 4422 w 20295"/>
              <a:gd name="connsiteY2341" fmla="*/ 10076 h 21600"/>
              <a:gd name="connsiteX2342" fmla="*/ 4396 w 20295"/>
              <a:gd name="connsiteY2342" fmla="*/ 10053 h 21600"/>
              <a:gd name="connsiteX2343" fmla="*/ 4380 w 20295"/>
              <a:gd name="connsiteY2343" fmla="*/ 10064 h 21600"/>
              <a:gd name="connsiteX2344" fmla="*/ 4365 w 20295"/>
              <a:gd name="connsiteY2344" fmla="*/ 10076 h 21600"/>
              <a:gd name="connsiteX2345" fmla="*/ 4354 w 20295"/>
              <a:gd name="connsiteY2345" fmla="*/ 10064 h 21600"/>
              <a:gd name="connsiteX2346" fmla="*/ 4333 w 20295"/>
              <a:gd name="connsiteY2346" fmla="*/ 10053 h 21600"/>
              <a:gd name="connsiteX2347" fmla="*/ 4328 w 20295"/>
              <a:gd name="connsiteY2347" fmla="*/ 10076 h 21600"/>
              <a:gd name="connsiteX2348" fmla="*/ 4307 w 20295"/>
              <a:gd name="connsiteY2348" fmla="*/ 10091 h 21600"/>
              <a:gd name="connsiteX2349" fmla="*/ 4276 w 20295"/>
              <a:gd name="connsiteY2349" fmla="*/ 10091 h 21600"/>
              <a:gd name="connsiteX2350" fmla="*/ 4250 w 20295"/>
              <a:gd name="connsiteY2350" fmla="*/ 10076 h 21600"/>
              <a:gd name="connsiteX2351" fmla="*/ 4240 w 20295"/>
              <a:gd name="connsiteY2351" fmla="*/ 10091 h 21600"/>
              <a:gd name="connsiteX2352" fmla="*/ 4235 w 20295"/>
              <a:gd name="connsiteY2352" fmla="*/ 10076 h 21600"/>
              <a:gd name="connsiteX2353" fmla="*/ 4219 w 20295"/>
              <a:gd name="connsiteY2353" fmla="*/ 10076 h 21600"/>
              <a:gd name="connsiteX2354" fmla="*/ 4203 w 20295"/>
              <a:gd name="connsiteY2354" fmla="*/ 10102 h 21600"/>
              <a:gd name="connsiteX2355" fmla="*/ 4198 w 20295"/>
              <a:gd name="connsiteY2355" fmla="*/ 10102 h 21600"/>
              <a:gd name="connsiteX2356" fmla="*/ 4184 w 20295"/>
              <a:gd name="connsiteY2356" fmla="*/ 10076 h 21600"/>
              <a:gd name="connsiteX2357" fmla="*/ 4177 w 20295"/>
              <a:gd name="connsiteY2357" fmla="*/ 10102 h 21600"/>
              <a:gd name="connsiteX2358" fmla="*/ 4158 w 20295"/>
              <a:gd name="connsiteY2358" fmla="*/ 10076 h 21600"/>
              <a:gd name="connsiteX2359" fmla="*/ 4172 w 20295"/>
              <a:gd name="connsiteY2359" fmla="*/ 10015 h 21600"/>
              <a:gd name="connsiteX2360" fmla="*/ 4184 w 20295"/>
              <a:gd name="connsiteY2360" fmla="*/ 10015 h 21600"/>
              <a:gd name="connsiteX2361" fmla="*/ 4198 w 20295"/>
              <a:gd name="connsiteY2361" fmla="*/ 9969 h 21600"/>
              <a:gd name="connsiteX2362" fmla="*/ 4210 w 20295"/>
              <a:gd name="connsiteY2362" fmla="*/ 9881 h 21600"/>
              <a:gd name="connsiteX2363" fmla="*/ 4203 w 20295"/>
              <a:gd name="connsiteY2363" fmla="*/ 9869 h 21600"/>
              <a:gd name="connsiteX2364" fmla="*/ 4214 w 20295"/>
              <a:gd name="connsiteY2364" fmla="*/ 9808 h 21600"/>
              <a:gd name="connsiteX2365" fmla="*/ 4210 w 20295"/>
              <a:gd name="connsiteY2365" fmla="*/ 9785 h 21600"/>
              <a:gd name="connsiteX2366" fmla="*/ 4224 w 20295"/>
              <a:gd name="connsiteY2366" fmla="*/ 9724 h 21600"/>
              <a:gd name="connsiteX2367" fmla="*/ 4224 w 20295"/>
              <a:gd name="connsiteY2367" fmla="*/ 9674 h 21600"/>
              <a:gd name="connsiteX2368" fmla="*/ 4214 w 20295"/>
              <a:gd name="connsiteY2368" fmla="*/ 9674 h 21600"/>
              <a:gd name="connsiteX2369" fmla="*/ 4214 w 20295"/>
              <a:gd name="connsiteY2369" fmla="*/ 9648 h 21600"/>
              <a:gd name="connsiteX2370" fmla="*/ 4229 w 20295"/>
              <a:gd name="connsiteY2370" fmla="*/ 9648 h 21600"/>
              <a:gd name="connsiteX2371" fmla="*/ 4240 w 20295"/>
              <a:gd name="connsiteY2371" fmla="*/ 9686 h 21600"/>
              <a:gd name="connsiteX2372" fmla="*/ 4266 w 20295"/>
              <a:gd name="connsiteY2372" fmla="*/ 9563 h 21600"/>
              <a:gd name="connsiteX2373" fmla="*/ 4276 w 20295"/>
              <a:gd name="connsiteY2373" fmla="*/ 9491 h 21600"/>
              <a:gd name="connsiteX2374" fmla="*/ 4266 w 20295"/>
              <a:gd name="connsiteY2374" fmla="*/ 9464 h 21600"/>
              <a:gd name="connsiteX2375" fmla="*/ 4287 w 20295"/>
              <a:gd name="connsiteY2375" fmla="*/ 9369 h 21600"/>
              <a:gd name="connsiteX2376" fmla="*/ 4323 w 20295"/>
              <a:gd name="connsiteY2376" fmla="*/ 9269 h 21600"/>
              <a:gd name="connsiteX2377" fmla="*/ 4333 w 20295"/>
              <a:gd name="connsiteY2377" fmla="*/ 9197 h 21600"/>
              <a:gd name="connsiteX2378" fmla="*/ 4318 w 20295"/>
              <a:gd name="connsiteY2378" fmla="*/ 9158 h 21600"/>
              <a:gd name="connsiteX2379" fmla="*/ 4281 w 20295"/>
              <a:gd name="connsiteY2379" fmla="*/ 9174 h 21600"/>
              <a:gd name="connsiteX2380" fmla="*/ 4229 w 20295"/>
              <a:gd name="connsiteY2380" fmla="*/ 9158 h 21600"/>
              <a:gd name="connsiteX2381" fmla="*/ 4163 w 20295"/>
              <a:gd name="connsiteY2381" fmla="*/ 9197 h 21600"/>
              <a:gd name="connsiteX2382" fmla="*/ 4121 w 20295"/>
              <a:gd name="connsiteY2382" fmla="*/ 9246 h 21600"/>
              <a:gd name="connsiteX2383" fmla="*/ 4111 w 20295"/>
              <a:gd name="connsiteY2383" fmla="*/ 9296 h 21600"/>
              <a:gd name="connsiteX2384" fmla="*/ 4095 w 20295"/>
              <a:gd name="connsiteY2384" fmla="*/ 9430 h 21600"/>
              <a:gd name="connsiteX2385" fmla="*/ 4074 w 20295"/>
              <a:gd name="connsiteY2385" fmla="*/ 9525 h 21600"/>
              <a:gd name="connsiteX2386" fmla="*/ 4033 w 20295"/>
              <a:gd name="connsiteY2386" fmla="*/ 9586 h 21600"/>
              <a:gd name="connsiteX2387" fmla="*/ 3996 w 20295"/>
              <a:gd name="connsiteY2387" fmla="*/ 9613 h 21600"/>
              <a:gd name="connsiteX2388" fmla="*/ 3950 w 20295"/>
              <a:gd name="connsiteY2388" fmla="*/ 9648 h 21600"/>
              <a:gd name="connsiteX2389" fmla="*/ 3903 w 20295"/>
              <a:gd name="connsiteY2389" fmla="*/ 9663 h 21600"/>
              <a:gd name="connsiteX2390" fmla="*/ 3847 w 20295"/>
              <a:gd name="connsiteY2390" fmla="*/ 9709 h 21600"/>
              <a:gd name="connsiteX2391" fmla="*/ 3826 w 20295"/>
              <a:gd name="connsiteY2391" fmla="*/ 9636 h 21600"/>
              <a:gd name="connsiteX2392" fmla="*/ 3763 w 20295"/>
              <a:gd name="connsiteY2392" fmla="*/ 9602 h 21600"/>
              <a:gd name="connsiteX2393" fmla="*/ 3748 w 20295"/>
              <a:gd name="connsiteY2393" fmla="*/ 9514 h 21600"/>
              <a:gd name="connsiteX2394" fmla="*/ 3737 w 20295"/>
              <a:gd name="connsiteY2394" fmla="*/ 9430 h 21600"/>
              <a:gd name="connsiteX2395" fmla="*/ 3706 w 20295"/>
              <a:gd name="connsiteY2395" fmla="*/ 9307 h 21600"/>
              <a:gd name="connsiteX2396" fmla="*/ 3701 w 20295"/>
              <a:gd name="connsiteY2396" fmla="*/ 9174 h 21600"/>
              <a:gd name="connsiteX2397" fmla="*/ 3691 w 20295"/>
              <a:gd name="connsiteY2397" fmla="*/ 9097 h 21600"/>
              <a:gd name="connsiteX2398" fmla="*/ 3685 w 20295"/>
              <a:gd name="connsiteY2398" fmla="*/ 9013 h 21600"/>
              <a:gd name="connsiteX2399" fmla="*/ 3696 w 20295"/>
              <a:gd name="connsiteY2399" fmla="*/ 8929 h 21600"/>
              <a:gd name="connsiteX2400" fmla="*/ 3717 w 20295"/>
              <a:gd name="connsiteY2400" fmla="*/ 8719 h 21600"/>
              <a:gd name="connsiteX2401" fmla="*/ 3732 w 20295"/>
              <a:gd name="connsiteY2401" fmla="*/ 8596 h 21600"/>
              <a:gd name="connsiteX2402" fmla="*/ 3769 w 20295"/>
              <a:gd name="connsiteY2402" fmla="*/ 8451 h 21600"/>
              <a:gd name="connsiteX2403" fmla="*/ 3763 w 20295"/>
              <a:gd name="connsiteY2403" fmla="*/ 8401 h 21600"/>
              <a:gd name="connsiteX2404" fmla="*/ 3769 w 20295"/>
              <a:gd name="connsiteY2404" fmla="*/ 8317 h 21600"/>
              <a:gd name="connsiteX2405" fmla="*/ 3779 w 20295"/>
              <a:gd name="connsiteY2405" fmla="*/ 8207 h 21600"/>
              <a:gd name="connsiteX2406" fmla="*/ 3800 w 20295"/>
              <a:gd name="connsiteY2406" fmla="*/ 8134 h 21600"/>
              <a:gd name="connsiteX2407" fmla="*/ 3835 w 20295"/>
              <a:gd name="connsiteY2407" fmla="*/ 8057 h 21600"/>
              <a:gd name="connsiteX2408" fmla="*/ 3903 w 20295"/>
              <a:gd name="connsiteY2408" fmla="*/ 7985 h 21600"/>
              <a:gd name="connsiteX2409" fmla="*/ 3970 w 20295"/>
              <a:gd name="connsiteY2409" fmla="*/ 7863 h 21600"/>
              <a:gd name="connsiteX2410" fmla="*/ 4022 w 20295"/>
              <a:gd name="connsiteY2410" fmla="*/ 7828 h 21600"/>
              <a:gd name="connsiteX2411" fmla="*/ 4059 w 20295"/>
              <a:gd name="connsiteY2411" fmla="*/ 7813 h 21600"/>
              <a:gd name="connsiteX2412" fmla="*/ 4095 w 20295"/>
              <a:gd name="connsiteY2412" fmla="*/ 7863 h 21600"/>
              <a:gd name="connsiteX2413" fmla="*/ 4151 w 20295"/>
              <a:gd name="connsiteY2413" fmla="*/ 7840 h 21600"/>
              <a:gd name="connsiteX2414" fmla="*/ 4184 w 20295"/>
              <a:gd name="connsiteY2414" fmla="*/ 7924 h 21600"/>
              <a:gd name="connsiteX2415" fmla="*/ 4229 w 20295"/>
              <a:gd name="connsiteY2415" fmla="*/ 7924 h 21600"/>
              <a:gd name="connsiteX2416" fmla="*/ 4250 w 20295"/>
              <a:gd name="connsiteY2416" fmla="*/ 7901 h 21600"/>
              <a:gd name="connsiteX2417" fmla="*/ 4271 w 20295"/>
              <a:gd name="connsiteY2417" fmla="*/ 7924 h 21600"/>
              <a:gd name="connsiteX2418" fmla="*/ 4287 w 20295"/>
              <a:gd name="connsiteY2418" fmla="*/ 7901 h 21600"/>
              <a:gd name="connsiteX2419" fmla="*/ 4276 w 20295"/>
              <a:gd name="connsiteY2419" fmla="*/ 7863 h 21600"/>
              <a:gd name="connsiteX2420" fmla="*/ 4281 w 20295"/>
              <a:gd name="connsiteY2420" fmla="*/ 7801 h 21600"/>
              <a:gd name="connsiteX2421" fmla="*/ 4276 w 20295"/>
              <a:gd name="connsiteY2421" fmla="*/ 7752 h 21600"/>
              <a:gd name="connsiteX2422" fmla="*/ 4302 w 20295"/>
              <a:gd name="connsiteY2422" fmla="*/ 7729 h 21600"/>
              <a:gd name="connsiteX2423" fmla="*/ 4349 w 20295"/>
              <a:gd name="connsiteY2423" fmla="*/ 7717 h 21600"/>
              <a:gd name="connsiteX2424" fmla="*/ 4401 w 20295"/>
              <a:gd name="connsiteY2424" fmla="*/ 7740 h 21600"/>
              <a:gd name="connsiteX2425" fmla="*/ 4469 w 20295"/>
              <a:gd name="connsiteY2425" fmla="*/ 7717 h 21600"/>
              <a:gd name="connsiteX2426" fmla="*/ 4499 w 20295"/>
              <a:gd name="connsiteY2426" fmla="*/ 7767 h 21600"/>
              <a:gd name="connsiteX2427" fmla="*/ 4521 w 20295"/>
              <a:gd name="connsiteY2427" fmla="*/ 7840 h 21600"/>
              <a:gd name="connsiteX2428" fmla="*/ 4530 w 20295"/>
              <a:gd name="connsiteY2428" fmla="*/ 7840 h 21600"/>
              <a:gd name="connsiteX2429" fmla="*/ 4598 w 20295"/>
              <a:gd name="connsiteY2429" fmla="*/ 7767 h 21600"/>
              <a:gd name="connsiteX2430" fmla="*/ 4618 w 20295"/>
              <a:gd name="connsiteY2430" fmla="*/ 7790 h 21600"/>
              <a:gd name="connsiteX2431" fmla="*/ 4650 w 20295"/>
              <a:gd name="connsiteY2431" fmla="*/ 7935 h 21600"/>
              <a:gd name="connsiteX2432" fmla="*/ 4660 w 20295"/>
              <a:gd name="connsiteY2432" fmla="*/ 8023 h 21600"/>
              <a:gd name="connsiteX2433" fmla="*/ 4639 w 20295"/>
              <a:gd name="connsiteY2433" fmla="*/ 8134 h 21600"/>
              <a:gd name="connsiteX2434" fmla="*/ 4639 w 20295"/>
              <a:gd name="connsiteY2434" fmla="*/ 8195 h 21600"/>
              <a:gd name="connsiteX2435" fmla="*/ 4660 w 20295"/>
              <a:gd name="connsiteY2435" fmla="*/ 8317 h 21600"/>
              <a:gd name="connsiteX2436" fmla="*/ 4681 w 20295"/>
              <a:gd name="connsiteY2436" fmla="*/ 8451 h 21600"/>
              <a:gd name="connsiteX2437" fmla="*/ 4695 w 20295"/>
              <a:gd name="connsiteY2437" fmla="*/ 8486 h 21600"/>
              <a:gd name="connsiteX2438" fmla="*/ 4702 w 20295"/>
              <a:gd name="connsiteY2438" fmla="*/ 8562 h 21600"/>
              <a:gd name="connsiteX2439" fmla="*/ 4733 w 20295"/>
              <a:gd name="connsiteY2439" fmla="*/ 8585 h 21600"/>
              <a:gd name="connsiteX2440" fmla="*/ 4747 w 20295"/>
              <a:gd name="connsiteY2440" fmla="*/ 8562 h 21600"/>
              <a:gd name="connsiteX2441" fmla="*/ 4768 w 20295"/>
              <a:gd name="connsiteY2441" fmla="*/ 8463 h 21600"/>
              <a:gd name="connsiteX2442" fmla="*/ 4780 w 20295"/>
              <a:gd name="connsiteY2442" fmla="*/ 8401 h 21600"/>
              <a:gd name="connsiteX2443" fmla="*/ 4789 w 20295"/>
              <a:gd name="connsiteY2443" fmla="*/ 8291 h 21600"/>
              <a:gd name="connsiteX2444" fmla="*/ 4773 w 20295"/>
              <a:gd name="connsiteY2444" fmla="*/ 8107 h 21600"/>
              <a:gd name="connsiteX2445" fmla="*/ 4780 w 20295"/>
              <a:gd name="connsiteY2445" fmla="*/ 8035 h 21600"/>
              <a:gd name="connsiteX2446" fmla="*/ 4763 w 20295"/>
              <a:gd name="connsiteY2446" fmla="*/ 7912 h 21600"/>
              <a:gd name="connsiteX2447" fmla="*/ 4759 w 20295"/>
              <a:gd name="connsiteY2447" fmla="*/ 7778 h 21600"/>
              <a:gd name="connsiteX2448" fmla="*/ 4759 w 20295"/>
              <a:gd name="connsiteY2448" fmla="*/ 7668 h 21600"/>
              <a:gd name="connsiteX2449" fmla="*/ 4780 w 20295"/>
              <a:gd name="connsiteY2449" fmla="*/ 7545 h 21600"/>
              <a:gd name="connsiteX2450" fmla="*/ 4815 w 20295"/>
              <a:gd name="connsiteY2450" fmla="*/ 7461 h 21600"/>
              <a:gd name="connsiteX2451" fmla="*/ 4857 w 20295"/>
              <a:gd name="connsiteY2451" fmla="*/ 7373 h 21600"/>
              <a:gd name="connsiteX2452" fmla="*/ 4929 w 20295"/>
              <a:gd name="connsiteY2452" fmla="*/ 7278 h 21600"/>
              <a:gd name="connsiteX2453" fmla="*/ 4945 w 20295"/>
              <a:gd name="connsiteY2453" fmla="*/ 7217 h 21600"/>
              <a:gd name="connsiteX2454" fmla="*/ 4980 w 20295"/>
              <a:gd name="connsiteY2454" fmla="*/ 7155 h 21600"/>
              <a:gd name="connsiteX2455" fmla="*/ 5006 w 20295"/>
              <a:gd name="connsiteY2455" fmla="*/ 7155 h 21600"/>
              <a:gd name="connsiteX2456" fmla="*/ 5058 w 20295"/>
              <a:gd name="connsiteY2456" fmla="*/ 7056 h 21600"/>
              <a:gd name="connsiteX2457" fmla="*/ 5121 w 20295"/>
              <a:gd name="connsiteY2457" fmla="*/ 7006 h 21600"/>
              <a:gd name="connsiteX2458" fmla="*/ 5173 w 20295"/>
              <a:gd name="connsiteY2458" fmla="*/ 6884 h 21600"/>
              <a:gd name="connsiteX2459" fmla="*/ 5183 w 20295"/>
              <a:gd name="connsiteY2459" fmla="*/ 6727 h 21600"/>
              <a:gd name="connsiteX2460" fmla="*/ 5183 w 20295"/>
              <a:gd name="connsiteY2460" fmla="*/ 6666 h 21600"/>
              <a:gd name="connsiteX2461" fmla="*/ 5168 w 20295"/>
              <a:gd name="connsiteY2461" fmla="*/ 6651 h 21600"/>
              <a:gd name="connsiteX2462" fmla="*/ 5183 w 20295"/>
              <a:gd name="connsiteY2462" fmla="*/ 6506 h 21600"/>
              <a:gd name="connsiteX2463" fmla="*/ 5152 w 20295"/>
              <a:gd name="connsiteY2463" fmla="*/ 6456 h 21600"/>
              <a:gd name="connsiteX2464" fmla="*/ 5183 w 20295"/>
              <a:gd name="connsiteY2464" fmla="*/ 6467 h 21600"/>
              <a:gd name="connsiteX2465" fmla="*/ 5188 w 20295"/>
              <a:gd name="connsiteY2465" fmla="*/ 6372 h 21600"/>
              <a:gd name="connsiteX2466" fmla="*/ 5204 w 20295"/>
              <a:gd name="connsiteY2466" fmla="*/ 6299 h 21600"/>
              <a:gd name="connsiteX2467" fmla="*/ 5194 w 20295"/>
              <a:gd name="connsiteY2467" fmla="*/ 6433 h 21600"/>
              <a:gd name="connsiteX2468" fmla="*/ 5214 w 20295"/>
              <a:gd name="connsiteY2468" fmla="*/ 6494 h 21600"/>
              <a:gd name="connsiteX2469" fmla="*/ 5188 w 20295"/>
              <a:gd name="connsiteY2469" fmla="*/ 6605 h 21600"/>
              <a:gd name="connsiteX2470" fmla="*/ 5188 w 20295"/>
              <a:gd name="connsiteY2470" fmla="*/ 6616 h 21600"/>
              <a:gd name="connsiteX2471" fmla="*/ 5240 w 20295"/>
              <a:gd name="connsiteY2471" fmla="*/ 6483 h 21600"/>
              <a:gd name="connsiteX2472" fmla="*/ 5261 w 20295"/>
              <a:gd name="connsiteY2472" fmla="*/ 6422 h 21600"/>
              <a:gd name="connsiteX2473" fmla="*/ 5272 w 20295"/>
              <a:gd name="connsiteY2473" fmla="*/ 6360 h 21600"/>
              <a:gd name="connsiteX2474" fmla="*/ 5261 w 20295"/>
              <a:gd name="connsiteY2474" fmla="*/ 6334 h 21600"/>
              <a:gd name="connsiteX2475" fmla="*/ 5261 w 20295"/>
              <a:gd name="connsiteY2475" fmla="*/ 6250 h 21600"/>
              <a:gd name="connsiteX2476" fmla="*/ 5272 w 20295"/>
              <a:gd name="connsiteY2476" fmla="*/ 6284 h 21600"/>
              <a:gd name="connsiteX2477" fmla="*/ 5282 w 20295"/>
              <a:gd name="connsiteY2477" fmla="*/ 6299 h 21600"/>
              <a:gd name="connsiteX2478" fmla="*/ 5282 w 20295"/>
              <a:gd name="connsiteY2478" fmla="*/ 6334 h 21600"/>
              <a:gd name="connsiteX2479" fmla="*/ 5338 w 20295"/>
              <a:gd name="connsiteY2479" fmla="*/ 6211 h 21600"/>
              <a:gd name="connsiteX2480" fmla="*/ 5364 w 20295"/>
              <a:gd name="connsiteY2480" fmla="*/ 6100 h 21600"/>
              <a:gd name="connsiteX2481" fmla="*/ 5350 w 20295"/>
              <a:gd name="connsiteY2481" fmla="*/ 6089 h 21600"/>
              <a:gd name="connsiteX2482" fmla="*/ 5376 w 20295"/>
              <a:gd name="connsiteY2482" fmla="*/ 6039 h 21600"/>
              <a:gd name="connsiteX2483" fmla="*/ 5369 w 20295"/>
              <a:gd name="connsiteY2483" fmla="*/ 6066 h 21600"/>
              <a:gd name="connsiteX2484" fmla="*/ 5406 w 20295"/>
              <a:gd name="connsiteY2484" fmla="*/ 6066 h 21600"/>
              <a:gd name="connsiteX2485" fmla="*/ 5489 w 20295"/>
              <a:gd name="connsiteY2485" fmla="*/ 6016 h 21600"/>
              <a:gd name="connsiteX2486" fmla="*/ 5479 w 20295"/>
              <a:gd name="connsiteY2486" fmla="*/ 5978 h 21600"/>
              <a:gd name="connsiteX2487" fmla="*/ 5390 w 20295"/>
              <a:gd name="connsiteY2487" fmla="*/ 6016 h 21600"/>
              <a:gd name="connsiteX2488" fmla="*/ 5442 w 20295"/>
              <a:gd name="connsiteY2488" fmla="*/ 5967 h 21600"/>
              <a:gd name="connsiteX2489" fmla="*/ 5479 w 20295"/>
              <a:gd name="connsiteY2489" fmla="*/ 5955 h 21600"/>
              <a:gd name="connsiteX2490" fmla="*/ 5505 w 20295"/>
              <a:gd name="connsiteY2490" fmla="*/ 5955 h 21600"/>
              <a:gd name="connsiteX2491" fmla="*/ 5546 w 20295"/>
              <a:gd name="connsiteY2491" fmla="*/ 5932 h 21600"/>
              <a:gd name="connsiteX2492" fmla="*/ 5572 w 20295"/>
              <a:gd name="connsiteY2492" fmla="*/ 5932 h 21600"/>
              <a:gd name="connsiteX2493" fmla="*/ 5614 w 20295"/>
              <a:gd name="connsiteY2493" fmla="*/ 5906 h 21600"/>
              <a:gd name="connsiteX2494" fmla="*/ 5623 w 20295"/>
              <a:gd name="connsiteY2494" fmla="*/ 5856 h 21600"/>
              <a:gd name="connsiteX2495" fmla="*/ 5614 w 20295"/>
              <a:gd name="connsiteY2495" fmla="*/ 5821 h 21600"/>
              <a:gd name="connsiteX2496" fmla="*/ 5614 w 20295"/>
              <a:gd name="connsiteY2496" fmla="*/ 5883 h 21600"/>
              <a:gd name="connsiteX2497" fmla="*/ 5588 w 20295"/>
              <a:gd name="connsiteY2497" fmla="*/ 5871 h 21600"/>
              <a:gd name="connsiteX2498" fmla="*/ 5583 w 20295"/>
              <a:gd name="connsiteY2498" fmla="*/ 5795 h 21600"/>
              <a:gd name="connsiteX2499" fmla="*/ 5593 w 20295"/>
              <a:gd name="connsiteY2499" fmla="*/ 5711 h 21600"/>
              <a:gd name="connsiteX2500" fmla="*/ 5602 w 20295"/>
              <a:gd name="connsiteY2500" fmla="*/ 5672 h 21600"/>
              <a:gd name="connsiteX2501" fmla="*/ 5649 w 20295"/>
              <a:gd name="connsiteY2501" fmla="*/ 5577 h 21600"/>
              <a:gd name="connsiteX2502" fmla="*/ 5717 w 20295"/>
              <a:gd name="connsiteY2502" fmla="*/ 5527 h 21600"/>
              <a:gd name="connsiteX2503" fmla="*/ 5779 w 20295"/>
              <a:gd name="connsiteY2503" fmla="*/ 5466 h 21600"/>
              <a:gd name="connsiteX2504" fmla="*/ 5847 w 20295"/>
              <a:gd name="connsiteY2504" fmla="*/ 5393 h 21600"/>
              <a:gd name="connsiteX2505" fmla="*/ 5847 w 20295"/>
              <a:gd name="connsiteY2505" fmla="*/ 5344 h 21600"/>
              <a:gd name="connsiteX2506" fmla="*/ 5908 w 20295"/>
              <a:gd name="connsiteY2506" fmla="*/ 5321 h 21600"/>
              <a:gd name="connsiteX2507" fmla="*/ 5998 w 20295"/>
              <a:gd name="connsiteY2507" fmla="*/ 5321 h 21600"/>
              <a:gd name="connsiteX2508" fmla="*/ 5883 w 20295"/>
              <a:gd name="connsiteY2508" fmla="*/ 5454 h 21600"/>
              <a:gd name="connsiteX2509" fmla="*/ 5868 w 20295"/>
              <a:gd name="connsiteY2509" fmla="*/ 5588 h 21600"/>
              <a:gd name="connsiteX2510" fmla="*/ 5908 w 20295"/>
              <a:gd name="connsiteY2510" fmla="*/ 5600 h 21600"/>
              <a:gd name="connsiteX2511" fmla="*/ 5986 w 20295"/>
              <a:gd name="connsiteY2511" fmla="*/ 5477 h 21600"/>
              <a:gd name="connsiteX2512" fmla="*/ 6049 w 20295"/>
              <a:gd name="connsiteY2512" fmla="*/ 5416 h 21600"/>
              <a:gd name="connsiteX2513" fmla="*/ 6179 w 20295"/>
              <a:gd name="connsiteY2513" fmla="*/ 5321 h 21600"/>
              <a:gd name="connsiteX2514" fmla="*/ 6262 w 20295"/>
              <a:gd name="connsiteY2514" fmla="*/ 5221 h 21600"/>
              <a:gd name="connsiteX2515" fmla="*/ 6231 w 20295"/>
              <a:gd name="connsiteY2515" fmla="*/ 5160 h 21600"/>
              <a:gd name="connsiteX2516" fmla="*/ 6245 w 20295"/>
              <a:gd name="connsiteY2516" fmla="*/ 5049 h 21600"/>
              <a:gd name="connsiteX2517" fmla="*/ 6168 w 20295"/>
              <a:gd name="connsiteY2517" fmla="*/ 5221 h 21600"/>
              <a:gd name="connsiteX2518" fmla="*/ 6075 w 20295"/>
              <a:gd name="connsiteY2518" fmla="*/ 5244 h 21600"/>
              <a:gd name="connsiteX2519" fmla="*/ 6012 w 20295"/>
              <a:gd name="connsiteY2519" fmla="*/ 5172 h 21600"/>
              <a:gd name="connsiteX2520" fmla="*/ 6012 w 20295"/>
              <a:gd name="connsiteY2520" fmla="*/ 5049 h 21600"/>
              <a:gd name="connsiteX2521" fmla="*/ 6017 w 20295"/>
              <a:gd name="connsiteY2521" fmla="*/ 4877 h 21600"/>
              <a:gd name="connsiteX2522" fmla="*/ 6085 w 20295"/>
              <a:gd name="connsiteY2522" fmla="*/ 4770 h 21600"/>
              <a:gd name="connsiteX2523" fmla="*/ 6049 w 20295"/>
              <a:gd name="connsiteY2523" fmla="*/ 4694 h 21600"/>
              <a:gd name="connsiteX2524" fmla="*/ 5965 w 20295"/>
              <a:gd name="connsiteY2524" fmla="*/ 4709 h 21600"/>
              <a:gd name="connsiteX2525" fmla="*/ 5836 w 20295"/>
              <a:gd name="connsiteY2525" fmla="*/ 4843 h 21600"/>
              <a:gd name="connsiteX2526" fmla="*/ 5717 w 20295"/>
              <a:gd name="connsiteY2526" fmla="*/ 5049 h 21600"/>
              <a:gd name="connsiteX2527" fmla="*/ 5670 w 20295"/>
              <a:gd name="connsiteY2527" fmla="*/ 5076 h 21600"/>
              <a:gd name="connsiteX2528" fmla="*/ 5753 w 20295"/>
              <a:gd name="connsiteY2528" fmla="*/ 4927 h 21600"/>
              <a:gd name="connsiteX2529" fmla="*/ 5862 w 20295"/>
              <a:gd name="connsiteY2529" fmla="*/ 4721 h 21600"/>
              <a:gd name="connsiteX2530" fmla="*/ 5939 w 20295"/>
              <a:gd name="connsiteY2530" fmla="*/ 4648 h 21600"/>
              <a:gd name="connsiteX2531" fmla="*/ 6002 w 20295"/>
              <a:gd name="connsiteY2531" fmla="*/ 4537 h 21600"/>
              <a:gd name="connsiteX2532" fmla="*/ 6059 w 20295"/>
              <a:gd name="connsiteY2532" fmla="*/ 4526 h 21600"/>
              <a:gd name="connsiteX2533" fmla="*/ 6137 w 20295"/>
              <a:gd name="connsiteY2533" fmla="*/ 4526 h 21600"/>
              <a:gd name="connsiteX2534" fmla="*/ 6245 w 20295"/>
              <a:gd name="connsiteY2534" fmla="*/ 4560 h 21600"/>
              <a:gd name="connsiteX2535" fmla="*/ 6339 w 20295"/>
              <a:gd name="connsiteY2535" fmla="*/ 4537 h 21600"/>
              <a:gd name="connsiteX2536" fmla="*/ 6422 w 20295"/>
              <a:gd name="connsiteY2536" fmla="*/ 4403 h 21600"/>
              <a:gd name="connsiteX2537" fmla="*/ 6516 w 20295"/>
              <a:gd name="connsiteY2537" fmla="*/ 4354 h 21600"/>
              <a:gd name="connsiteX2538" fmla="*/ 6561 w 20295"/>
              <a:gd name="connsiteY2538" fmla="*/ 4292 h 21600"/>
              <a:gd name="connsiteX2539" fmla="*/ 6608 w 20295"/>
              <a:gd name="connsiteY2539" fmla="*/ 4243 h 21600"/>
              <a:gd name="connsiteX2540" fmla="*/ 6629 w 20295"/>
              <a:gd name="connsiteY2540" fmla="*/ 4059 h 21600"/>
              <a:gd name="connsiteX2541" fmla="*/ 6619 w 20295"/>
              <a:gd name="connsiteY2541" fmla="*/ 4010 h 21600"/>
              <a:gd name="connsiteX2542" fmla="*/ 6577 w 20295"/>
              <a:gd name="connsiteY2542" fmla="*/ 3987 h 21600"/>
              <a:gd name="connsiteX2543" fmla="*/ 6577 w 20295"/>
              <a:gd name="connsiteY2543" fmla="*/ 3853 h 21600"/>
              <a:gd name="connsiteX2544" fmla="*/ 6556 w 20295"/>
              <a:gd name="connsiteY2544" fmla="*/ 3803 h 21600"/>
              <a:gd name="connsiteX2545" fmla="*/ 6479 w 20295"/>
              <a:gd name="connsiteY2545" fmla="*/ 3765 h 21600"/>
              <a:gd name="connsiteX2546" fmla="*/ 6448 w 20295"/>
              <a:gd name="connsiteY2546" fmla="*/ 3681 h 21600"/>
              <a:gd name="connsiteX2547" fmla="*/ 6396 w 20295"/>
              <a:gd name="connsiteY2547" fmla="*/ 3593 h 21600"/>
              <a:gd name="connsiteX2548" fmla="*/ 6438 w 20295"/>
              <a:gd name="connsiteY2548" fmla="*/ 3497 h 21600"/>
              <a:gd name="connsiteX2549" fmla="*/ 6412 w 20295"/>
              <a:gd name="connsiteY2549" fmla="*/ 3314 h 21600"/>
              <a:gd name="connsiteX2550" fmla="*/ 6386 w 20295"/>
              <a:gd name="connsiteY2550" fmla="*/ 3130 h 21600"/>
              <a:gd name="connsiteX2551" fmla="*/ 6375 w 20295"/>
              <a:gd name="connsiteY2551" fmla="*/ 2997 h 21600"/>
              <a:gd name="connsiteX2552" fmla="*/ 6328 w 20295"/>
              <a:gd name="connsiteY2552" fmla="*/ 3058 h 21600"/>
              <a:gd name="connsiteX2553" fmla="*/ 6250 w 20295"/>
              <a:gd name="connsiteY2553" fmla="*/ 3226 h 21600"/>
              <a:gd name="connsiteX2554" fmla="*/ 6163 w 20295"/>
              <a:gd name="connsiteY2554" fmla="*/ 3314 h 21600"/>
              <a:gd name="connsiteX2555" fmla="*/ 6142 w 20295"/>
              <a:gd name="connsiteY2555" fmla="*/ 3215 h 21600"/>
              <a:gd name="connsiteX2556" fmla="*/ 6101 w 20295"/>
              <a:gd name="connsiteY2556" fmla="*/ 3203 h 21600"/>
              <a:gd name="connsiteX2557" fmla="*/ 6127 w 20295"/>
              <a:gd name="connsiteY2557" fmla="*/ 3008 h 21600"/>
              <a:gd name="connsiteX2558" fmla="*/ 6158 w 20295"/>
              <a:gd name="connsiteY2558" fmla="*/ 2886 h 21600"/>
              <a:gd name="connsiteX2559" fmla="*/ 6075 w 20295"/>
              <a:gd name="connsiteY2559" fmla="*/ 2874 h 21600"/>
              <a:gd name="connsiteX2560" fmla="*/ 6069 w 20295"/>
              <a:gd name="connsiteY2560" fmla="*/ 2813 h 21600"/>
              <a:gd name="connsiteX2561" fmla="*/ 6033 w 20295"/>
              <a:gd name="connsiteY2561" fmla="*/ 2725 h 21600"/>
              <a:gd name="connsiteX2562" fmla="*/ 5998 w 20295"/>
              <a:gd name="connsiteY2562" fmla="*/ 2676 h 21600"/>
              <a:gd name="connsiteX2563" fmla="*/ 5951 w 20295"/>
              <a:gd name="connsiteY2563" fmla="*/ 2725 h 21600"/>
              <a:gd name="connsiteX2564" fmla="*/ 5904 w 20295"/>
              <a:gd name="connsiteY2564" fmla="*/ 2702 h 21600"/>
              <a:gd name="connsiteX2565" fmla="*/ 5836 w 20295"/>
              <a:gd name="connsiteY2565" fmla="*/ 2664 h 21600"/>
              <a:gd name="connsiteX2566" fmla="*/ 5795 w 20295"/>
              <a:gd name="connsiteY2566" fmla="*/ 2702 h 21600"/>
              <a:gd name="connsiteX2567" fmla="*/ 5753 w 20295"/>
              <a:gd name="connsiteY2567" fmla="*/ 2936 h 21600"/>
              <a:gd name="connsiteX2568" fmla="*/ 5743 w 20295"/>
              <a:gd name="connsiteY2568" fmla="*/ 3069 h 21600"/>
              <a:gd name="connsiteX2569" fmla="*/ 5645 w 20295"/>
              <a:gd name="connsiteY2569" fmla="*/ 3215 h 21600"/>
              <a:gd name="connsiteX2570" fmla="*/ 5680 w 20295"/>
              <a:gd name="connsiteY2570" fmla="*/ 3337 h 21600"/>
              <a:gd name="connsiteX2571" fmla="*/ 5687 w 20295"/>
              <a:gd name="connsiteY2571" fmla="*/ 3459 h 21600"/>
              <a:gd name="connsiteX2572" fmla="*/ 5666 w 20295"/>
              <a:gd name="connsiteY2572" fmla="*/ 3559 h 21600"/>
              <a:gd name="connsiteX2573" fmla="*/ 5614 w 20295"/>
              <a:gd name="connsiteY2573" fmla="*/ 3669 h 21600"/>
              <a:gd name="connsiteX2574" fmla="*/ 5536 w 20295"/>
              <a:gd name="connsiteY2574" fmla="*/ 3776 h 21600"/>
              <a:gd name="connsiteX2575" fmla="*/ 5437 w 20295"/>
              <a:gd name="connsiteY2575" fmla="*/ 3853 h 21600"/>
              <a:gd name="connsiteX2576" fmla="*/ 5458 w 20295"/>
              <a:gd name="connsiteY2576" fmla="*/ 3926 h 21600"/>
              <a:gd name="connsiteX2577" fmla="*/ 5432 w 20295"/>
              <a:gd name="connsiteY2577" fmla="*/ 4170 h 21600"/>
              <a:gd name="connsiteX2578" fmla="*/ 5369 w 20295"/>
              <a:gd name="connsiteY2578" fmla="*/ 4327 h 21600"/>
              <a:gd name="connsiteX2579" fmla="*/ 5324 w 20295"/>
              <a:gd name="connsiteY2579" fmla="*/ 4377 h 21600"/>
              <a:gd name="connsiteX2580" fmla="*/ 5272 w 20295"/>
              <a:gd name="connsiteY2580" fmla="*/ 4231 h 21600"/>
              <a:gd name="connsiteX2581" fmla="*/ 5272 w 20295"/>
              <a:gd name="connsiteY2581" fmla="*/ 4059 h 21600"/>
              <a:gd name="connsiteX2582" fmla="*/ 5291 w 20295"/>
              <a:gd name="connsiteY2582" fmla="*/ 3914 h 21600"/>
              <a:gd name="connsiteX2583" fmla="*/ 5329 w 20295"/>
              <a:gd name="connsiteY2583" fmla="*/ 3776 h 21600"/>
              <a:gd name="connsiteX2584" fmla="*/ 5277 w 20295"/>
              <a:gd name="connsiteY2584" fmla="*/ 3754 h 21600"/>
              <a:gd name="connsiteX2585" fmla="*/ 5199 w 20295"/>
              <a:gd name="connsiteY2585" fmla="*/ 3754 h 21600"/>
              <a:gd name="connsiteX2586" fmla="*/ 5157 w 20295"/>
              <a:gd name="connsiteY2586" fmla="*/ 3681 h 21600"/>
              <a:gd name="connsiteX2587" fmla="*/ 5105 w 20295"/>
              <a:gd name="connsiteY2587" fmla="*/ 3643 h 21600"/>
              <a:gd name="connsiteX2588" fmla="*/ 5091 w 20295"/>
              <a:gd name="connsiteY2588" fmla="*/ 3570 h 21600"/>
              <a:gd name="connsiteX2589" fmla="*/ 5053 w 20295"/>
              <a:gd name="connsiteY2589" fmla="*/ 3509 h 21600"/>
              <a:gd name="connsiteX2590" fmla="*/ 4976 w 20295"/>
              <a:gd name="connsiteY2590" fmla="*/ 3448 h 21600"/>
              <a:gd name="connsiteX2591" fmla="*/ 4898 w 20295"/>
              <a:gd name="connsiteY2591" fmla="*/ 3486 h 21600"/>
              <a:gd name="connsiteX2592" fmla="*/ 4909 w 20295"/>
              <a:gd name="connsiteY2592" fmla="*/ 3364 h 21600"/>
              <a:gd name="connsiteX2593" fmla="*/ 4924 w 20295"/>
              <a:gd name="connsiteY2593" fmla="*/ 3226 h 21600"/>
              <a:gd name="connsiteX2594" fmla="*/ 4862 w 20295"/>
              <a:gd name="connsiteY2594" fmla="*/ 3203 h 21600"/>
              <a:gd name="connsiteX2595" fmla="*/ 4914 w 20295"/>
              <a:gd name="connsiteY2595" fmla="*/ 3020 h 21600"/>
              <a:gd name="connsiteX2596" fmla="*/ 4966 w 20295"/>
              <a:gd name="connsiteY2596" fmla="*/ 2909 h 21600"/>
              <a:gd name="connsiteX2597" fmla="*/ 5065 w 20295"/>
              <a:gd name="connsiteY2597" fmla="*/ 2737 h 21600"/>
              <a:gd name="connsiteX2598" fmla="*/ 5157 w 20295"/>
              <a:gd name="connsiteY2598" fmla="*/ 2630 h 21600"/>
              <a:gd name="connsiteX2599" fmla="*/ 5220 w 20295"/>
              <a:gd name="connsiteY2599" fmla="*/ 2603 h 21600"/>
              <a:gd name="connsiteX2600" fmla="*/ 5251 w 20295"/>
              <a:gd name="connsiteY2600" fmla="*/ 2519 h 21600"/>
              <a:gd name="connsiteX2601" fmla="*/ 5308 w 20295"/>
              <a:gd name="connsiteY2601" fmla="*/ 2458 h 21600"/>
              <a:gd name="connsiteX2602" fmla="*/ 5376 w 20295"/>
              <a:gd name="connsiteY2602" fmla="*/ 2446 h 21600"/>
              <a:gd name="connsiteX2603" fmla="*/ 5458 w 20295"/>
              <a:gd name="connsiteY2603" fmla="*/ 2347 h 21600"/>
              <a:gd name="connsiteX2604" fmla="*/ 5489 w 20295"/>
              <a:gd name="connsiteY2604" fmla="*/ 2286 h 21600"/>
              <a:gd name="connsiteX2605" fmla="*/ 5572 w 20295"/>
              <a:gd name="connsiteY2605" fmla="*/ 2163 h 21600"/>
              <a:gd name="connsiteX2606" fmla="*/ 5602 w 20295"/>
              <a:gd name="connsiteY2606" fmla="*/ 2091 h 21600"/>
              <a:gd name="connsiteX2607" fmla="*/ 5640 w 20295"/>
              <a:gd name="connsiteY2607" fmla="*/ 2141 h 21600"/>
              <a:gd name="connsiteX2608" fmla="*/ 5706 w 20295"/>
              <a:gd name="connsiteY2608" fmla="*/ 2114 h 21600"/>
              <a:gd name="connsiteX2609" fmla="*/ 5826 w 20295"/>
              <a:gd name="connsiteY2609" fmla="*/ 2018 h 21600"/>
              <a:gd name="connsiteX2610" fmla="*/ 5852 w 20295"/>
              <a:gd name="connsiteY2610" fmla="*/ 1942 h 21600"/>
              <a:gd name="connsiteX2611" fmla="*/ 5842 w 20295"/>
              <a:gd name="connsiteY2611" fmla="*/ 1869 h 21600"/>
              <a:gd name="connsiteX2612" fmla="*/ 5899 w 20295"/>
              <a:gd name="connsiteY2612" fmla="*/ 1796 h 21600"/>
              <a:gd name="connsiteX2613" fmla="*/ 5913 w 20295"/>
              <a:gd name="connsiteY2613" fmla="*/ 1735 h 21600"/>
              <a:gd name="connsiteX2614" fmla="*/ 5878 w 20295"/>
              <a:gd name="connsiteY2614" fmla="*/ 1663 h 21600"/>
              <a:gd name="connsiteX2615" fmla="*/ 5821 w 20295"/>
              <a:gd name="connsiteY2615" fmla="*/ 1651 h 21600"/>
              <a:gd name="connsiteX2616" fmla="*/ 5758 w 20295"/>
              <a:gd name="connsiteY2616" fmla="*/ 1636 h 21600"/>
              <a:gd name="connsiteX2617" fmla="*/ 5706 w 20295"/>
              <a:gd name="connsiteY2617" fmla="*/ 1785 h 21600"/>
              <a:gd name="connsiteX2618" fmla="*/ 5640 w 20295"/>
              <a:gd name="connsiteY2618" fmla="*/ 1907 h 21600"/>
              <a:gd name="connsiteX2619" fmla="*/ 5562 w 20295"/>
              <a:gd name="connsiteY2619" fmla="*/ 2003 h 21600"/>
              <a:gd name="connsiteX2620" fmla="*/ 5546 w 20295"/>
              <a:gd name="connsiteY2620" fmla="*/ 1907 h 21600"/>
              <a:gd name="connsiteX2621" fmla="*/ 5593 w 20295"/>
              <a:gd name="connsiteY2621" fmla="*/ 1808 h 21600"/>
              <a:gd name="connsiteX2622" fmla="*/ 5572 w 20295"/>
              <a:gd name="connsiteY2622" fmla="*/ 1724 h 21600"/>
              <a:gd name="connsiteX2623" fmla="*/ 5473 w 20295"/>
              <a:gd name="connsiteY2623" fmla="*/ 1819 h 21600"/>
              <a:gd name="connsiteX2624" fmla="*/ 5520 w 20295"/>
              <a:gd name="connsiteY2624" fmla="*/ 1686 h 21600"/>
              <a:gd name="connsiteX2625" fmla="*/ 5447 w 20295"/>
              <a:gd name="connsiteY2625" fmla="*/ 1663 h 21600"/>
              <a:gd name="connsiteX2626" fmla="*/ 5510 w 20295"/>
              <a:gd name="connsiteY2626" fmla="*/ 1590 h 21600"/>
              <a:gd name="connsiteX2627" fmla="*/ 5510 w 20295"/>
              <a:gd name="connsiteY2627" fmla="*/ 1441 h 21600"/>
              <a:gd name="connsiteX2628" fmla="*/ 5489 w 20295"/>
              <a:gd name="connsiteY2628" fmla="*/ 1380 h 21600"/>
              <a:gd name="connsiteX2629" fmla="*/ 5442 w 20295"/>
              <a:gd name="connsiteY2629" fmla="*/ 1357 h 21600"/>
              <a:gd name="connsiteX2630" fmla="*/ 1800 w 20295"/>
              <a:gd name="connsiteY2630" fmla="*/ 1407 h 21600"/>
              <a:gd name="connsiteX2631" fmla="*/ 1788 w 20295"/>
              <a:gd name="connsiteY2631" fmla="*/ 1418 h 21600"/>
              <a:gd name="connsiteX2632" fmla="*/ 1722 w 20295"/>
              <a:gd name="connsiteY2632" fmla="*/ 1502 h 21600"/>
              <a:gd name="connsiteX2633" fmla="*/ 1783 w 20295"/>
              <a:gd name="connsiteY2633" fmla="*/ 1502 h 21600"/>
              <a:gd name="connsiteX2634" fmla="*/ 1852 w 20295"/>
              <a:gd name="connsiteY2634" fmla="*/ 1468 h 21600"/>
              <a:gd name="connsiteX2635" fmla="*/ 1866 w 20295"/>
              <a:gd name="connsiteY2635" fmla="*/ 1441 h 21600"/>
              <a:gd name="connsiteX2636" fmla="*/ 1835 w 20295"/>
              <a:gd name="connsiteY2636" fmla="*/ 1407 h 21600"/>
              <a:gd name="connsiteX2637" fmla="*/ 1800 w 20295"/>
              <a:gd name="connsiteY2637" fmla="*/ 1407 h 21600"/>
              <a:gd name="connsiteX2638" fmla="*/ 17202 w 20295"/>
              <a:gd name="connsiteY2638" fmla="*/ 1418 h 21600"/>
              <a:gd name="connsiteX2639" fmla="*/ 17185 w 20295"/>
              <a:gd name="connsiteY2639" fmla="*/ 1468 h 21600"/>
              <a:gd name="connsiteX2640" fmla="*/ 17228 w 20295"/>
              <a:gd name="connsiteY2640" fmla="*/ 1514 h 21600"/>
              <a:gd name="connsiteX2641" fmla="*/ 17270 w 20295"/>
              <a:gd name="connsiteY2641" fmla="*/ 1502 h 21600"/>
              <a:gd name="connsiteX2642" fmla="*/ 17202 w 20295"/>
              <a:gd name="connsiteY2642" fmla="*/ 1418 h 21600"/>
              <a:gd name="connsiteX2643" fmla="*/ 5220 w 20295"/>
              <a:gd name="connsiteY2643" fmla="*/ 1602 h 21600"/>
              <a:gd name="connsiteX2644" fmla="*/ 5168 w 20295"/>
              <a:gd name="connsiteY2644" fmla="*/ 1663 h 21600"/>
              <a:gd name="connsiteX2645" fmla="*/ 5110 w 20295"/>
              <a:gd name="connsiteY2645" fmla="*/ 1697 h 21600"/>
              <a:gd name="connsiteX2646" fmla="*/ 5147 w 20295"/>
              <a:gd name="connsiteY2646" fmla="*/ 1758 h 21600"/>
              <a:gd name="connsiteX2647" fmla="*/ 5188 w 20295"/>
              <a:gd name="connsiteY2647" fmla="*/ 1747 h 21600"/>
              <a:gd name="connsiteX2648" fmla="*/ 5235 w 20295"/>
              <a:gd name="connsiteY2648" fmla="*/ 1785 h 21600"/>
              <a:gd name="connsiteX2649" fmla="*/ 5282 w 20295"/>
              <a:gd name="connsiteY2649" fmla="*/ 1735 h 21600"/>
              <a:gd name="connsiteX2650" fmla="*/ 5272 w 20295"/>
              <a:gd name="connsiteY2650" fmla="*/ 1686 h 21600"/>
              <a:gd name="connsiteX2651" fmla="*/ 5266 w 20295"/>
              <a:gd name="connsiteY2651" fmla="*/ 1663 h 21600"/>
              <a:gd name="connsiteX2652" fmla="*/ 5251 w 20295"/>
              <a:gd name="connsiteY2652" fmla="*/ 1636 h 21600"/>
              <a:gd name="connsiteX2653" fmla="*/ 5220 w 20295"/>
              <a:gd name="connsiteY2653" fmla="*/ 1602 h 21600"/>
              <a:gd name="connsiteX2654" fmla="*/ 1550 w 20295"/>
              <a:gd name="connsiteY2654" fmla="*/ 1758 h 21600"/>
              <a:gd name="connsiteX2655" fmla="*/ 1192 w 20295"/>
              <a:gd name="connsiteY2655" fmla="*/ 2309 h 21600"/>
              <a:gd name="connsiteX2656" fmla="*/ 1256 w 20295"/>
              <a:gd name="connsiteY2656" fmla="*/ 2263 h 21600"/>
              <a:gd name="connsiteX2657" fmla="*/ 1275 w 20295"/>
              <a:gd name="connsiteY2657" fmla="*/ 2186 h 21600"/>
              <a:gd name="connsiteX2658" fmla="*/ 1353 w 20295"/>
              <a:gd name="connsiteY2658" fmla="*/ 2152 h 21600"/>
              <a:gd name="connsiteX2659" fmla="*/ 1307 w 20295"/>
              <a:gd name="connsiteY2659" fmla="*/ 2213 h 21600"/>
              <a:gd name="connsiteX2660" fmla="*/ 1301 w 20295"/>
              <a:gd name="connsiteY2660" fmla="*/ 2263 h 21600"/>
              <a:gd name="connsiteX2661" fmla="*/ 1369 w 20295"/>
              <a:gd name="connsiteY2661" fmla="*/ 2236 h 21600"/>
              <a:gd name="connsiteX2662" fmla="*/ 1400 w 20295"/>
              <a:gd name="connsiteY2662" fmla="*/ 2263 h 21600"/>
              <a:gd name="connsiteX2663" fmla="*/ 1374 w 20295"/>
              <a:gd name="connsiteY2663" fmla="*/ 2324 h 21600"/>
              <a:gd name="connsiteX2664" fmla="*/ 1411 w 20295"/>
              <a:gd name="connsiteY2664" fmla="*/ 2370 h 21600"/>
              <a:gd name="connsiteX2665" fmla="*/ 1416 w 20295"/>
              <a:gd name="connsiteY2665" fmla="*/ 2420 h 21600"/>
              <a:gd name="connsiteX2666" fmla="*/ 1456 w 20295"/>
              <a:gd name="connsiteY2666" fmla="*/ 2420 h 21600"/>
              <a:gd name="connsiteX2667" fmla="*/ 1494 w 20295"/>
              <a:gd name="connsiteY2667" fmla="*/ 2397 h 21600"/>
              <a:gd name="connsiteX2668" fmla="*/ 1576 w 20295"/>
              <a:gd name="connsiteY2668" fmla="*/ 2248 h 21600"/>
              <a:gd name="connsiteX2669" fmla="*/ 1659 w 20295"/>
              <a:gd name="connsiteY2669" fmla="*/ 2236 h 21600"/>
              <a:gd name="connsiteX2670" fmla="*/ 1741 w 20295"/>
              <a:gd name="connsiteY2670" fmla="*/ 2175 h 21600"/>
              <a:gd name="connsiteX2671" fmla="*/ 1732 w 20295"/>
              <a:gd name="connsiteY2671" fmla="*/ 2041 h 21600"/>
              <a:gd name="connsiteX2672" fmla="*/ 1623 w 20295"/>
              <a:gd name="connsiteY2672" fmla="*/ 2018 h 21600"/>
              <a:gd name="connsiteX2673" fmla="*/ 1571 w 20295"/>
              <a:gd name="connsiteY2673" fmla="*/ 2125 h 21600"/>
              <a:gd name="connsiteX2674" fmla="*/ 1560 w 20295"/>
              <a:gd name="connsiteY2674" fmla="*/ 2091 h 21600"/>
              <a:gd name="connsiteX2675" fmla="*/ 1618 w 20295"/>
              <a:gd name="connsiteY2675" fmla="*/ 2003 h 21600"/>
              <a:gd name="connsiteX2676" fmla="*/ 1586 w 20295"/>
              <a:gd name="connsiteY2676" fmla="*/ 1869 h 21600"/>
              <a:gd name="connsiteX2677" fmla="*/ 1550 w 20295"/>
              <a:gd name="connsiteY2677" fmla="*/ 1758 h 21600"/>
              <a:gd name="connsiteX2678" fmla="*/ 6116 w 20295"/>
              <a:gd name="connsiteY2678" fmla="*/ 1858 h 21600"/>
              <a:gd name="connsiteX2679" fmla="*/ 6075 w 20295"/>
              <a:gd name="connsiteY2679" fmla="*/ 1869 h 21600"/>
              <a:gd name="connsiteX2680" fmla="*/ 6033 w 20295"/>
              <a:gd name="connsiteY2680" fmla="*/ 1942 h 21600"/>
              <a:gd name="connsiteX2681" fmla="*/ 6023 w 20295"/>
              <a:gd name="connsiteY2681" fmla="*/ 2018 h 21600"/>
              <a:gd name="connsiteX2682" fmla="*/ 6075 w 20295"/>
              <a:gd name="connsiteY2682" fmla="*/ 2003 h 21600"/>
              <a:gd name="connsiteX2683" fmla="*/ 6116 w 20295"/>
              <a:gd name="connsiteY2683" fmla="*/ 1969 h 21600"/>
              <a:gd name="connsiteX2684" fmla="*/ 6127 w 20295"/>
              <a:gd name="connsiteY2684" fmla="*/ 1957 h 21600"/>
              <a:gd name="connsiteX2685" fmla="*/ 6142 w 20295"/>
              <a:gd name="connsiteY2685" fmla="*/ 1896 h 21600"/>
              <a:gd name="connsiteX2686" fmla="*/ 6116 w 20295"/>
              <a:gd name="connsiteY2686" fmla="*/ 1858 h 21600"/>
              <a:gd name="connsiteX2687" fmla="*/ 8759 w 20295"/>
              <a:gd name="connsiteY2687" fmla="*/ 2102 h 21600"/>
              <a:gd name="connsiteX2688" fmla="*/ 8681 w 20295"/>
              <a:gd name="connsiteY2688" fmla="*/ 2175 h 21600"/>
              <a:gd name="connsiteX2689" fmla="*/ 8629 w 20295"/>
              <a:gd name="connsiteY2689" fmla="*/ 2125 h 21600"/>
              <a:gd name="connsiteX2690" fmla="*/ 8552 w 20295"/>
              <a:gd name="connsiteY2690" fmla="*/ 2213 h 21600"/>
              <a:gd name="connsiteX2691" fmla="*/ 8490 w 20295"/>
              <a:gd name="connsiteY2691" fmla="*/ 2114 h 21600"/>
              <a:gd name="connsiteX2692" fmla="*/ 8417 w 20295"/>
              <a:gd name="connsiteY2692" fmla="*/ 2141 h 21600"/>
              <a:gd name="connsiteX2693" fmla="*/ 8382 w 20295"/>
              <a:gd name="connsiteY2693" fmla="*/ 2225 h 21600"/>
              <a:gd name="connsiteX2694" fmla="*/ 8474 w 20295"/>
              <a:gd name="connsiteY2694" fmla="*/ 2263 h 21600"/>
              <a:gd name="connsiteX2695" fmla="*/ 8474 w 20295"/>
              <a:gd name="connsiteY2695" fmla="*/ 2297 h 21600"/>
              <a:gd name="connsiteX2696" fmla="*/ 8391 w 20295"/>
              <a:gd name="connsiteY2696" fmla="*/ 2335 h 21600"/>
              <a:gd name="connsiteX2697" fmla="*/ 8485 w 20295"/>
              <a:gd name="connsiteY2697" fmla="*/ 2397 h 21600"/>
              <a:gd name="connsiteX2698" fmla="*/ 8433 w 20295"/>
              <a:gd name="connsiteY2698" fmla="*/ 2458 h 21600"/>
              <a:gd name="connsiteX2699" fmla="*/ 8563 w 20295"/>
              <a:gd name="connsiteY2699" fmla="*/ 2507 h 21600"/>
              <a:gd name="connsiteX2700" fmla="*/ 8620 w 20295"/>
              <a:gd name="connsiteY2700" fmla="*/ 2530 h 21600"/>
              <a:gd name="connsiteX2701" fmla="*/ 8660 w 20295"/>
              <a:gd name="connsiteY2701" fmla="*/ 2507 h 21600"/>
              <a:gd name="connsiteX2702" fmla="*/ 8801 w 20295"/>
              <a:gd name="connsiteY2702" fmla="*/ 2408 h 21600"/>
              <a:gd name="connsiteX2703" fmla="*/ 8867 w 20295"/>
              <a:gd name="connsiteY2703" fmla="*/ 2297 h 21600"/>
              <a:gd name="connsiteX2704" fmla="*/ 8822 w 20295"/>
              <a:gd name="connsiteY2704" fmla="*/ 2202 h 21600"/>
              <a:gd name="connsiteX2705" fmla="*/ 8837 w 20295"/>
              <a:gd name="connsiteY2705" fmla="*/ 2102 h 21600"/>
              <a:gd name="connsiteX2706" fmla="*/ 8759 w 20295"/>
              <a:gd name="connsiteY2706" fmla="*/ 2102 h 21600"/>
              <a:gd name="connsiteX2707" fmla="*/ 5567 w 20295"/>
              <a:gd name="connsiteY2707" fmla="*/ 2213 h 21600"/>
              <a:gd name="connsiteX2708" fmla="*/ 5510 w 20295"/>
              <a:gd name="connsiteY2708" fmla="*/ 2335 h 21600"/>
              <a:gd name="connsiteX2709" fmla="*/ 5473 w 20295"/>
              <a:gd name="connsiteY2709" fmla="*/ 2458 h 21600"/>
              <a:gd name="connsiteX2710" fmla="*/ 5411 w 20295"/>
              <a:gd name="connsiteY2710" fmla="*/ 2519 h 21600"/>
              <a:gd name="connsiteX2711" fmla="*/ 5479 w 20295"/>
              <a:gd name="connsiteY2711" fmla="*/ 2507 h 21600"/>
              <a:gd name="connsiteX2712" fmla="*/ 5468 w 20295"/>
              <a:gd name="connsiteY2712" fmla="*/ 2592 h 21600"/>
              <a:gd name="connsiteX2713" fmla="*/ 5557 w 20295"/>
              <a:gd name="connsiteY2713" fmla="*/ 2519 h 21600"/>
              <a:gd name="connsiteX2714" fmla="*/ 5623 w 20295"/>
              <a:gd name="connsiteY2714" fmla="*/ 2446 h 21600"/>
              <a:gd name="connsiteX2715" fmla="*/ 5635 w 20295"/>
              <a:gd name="connsiteY2715" fmla="*/ 2507 h 21600"/>
              <a:gd name="connsiteX2716" fmla="*/ 5696 w 20295"/>
              <a:gd name="connsiteY2716" fmla="*/ 2542 h 21600"/>
              <a:gd name="connsiteX2717" fmla="*/ 5753 w 20295"/>
              <a:gd name="connsiteY2717" fmla="*/ 2492 h 21600"/>
              <a:gd name="connsiteX2718" fmla="*/ 5732 w 20295"/>
              <a:gd name="connsiteY2718" fmla="*/ 2446 h 21600"/>
              <a:gd name="connsiteX2719" fmla="*/ 5696 w 20295"/>
              <a:gd name="connsiteY2719" fmla="*/ 2458 h 21600"/>
              <a:gd name="connsiteX2720" fmla="*/ 5706 w 20295"/>
              <a:gd name="connsiteY2720" fmla="*/ 2397 h 21600"/>
              <a:gd name="connsiteX2721" fmla="*/ 5670 w 20295"/>
              <a:gd name="connsiteY2721" fmla="*/ 2347 h 21600"/>
              <a:gd name="connsiteX2722" fmla="*/ 5628 w 20295"/>
              <a:gd name="connsiteY2722" fmla="*/ 2297 h 21600"/>
              <a:gd name="connsiteX2723" fmla="*/ 5614 w 20295"/>
              <a:gd name="connsiteY2723" fmla="*/ 2263 h 21600"/>
              <a:gd name="connsiteX2724" fmla="*/ 5588 w 20295"/>
              <a:gd name="connsiteY2724" fmla="*/ 2286 h 21600"/>
              <a:gd name="connsiteX2725" fmla="*/ 5593 w 20295"/>
              <a:gd name="connsiteY2725" fmla="*/ 2225 h 21600"/>
              <a:gd name="connsiteX2726" fmla="*/ 5567 w 20295"/>
              <a:gd name="connsiteY2726" fmla="*/ 2213 h 21600"/>
              <a:gd name="connsiteX2727" fmla="*/ 1473 w 20295"/>
              <a:gd name="connsiteY2727" fmla="*/ 2492 h 21600"/>
              <a:gd name="connsiteX2728" fmla="*/ 1442 w 20295"/>
              <a:gd name="connsiteY2728" fmla="*/ 2542 h 21600"/>
              <a:gd name="connsiteX2729" fmla="*/ 1447 w 20295"/>
              <a:gd name="connsiteY2729" fmla="*/ 2553 h 21600"/>
              <a:gd name="connsiteX2730" fmla="*/ 1489 w 20295"/>
              <a:gd name="connsiteY2730" fmla="*/ 2542 h 21600"/>
              <a:gd name="connsiteX2731" fmla="*/ 1494 w 20295"/>
              <a:gd name="connsiteY2731" fmla="*/ 2580 h 21600"/>
              <a:gd name="connsiteX2732" fmla="*/ 1515 w 20295"/>
              <a:gd name="connsiteY2732" fmla="*/ 2603 h 21600"/>
              <a:gd name="connsiteX2733" fmla="*/ 1566 w 20295"/>
              <a:gd name="connsiteY2733" fmla="*/ 2580 h 21600"/>
              <a:gd name="connsiteX2734" fmla="*/ 1576 w 20295"/>
              <a:gd name="connsiteY2734" fmla="*/ 2553 h 21600"/>
              <a:gd name="connsiteX2735" fmla="*/ 1541 w 20295"/>
              <a:gd name="connsiteY2735" fmla="*/ 2542 h 21600"/>
              <a:gd name="connsiteX2736" fmla="*/ 1524 w 20295"/>
              <a:gd name="connsiteY2736" fmla="*/ 2507 h 21600"/>
              <a:gd name="connsiteX2737" fmla="*/ 1489 w 20295"/>
              <a:gd name="connsiteY2737" fmla="*/ 2519 h 21600"/>
              <a:gd name="connsiteX2738" fmla="*/ 1473 w 20295"/>
              <a:gd name="connsiteY2738" fmla="*/ 2492 h 21600"/>
              <a:gd name="connsiteX2739" fmla="*/ 5572 w 20295"/>
              <a:gd name="connsiteY2739" fmla="*/ 2614 h 21600"/>
              <a:gd name="connsiteX2740" fmla="*/ 5520 w 20295"/>
              <a:gd name="connsiteY2740" fmla="*/ 2676 h 21600"/>
              <a:gd name="connsiteX2741" fmla="*/ 5520 w 20295"/>
              <a:gd name="connsiteY2741" fmla="*/ 2725 h 21600"/>
              <a:gd name="connsiteX2742" fmla="*/ 5551 w 20295"/>
              <a:gd name="connsiteY2742" fmla="*/ 2725 h 21600"/>
              <a:gd name="connsiteX2743" fmla="*/ 5628 w 20295"/>
              <a:gd name="connsiteY2743" fmla="*/ 2641 h 21600"/>
              <a:gd name="connsiteX2744" fmla="*/ 5635 w 20295"/>
              <a:gd name="connsiteY2744" fmla="*/ 2614 h 21600"/>
              <a:gd name="connsiteX2745" fmla="*/ 5572 w 20295"/>
              <a:gd name="connsiteY2745" fmla="*/ 2614 h 21600"/>
              <a:gd name="connsiteX2746" fmla="*/ 5706 w 20295"/>
              <a:gd name="connsiteY2746" fmla="*/ 2691 h 21600"/>
              <a:gd name="connsiteX2747" fmla="*/ 5680 w 20295"/>
              <a:gd name="connsiteY2747" fmla="*/ 2737 h 21600"/>
              <a:gd name="connsiteX2748" fmla="*/ 5675 w 20295"/>
              <a:gd name="connsiteY2748" fmla="*/ 2752 h 21600"/>
              <a:gd name="connsiteX2749" fmla="*/ 5675 w 20295"/>
              <a:gd name="connsiteY2749" fmla="*/ 2786 h 21600"/>
              <a:gd name="connsiteX2750" fmla="*/ 5691 w 20295"/>
              <a:gd name="connsiteY2750" fmla="*/ 2798 h 21600"/>
              <a:gd name="connsiteX2751" fmla="*/ 5732 w 20295"/>
              <a:gd name="connsiteY2751" fmla="*/ 2725 h 21600"/>
              <a:gd name="connsiteX2752" fmla="*/ 5727 w 20295"/>
              <a:gd name="connsiteY2752" fmla="*/ 2691 h 21600"/>
              <a:gd name="connsiteX2753" fmla="*/ 5706 w 20295"/>
              <a:gd name="connsiteY2753" fmla="*/ 2691 h 21600"/>
              <a:gd name="connsiteX2754" fmla="*/ 1451 w 20295"/>
              <a:gd name="connsiteY2754" fmla="*/ 2981 h 21600"/>
              <a:gd name="connsiteX2755" fmla="*/ 1395 w 20295"/>
              <a:gd name="connsiteY2755" fmla="*/ 3008 h 21600"/>
              <a:gd name="connsiteX2756" fmla="*/ 1400 w 20295"/>
              <a:gd name="connsiteY2756" fmla="*/ 3058 h 21600"/>
              <a:gd name="connsiteX2757" fmla="*/ 1421 w 20295"/>
              <a:gd name="connsiteY2757" fmla="*/ 3081 h 21600"/>
              <a:gd name="connsiteX2758" fmla="*/ 1463 w 20295"/>
              <a:gd name="connsiteY2758" fmla="*/ 3058 h 21600"/>
              <a:gd name="connsiteX2759" fmla="*/ 1489 w 20295"/>
              <a:gd name="connsiteY2759" fmla="*/ 2997 h 21600"/>
              <a:gd name="connsiteX2760" fmla="*/ 1451 w 20295"/>
              <a:gd name="connsiteY2760" fmla="*/ 2981 h 21600"/>
              <a:gd name="connsiteX2761" fmla="*/ 9251 w 20295"/>
              <a:gd name="connsiteY2761" fmla="*/ 3253 h 21600"/>
              <a:gd name="connsiteX2762" fmla="*/ 9211 w 20295"/>
              <a:gd name="connsiteY2762" fmla="*/ 3375 h 21600"/>
              <a:gd name="connsiteX2763" fmla="*/ 9190 w 20295"/>
              <a:gd name="connsiteY2763" fmla="*/ 3520 h 21600"/>
              <a:gd name="connsiteX2764" fmla="*/ 9211 w 20295"/>
              <a:gd name="connsiteY2764" fmla="*/ 3608 h 21600"/>
              <a:gd name="connsiteX2765" fmla="*/ 9216 w 20295"/>
              <a:gd name="connsiteY2765" fmla="*/ 3754 h 21600"/>
              <a:gd name="connsiteX2766" fmla="*/ 9242 w 20295"/>
              <a:gd name="connsiteY2766" fmla="*/ 3681 h 21600"/>
              <a:gd name="connsiteX2767" fmla="*/ 9256 w 20295"/>
              <a:gd name="connsiteY2767" fmla="*/ 3715 h 21600"/>
              <a:gd name="connsiteX2768" fmla="*/ 9237 w 20295"/>
              <a:gd name="connsiteY2768" fmla="*/ 3792 h 21600"/>
              <a:gd name="connsiteX2769" fmla="*/ 9251 w 20295"/>
              <a:gd name="connsiteY2769" fmla="*/ 3826 h 21600"/>
              <a:gd name="connsiteX2770" fmla="*/ 9308 w 20295"/>
              <a:gd name="connsiteY2770" fmla="*/ 3853 h 21600"/>
              <a:gd name="connsiteX2771" fmla="*/ 9345 w 20295"/>
              <a:gd name="connsiteY2771" fmla="*/ 3948 h 21600"/>
              <a:gd name="connsiteX2772" fmla="*/ 9334 w 20295"/>
              <a:gd name="connsiteY2772" fmla="*/ 4048 h 21600"/>
              <a:gd name="connsiteX2773" fmla="*/ 9263 w 20295"/>
              <a:gd name="connsiteY2773" fmla="*/ 4021 h 21600"/>
              <a:gd name="connsiteX2774" fmla="*/ 9251 w 20295"/>
              <a:gd name="connsiteY2774" fmla="*/ 4132 h 21600"/>
              <a:gd name="connsiteX2775" fmla="*/ 9277 w 20295"/>
              <a:gd name="connsiteY2775" fmla="*/ 4220 h 21600"/>
              <a:gd name="connsiteX2776" fmla="*/ 9220 w 20295"/>
              <a:gd name="connsiteY2776" fmla="*/ 4266 h 21600"/>
              <a:gd name="connsiteX2777" fmla="*/ 9237 w 20295"/>
              <a:gd name="connsiteY2777" fmla="*/ 4327 h 21600"/>
              <a:gd name="connsiteX2778" fmla="*/ 9319 w 20295"/>
              <a:gd name="connsiteY2778" fmla="*/ 4354 h 21600"/>
              <a:gd name="connsiteX2779" fmla="*/ 9272 w 20295"/>
              <a:gd name="connsiteY2779" fmla="*/ 4377 h 21600"/>
              <a:gd name="connsiteX2780" fmla="*/ 9190 w 20295"/>
              <a:gd name="connsiteY2780" fmla="*/ 4549 h 21600"/>
              <a:gd name="connsiteX2781" fmla="*/ 9220 w 20295"/>
              <a:gd name="connsiteY2781" fmla="*/ 4572 h 21600"/>
              <a:gd name="connsiteX2782" fmla="*/ 9256 w 20295"/>
              <a:gd name="connsiteY2782" fmla="*/ 4526 h 21600"/>
              <a:gd name="connsiteX2783" fmla="*/ 9303 w 20295"/>
              <a:gd name="connsiteY2783" fmla="*/ 4537 h 21600"/>
              <a:gd name="connsiteX2784" fmla="*/ 9340 w 20295"/>
              <a:gd name="connsiteY2784" fmla="*/ 4464 h 21600"/>
              <a:gd name="connsiteX2785" fmla="*/ 9366 w 20295"/>
              <a:gd name="connsiteY2785" fmla="*/ 4499 h 21600"/>
              <a:gd name="connsiteX2786" fmla="*/ 9454 w 20295"/>
              <a:gd name="connsiteY2786" fmla="*/ 4449 h 21600"/>
              <a:gd name="connsiteX2787" fmla="*/ 9527 w 20295"/>
              <a:gd name="connsiteY2787" fmla="*/ 4449 h 21600"/>
              <a:gd name="connsiteX2788" fmla="*/ 9574 w 20295"/>
              <a:gd name="connsiteY2788" fmla="*/ 4365 h 21600"/>
              <a:gd name="connsiteX2789" fmla="*/ 9552 w 20295"/>
              <a:gd name="connsiteY2789" fmla="*/ 4292 h 21600"/>
              <a:gd name="connsiteX2790" fmla="*/ 9578 w 20295"/>
              <a:gd name="connsiteY2790" fmla="*/ 4243 h 21600"/>
              <a:gd name="connsiteX2791" fmla="*/ 9583 w 20295"/>
              <a:gd name="connsiteY2791" fmla="*/ 4143 h 21600"/>
              <a:gd name="connsiteX2792" fmla="*/ 9522 w 20295"/>
              <a:gd name="connsiteY2792" fmla="*/ 4120 h 21600"/>
              <a:gd name="connsiteX2793" fmla="*/ 9506 w 20295"/>
              <a:gd name="connsiteY2793" fmla="*/ 4059 h 21600"/>
              <a:gd name="connsiteX2794" fmla="*/ 9475 w 20295"/>
              <a:gd name="connsiteY2794" fmla="*/ 3876 h 21600"/>
              <a:gd name="connsiteX2795" fmla="*/ 9438 w 20295"/>
              <a:gd name="connsiteY2795" fmla="*/ 3853 h 21600"/>
              <a:gd name="connsiteX2796" fmla="*/ 9392 w 20295"/>
              <a:gd name="connsiteY2796" fmla="*/ 3654 h 21600"/>
              <a:gd name="connsiteX2797" fmla="*/ 9340 w 20295"/>
              <a:gd name="connsiteY2797" fmla="*/ 3643 h 21600"/>
              <a:gd name="connsiteX2798" fmla="*/ 9386 w 20295"/>
              <a:gd name="connsiteY2798" fmla="*/ 3509 h 21600"/>
              <a:gd name="connsiteX2799" fmla="*/ 9397 w 20295"/>
              <a:gd name="connsiteY2799" fmla="*/ 3387 h 21600"/>
              <a:gd name="connsiteX2800" fmla="*/ 9345 w 20295"/>
              <a:gd name="connsiteY2800" fmla="*/ 3387 h 21600"/>
              <a:gd name="connsiteX2801" fmla="*/ 9293 w 20295"/>
              <a:gd name="connsiteY2801" fmla="*/ 3410 h 21600"/>
              <a:gd name="connsiteX2802" fmla="*/ 9350 w 20295"/>
              <a:gd name="connsiteY2802" fmla="*/ 3253 h 21600"/>
              <a:gd name="connsiteX2803" fmla="*/ 9289 w 20295"/>
              <a:gd name="connsiteY2803" fmla="*/ 3264 h 21600"/>
              <a:gd name="connsiteX2804" fmla="*/ 9251 w 20295"/>
              <a:gd name="connsiteY2804" fmla="*/ 3253 h 21600"/>
              <a:gd name="connsiteX2805" fmla="*/ 1923 w 20295"/>
              <a:gd name="connsiteY2805" fmla="*/ 3348 h 21600"/>
              <a:gd name="connsiteX2806" fmla="*/ 1887 w 20295"/>
              <a:gd name="connsiteY2806" fmla="*/ 3375 h 21600"/>
              <a:gd name="connsiteX2807" fmla="*/ 1819 w 20295"/>
              <a:gd name="connsiteY2807" fmla="*/ 3425 h 21600"/>
              <a:gd name="connsiteX2808" fmla="*/ 1793 w 20295"/>
              <a:gd name="connsiteY2808" fmla="*/ 3497 h 21600"/>
              <a:gd name="connsiteX2809" fmla="*/ 1805 w 20295"/>
              <a:gd name="connsiteY2809" fmla="*/ 3532 h 21600"/>
              <a:gd name="connsiteX2810" fmla="*/ 1877 w 20295"/>
              <a:gd name="connsiteY2810" fmla="*/ 3471 h 21600"/>
              <a:gd name="connsiteX2811" fmla="*/ 1955 w 20295"/>
              <a:gd name="connsiteY2811" fmla="*/ 3398 h 21600"/>
              <a:gd name="connsiteX2812" fmla="*/ 1955 w 20295"/>
              <a:gd name="connsiteY2812" fmla="*/ 3364 h 21600"/>
              <a:gd name="connsiteX2813" fmla="*/ 1923 w 20295"/>
              <a:gd name="connsiteY2813" fmla="*/ 3348 h 21600"/>
              <a:gd name="connsiteX2814" fmla="*/ 9152 w 20295"/>
              <a:gd name="connsiteY2814" fmla="*/ 3765 h 21600"/>
              <a:gd name="connsiteX2815" fmla="*/ 9112 w 20295"/>
              <a:gd name="connsiteY2815" fmla="*/ 3776 h 21600"/>
              <a:gd name="connsiteX2816" fmla="*/ 9070 w 20295"/>
              <a:gd name="connsiteY2816" fmla="*/ 3853 h 21600"/>
              <a:gd name="connsiteX2817" fmla="*/ 8997 w 20295"/>
              <a:gd name="connsiteY2817" fmla="*/ 3975 h 21600"/>
              <a:gd name="connsiteX2818" fmla="*/ 9023 w 20295"/>
              <a:gd name="connsiteY2818" fmla="*/ 4120 h 21600"/>
              <a:gd name="connsiteX2819" fmla="*/ 8978 w 20295"/>
              <a:gd name="connsiteY2819" fmla="*/ 4292 h 21600"/>
              <a:gd name="connsiteX2820" fmla="*/ 9049 w 20295"/>
              <a:gd name="connsiteY2820" fmla="*/ 4315 h 21600"/>
              <a:gd name="connsiteX2821" fmla="*/ 9143 w 20295"/>
              <a:gd name="connsiteY2821" fmla="*/ 4220 h 21600"/>
              <a:gd name="connsiteX2822" fmla="*/ 9185 w 20295"/>
              <a:gd name="connsiteY2822" fmla="*/ 4082 h 21600"/>
              <a:gd name="connsiteX2823" fmla="*/ 9178 w 20295"/>
              <a:gd name="connsiteY2823" fmla="*/ 3975 h 21600"/>
              <a:gd name="connsiteX2824" fmla="*/ 9204 w 20295"/>
              <a:gd name="connsiteY2824" fmla="*/ 3864 h 21600"/>
              <a:gd name="connsiteX2825" fmla="*/ 9152 w 20295"/>
              <a:gd name="connsiteY2825" fmla="*/ 3765 h 21600"/>
              <a:gd name="connsiteX2826" fmla="*/ 2695 w 20295"/>
              <a:gd name="connsiteY2826" fmla="*/ 3926 h 21600"/>
              <a:gd name="connsiteX2827" fmla="*/ 2674 w 20295"/>
              <a:gd name="connsiteY2827" fmla="*/ 3975 h 21600"/>
              <a:gd name="connsiteX2828" fmla="*/ 2665 w 20295"/>
              <a:gd name="connsiteY2828" fmla="*/ 4048 h 21600"/>
              <a:gd name="connsiteX2829" fmla="*/ 2669 w 20295"/>
              <a:gd name="connsiteY2829" fmla="*/ 4082 h 21600"/>
              <a:gd name="connsiteX2830" fmla="*/ 2665 w 20295"/>
              <a:gd name="connsiteY2830" fmla="*/ 4159 h 21600"/>
              <a:gd name="connsiteX2831" fmla="*/ 2674 w 20295"/>
              <a:gd name="connsiteY2831" fmla="*/ 4231 h 21600"/>
              <a:gd name="connsiteX2832" fmla="*/ 2695 w 20295"/>
              <a:gd name="connsiteY2832" fmla="*/ 4231 h 21600"/>
              <a:gd name="connsiteX2833" fmla="*/ 2690 w 20295"/>
              <a:gd name="connsiteY2833" fmla="*/ 4109 h 21600"/>
              <a:gd name="connsiteX2834" fmla="*/ 2768 w 20295"/>
              <a:gd name="connsiteY2834" fmla="*/ 3937 h 21600"/>
              <a:gd name="connsiteX2835" fmla="*/ 2716 w 20295"/>
              <a:gd name="connsiteY2835" fmla="*/ 3948 h 21600"/>
              <a:gd name="connsiteX2836" fmla="*/ 2695 w 20295"/>
              <a:gd name="connsiteY2836" fmla="*/ 3926 h 21600"/>
              <a:gd name="connsiteX2837" fmla="*/ 6587 w 20295"/>
              <a:gd name="connsiteY2837" fmla="*/ 4315 h 21600"/>
              <a:gd name="connsiteX2838" fmla="*/ 6535 w 20295"/>
              <a:gd name="connsiteY2838" fmla="*/ 4365 h 21600"/>
              <a:gd name="connsiteX2839" fmla="*/ 6490 w 20295"/>
              <a:gd name="connsiteY2839" fmla="*/ 4464 h 21600"/>
              <a:gd name="connsiteX2840" fmla="*/ 6401 w 20295"/>
              <a:gd name="connsiteY2840" fmla="*/ 4709 h 21600"/>
              <a:gd name="connsiteX2841" fmla="*/ 6344 w 20295"/>
              <a:gd name="connsiteY2841" fmla="*/ 4805 h 21600"/>
              <a:gd name="connsiteX2842" fmla="*/ 6360 w 20295"/>
              <a:gd name="connsiteY2842" fmla="*/ 4843 h 21600"/>
              <a:gd name="connsiteX2843" fmla="*/ 6318 w 20295"/>
              <a:gd name="connsiteY2843" fmla="*/ 4904 h 21600"/>
              <a:gd name="connsiteX2844" fmla="*/ 6323 w 20295"/>
              <a:gd name="connsiteY2844" fmla="*/ 4954 h 21600"/>
              <a:gd name="connsiteX2845" fmla="*/ 6427 w 20295"/>
              <a:gd name="connsiteY2845" fmla="*/ 4954 h 21600"/>
              <a:gd name="connsiteX2846" fmla="*/ 6483 w 20295"/>
              <a:gd name="connsiteY2846" fmla="*/ 4938 h 21600"/>
              <a:gd name="connsiteX2847" fmla="*/ 6530 w 20295"/>
              <a:gd name="connsiteY2847" fmla="*/ 4988 h 21600"/>
              <a:gd name="connsiteX2848" fmla="*/ 6483 w 20295"/>
              <a:gd name="connsiteY2848" fmla="*/ 5061 h 21600"/>
              <a:gd name="connsiteX2849" fmla="*/ 6516 w 20295"/>
              <a:gd name="connsiteY2849" fmla="*/ 5061 h 21600"/>
              <a:gd name="connsiteX2850" fmla="*/ 6594 w 20295"/>
              <a:gd name="connsiteY2850" fmla="*/ 4927 h 21600"/>
              <a:gd name="connsiteX2851" fmla="*/ 6608 w 20295"/>
              <a:gd name="connsiteY2851" fmla="*/ 4954 h 21600"/>
              <a:gd name="connsiteX2852" fmla="*/ 6582 w 20295"/>
              <a:gd name="connsiteY2852" fmla="*/ 5076 h 21600"/>
              <a:gd name="connsiteX2853" fmla="*/ 6613 w 20295"/>
              <a:gd name="connsiteY2853" fmla="*/ 5110 h 21600"/>
              <a:gd name="connsiteX2854" fmla="*/ 6639 w 20295"/>
              <a:gd name="connsiteY2854" fmla="*/ 5099 h 21600"/>
              <a:gd name="connsiteX2855" fmla="*/ 6676 w 20295"/>
              <a:gd name="connsiteY2855" fmla="*/ 4965 h 21600"/>
              <a:gd name="connsiteX2856" fmla="*/ 6671 w 20295"/>
              <a:gd name="connsiteY2856" fmla="*/ 4866 h 21600"/>
              <a:gd name="connsiteX2857" fmla="*/ 6676 w 20295"/>
              <a:gd name="connsiteY2857" fmla="*/ 4782 h 21600"/>
              <a:gd name="connsiteX2858" fmla="*/ 6634 w 20295"/>
              <a:gd name="connsiteY2858" fmla="*/ 4805 h 21600"/>
              <a:gd name="connsiteX2859" fmla="*/ 6665 w 20295"/>
              <a:gd name="connsiteY2859" fmla="*/ 4694 h 21600"/>
              <a:gd name="connsiteX2860" fmla="*/ 6619 w 20295"/>
              <a:gd name="connsiteY2860" fmla="*/ 4648 h 21600"/>
              <a:gd name="connsiteX2861" fmla="*/ 6587 w 20295"/>
              <a:gd name="connsiteY2861" fmla="*/ 4682 h 21600"/>
              <a:gd name="connsiteX2862" fmla="*/ 6547 w 20295"/>
              <a:gd name="connsiteY2862" fmla="*/ 4633 h 21600"/>
              <a:gd name="connsiteX2863" fmla="*/ 6573 w 20295"/>
              <a:gd name="connsiteY2863" fmla="*/ 4587 h 21600"/>
              <a:gd name="connsiteX2864" fmla="*/ 6542 w 20295"/>
              <a:gd name="connsiteY2864" fmla="*/ 4549 h 21600"/>
              <a:gd name="connsiteX2865" fmla="*/ 6500 w 20295"/>
              <a:gd name="connsiteY2865" fmla="*/ 4598 h 21600"/>
              <a:gd name="connsiteX2866" fmla="*/ 6551 w 20295"/>
              <a:gd name="connsiteY2866" fmla="*/ 4464 h 21600"/>
              <a:gd name="connsiteX2867" fmla="*/ 6594 w 20295"/>
              <a:gd name="connsiteY2867" fmla="*/ 4365 h 21600"/>
              <a:gd name="connsiteX2868" fmla="*/ 6608 w 20295"/>
              <a:gd name="connsiteY2868" fmla="*/ 4327 h 21600"/>
              <a:gd name="connsiteX2869" fmla="*/ 6587 w 20295"/>
              <a:gd name="connsiteY2869" fmla="*/ 4315 h 21600"/>
              <a:gd name="connsiteX2870" fmla="*/ 2768 w 20295"/>
              <a:gd name="connsiteY2870" fmla="*/ 4449 h 21600"/>
              <a:gd name="connsiteX2871" fmla="*/ 2752 w 20295"/>
              <a:gd name="connsiteY2871" fmla="*/ 4487 h 21600"/>
              <a:gd name="connsiteX2872" fmla="*/ 2747 w 20295"/>
              <a:gd name="connsiteY2872" fmla="*/ 4572 h 21600"/>
              <a:gd name="connsiteX2873" fmla="*/ 2794 w 20295"/>
              <a:gd name="connsiteY2873" fmla="*/ 4598 h 21600"/>
              <a:gd name="connsiteX2874" fmla="*/ 2789 w 20295"/>
              <a:gd name="connsiteY2874" fmla="*/ 4648 h 21600"/>
              <a:gd name="connsiteX2875" fmla="*/ 2820 w 20295"/>
              <a:gd name="connsiteY2875" fmla="*/ 4694 h 21600"/>
              <a:gd name="connsiteX2876" fmla="*/ 2820 w 20295"/>
              <a:gd name="connsiteY2876" fmla="*/ 4755 h 21600"/>
              <a:gd name="connsiteX2877" fmla="*/ 2888 w 20295"/>
              <a:gd name="connsiteY2877" fmla="*/ 4831 h 21600"/>
              <a:gd name="connsiteX2878" fmla="*/ 2924 w 20295"/>
              <a:gd name="connsiteY2878" fmla="*/ 4805 h 21600"/>
              <a:gd name="connsiteX2879" fmla="*/ 2924 w 20295"/>
              <a:gd name="connsiteY2879" fmla="*/ 4721 h 21600"/>
              <a:gd name="connsiteX2880" fmla="*/ 2893 w 20295"/>
              <a:gd name="connsiteY2880" fmla="*/ 4659 h 21600"/>
              <a:gd name="connsiteX2881" fmla="*/ 2888 w 20295"/>
              <a:gd name="connsiteY2881" fmla="*/ 4587 h 21600"/>
              <a:gd name="connsiteX2882" fmla="*/ 2882 w 20295"/>
              <a:gd name="connsiteY2882" fmla="*/ 4526 h 21600"/>
              <a:gd name="connsiteX2883" fmla="*/ 2841 w 20295"/>
              <a:gd name="connsiteY2883" fmla="*/ 4510 h 21600"/>
              <a:gd name="connsiteX2884" fmla="*/ 2815 w 20295"/>
              <a:gd name="connsiteY2884" fmla="*/ 4487 h 21600"/>
              <a:gd name="connsiteX2885" fmla="*/ 2768 w 20295"/>
              <a:gd name="connsiteY2885" fmla="*/ 4449 h 21600"/>
              <a:gd name="connsiteX2886" fmla="*/ 6111 w 20295"/>
              <a:gd name="connsiteY2886" fmla="*/ 4572 h 21600"/>
              <a:gd name="connsiteX2887" fmla="*/ 6095 w 20295"/>
              <a:gd name="connsiteY2887" fmla="*/ 4598 h 21600"/>
              <a:gd name="connsiteX2888" fmla="*/ 6132 w 20295"/>
              <a:gd name="connsiteY2888" fmla="*/ 4671 h 21600"/>
              <a:gd name="connsiteX2889" fmla="*/ 6194 w 20295"/>
              <a:gd name="connsiteY2889" fmla="*/ 4721 h 21600"/>
              <a:gd name="connsiteX2890" fmla="*/ 6219 w 20295"/>
              <a:gd name="connsiteY2890" fmla="*/ 4709 h 21600"/>
              <a:gd name="connsiteX2891" fmla="*/ 6219 w 20295"/>
              <a:gd name="connsiteY2891" fmla="*/ 4682 h 21600"/>
              <a:gd name="connsiteX2892" fmla="*/ 6179 w 20295"/>
              <a:gd name="connsiteY2892" fmla="*/ 4621 h 21600"/>
              <a:gd name="connsiteX2893" fmla="*/ 6111 w 20295"/>
              <a:gd name="connsiteY2893" fmla="*/ 4572 h 21600"/>
              <a:gd name="connsiteX2894" fmla="*/ 6054 w 20295"/>
              <a:gd name="connsiteY2894" fmla="*/ 5038 h 21600"/>
              <a:gd name="connsiteX2895" fmla="*/ 6028 w 20295"/>
              <a:gd name="connsiteY2895" fmla="*/ 5088 h 21600"/>
              <a:gd name="connsiteX2896" fmla="*/ 6033 w 20295"/>
              <a:gd name="connsiteY2896" fmla="*/ 5149 h 21600"/>
              <a:gd name="connsiteX2897" fmla="*/ 6095 w 20295"/>
              <a:gd name="connsiteY2897" fmla="*/ 5210 h 21600"/>
              <a:gd name="connsiteX2898" fmla="*/ 6116 w 20295"/>
              <a:gd name="connsiteY2898" fmla="*/ 5198 h 21600"/>
              <a:gd name="connsiteX2899" fmla="*/ 6153 w 20295"/>
              <a:gd name="connsiteY2899" fmla="*/ 5137 h 21600"/>
              <a:gd name="connsiteX2900" fmla="*/ 6101 w 20295"/>
              <a:gd name="connsiteY2900" fmla="*/ 5137 h 21600"/>
              <a:gd name="connsiteX2901" fmla="*/ 6064 w 20295"/>
              <a:gd name="connsiteY2901" fmla="*/ 5110 h 21600"/>
              <a:gd name="connsiteX2902" fmla="*/ 6054 w 20295"/>
              <a:gd name="connsiteY2902" fmla="*/ 5038 h 21600"/>
              <a:gd name="connsiteX2903" fmla="*/ 12247 w 20295"/>
              <a:gd name="connsiteY2903" fmla="*/ 5061 h 21600"/>
              <a:gd name="connsiteX2904" fmla="*/ 12299 w 20295"/>
              <a:gd name="connsiteY2904" fmla="*/ 5099 h 21600"/>
              <a:gd name="connsiteX2905" fmla="*/ 12351 w 20295"/>
              <a:gd name="connsiteY2905" fmla="*/ 5088 h 21600"/>
              <a:gd name="connsiteX2906" fmla="*/ 12372 w 20295"/>
              <a:gd name="connsiteY2906" fmla="*/ 5183 h 21600"/>
              <a:gd name="connsiteX2907" fmla="*/ 12377 w 20295"/>
              <a:gd name="connsiteY2907" fmla="*/ 5344 h 21600"/>
              <a:gd name="connsiteX2908" fmla="*/ 12325 w 20295"/>
              <a:gd name="connsiteY2908" fmla="*/ 5321 h 21600"/>
              <a:gd name="connsiteX2909" fmla="*/ 12283 w 20295"/>
              <a:gd name="connsiteY2909" fmla="*/ 5344 h 21600"/>
              <a:gd name="connsiteX2910" fmla="*/ 12294 w 20295"/>
              <a:gd name="connsiteY2910" fmla="*/ 5466 h 21600"/>
              <a:gd name="connsiteX2911" fmla="*/ 12236 w 20295"/>
              <a:gd name="connsiteY2911" fmla="*/ 5454 h 21600"/>
              <a:gd name="connsiteX2912" fmla="*/ 12243 w 20295"/>
              <a:gd name="connsiteY2912" fmla="*/ 5504 h 21600"/>
              <a:gd name="connsiteX2913" fmla="*/ 12278 w 20295"/>
              <a:gd name="connsiteY2913" fmla="*/ 5539 h 21600"/>
              <a:gd name="connsiteX2914" fmla="*/ 12320 w 20295"/>
              <a:gd name="connsiteY2914" fmla="*/ 5688 h 21600"/>
              <a:gd name="connsiteX2915" fmla="*/ 12387 w 20295"/>
              <a:gd name="connsiteY2915" fmla="*/ 5733 h 21600"/>
              <a:gd name="connsiteX2916" fmla="*/ 12403 w 20295"/>
              <a:gd name="connsiteY2916" fmla="*/ 5795 h 21600"/>
              <a:gd name="connsiteX2917" fmla="*/ 12398 w 20295"/>
              <a:gd name="connsiteY2917" fmla="*/ 5856 h 21600"/>
              <a:gd name="connsiteX2918" fmla="*/ 12403 w 20295"/>
              <a:gd name="connsiteY2918" fmla="*/ 5894 h 21600"/>
              <a:gd name="connsiteX2919" fmla="*/ 12429 w 20295"/>
              <a:gd name="connsiteY2919" fmla="*/ 6005 h 21600"/>
              <a:gd name="connsiteX2920" fmla="*/ 12424 w 20295"/>
              <a:gd name="connsiteY2920" fmla="*/ 5883 h 21600"/>
              <a:gd name="connsiteX2921" fmla="*/ 12464 w 20295"/>
              <a:gd name="connsiteY2921" fmla="*/ 5844 h 21600"/>
              <a:gd name="connsiteX2922" fmla="*/ 12490 w 20295"/>
              <a:gd name="connsiteY2922" fmla="*/ 5944 h 21600"/>
              <a:gd name="connsiteX2923" fmla="*/ 12542 w 20295"/>
              <a:gd name="connsiteY2923" fmla="*/ 6039 h 21600"/>
              <a:gd name="connsiteX2924" fmla="*/ 12502 w 20295"/>
              <a:gd name="connsiteY2924" fmla="*/ 6089 h 21600"/>
              <a:gd name="connsiteX2925" fmla="*/ 12443 w 20295"/>
              <a:gd name="connsiteY2925" fmla="*/ 6055 h 21600"/>
              <a:gd name="connsiteX2926" fmla="*/ 12443 w 20295"/>
              <a:gd name="connsiteY2926" fmla="*/ 6188 h 21600"/>
              <a:gd name="connsiteX2927" fmla="*/ 12481 w 20295"/>
              <a:gd name="connsiteY2927" fmla="*/ 6200 h 21600"/>
              <a:gd name="connsiteX2928" fmla="*/ 12476 w 20295"/>
              <a:gd name="connsiteY2928" fmla="*/ 6311 h 21600"/>
              <a:gd name="connsiteX2929" fmla="*/ 12521 w 20295"/>
              <a:gd name="connsiteY2929" fmla="*/ 6360 h 21600"/>
              <a:gd name="connsiteX2930" fmla="*/ 12528 w 20295"/>
              <a:gd name="connsiteY2930" fmla="*/ 6529 h 21600"/>
              <a:gd name="connsiteX2931" fmla="*/ 12547 w 20295"/>
              <a:gd name="connsiteY2931" fmla="*/ 6639 h 21600"/>
              <a:gd name="connsiteX2932" fmla="*/ 12547 w 20295"/>
              <a:gd name="connsiteY2932" fmla="*/ 6678 h 21600"/>
              <a:gd name="connsiteX2933" fmla="*/ 12464 w 20295"/>
              <a:gd name="connsiteY2933" fmla="*/ 6712 h 21600"/>
              <a:gd name="connsiteX2934" fmla="*/ 12382 w 20295"/>
              <a:gd name="connsiteY2934" fmla="*/ 6689 h 21600"/>
              <a:gd name="connsiteX2935" fmla="*/ 12335 w 20295"/>
              <a:gd name="connsiteY2935" fmla="*/ 6605 h 21600"/>
              <a:gd name="connsiteX2936" fmla="*/ 12278 w 20295"/>
              <a:gd name="connsiteY2936" fmla="*/ 6567 h 21600"/>
              <a:gd name="connsiteX2937" fmla="*/ 12252 w 20295"/>
              <a:gd name="connsiteY2937" fmla="*/ 6444 h 21600"/>
              <a:gd name="connsiteX2938" fmla="*/ 12243 w 20295"/>
              <a:gd name="connsiteY2938" fmla="*/ 6360 h 21600"/>
              <a:gd name="connsiteX2939" fmla="*/ 12257 w 20295"/>
              <a:gd name="connsiteY2939" fmla="*/ 6322 h 21600"/>
              <a:gd name="connsiteX2940" fmla="*/ 12262 w 20295"/>
              <a:gd name="connsiteY2940" fmla="*/ 6261 h 21600"/>
              <a:gd name="connsiteX2941" fmla="*/ 12262 w 20295"/>
              <a:gd name="connsiteY2941" fmla="*/ 6139 h 21600"/>
              <a:gd name="connsiteX2942" fmla="*/ 12309 w 20295"/>
              <a:gd name="connsiteY2942" fmla="*/ 6127 h 21600"/>
              <a:gd name="connsiteX2943" fmla="*/ 12288 w 20295"/>
              <a:gd name="connsiteY2943" fmla="*/ 6078 h 21600"/>
              <a:gd name="connsiteX2944" fmla="*/ 12262 w 20295"/>
              <a:gd name="connsiteY2944" fmla="*/ 6066 h 21600"/>
              <a:gd name="connsiteX2945" fmla="*/ 12226 w 20295"/>
              <a:gd name="connsiteY2945" fmla="*/ 5955 h 21600"/>
              <a:gd name="connsiteX2946" fmla="*/ 12184 w 20295"/>
              <a:gd name="connsiteY2946" fmla="*/ 5894 h 21600"/>
              <a:gd name="connsiteX2947" fmla="*/ 12107 w 20295"/>
              <a:gd name="connsiteY2947" fmla="*/ 5711 h 21600"/>
              <a:gd name="connsiteX2948" fmla="*/ 12102 w 20295"/>
              <a:gd name="connsiteY2948" fmla="*/ 5600 h 21600"/>
              <a:gd name="connsiteX2949" fmla="*/ 12040 w 20295"/>
              <a:gd name="connsiteY2949" fmla="*/ 5454 h 21600"/>
              <a:gd name="connsiteX2950" fmla="*/ 12076 w 20295"/>
              <a:gd name="connsiteY2950" fmla="*/ 5294 h 21600"/>
              <a:gd name="connsiteX2951" fmla="*/ 12128 w 20295"/>
              <a:gd name="connsiteY2951" fmla="*/ 5271 h 21600"/>
              <a:gd name="connsiteX2952" fmla="*/ 12144 w 20295"/>
              <a:gd name="connsiteY2952" fmla="*/ 5172 h 21600"/>
              <a:gd name="connsiteX2953" fmla="*/ 12191 w 20295"/>
              <a:gd name="connsiteY2953" fmla="*/ 5137 h 21600"/>
              <a:gd name="connsiteX2954" fmla="*/ 12247 w 20295"/>
              <a:gd name="connsiteY2954" fmla="*/ 5061 h 21600"/>
              <a:gd name="connsiteX2955" fmla="*/ 11588 w 20295"/>
              <a:gd name="connsiteY2955" fmla="*/ 5076 h 21600"/>
              <a:gd name="connsiteX2956" fmla="*/ 11595 w 20295"/>
              <a:gd name="connsiteY2956" fmla="*/ 5110 h 21600"/>
              <a:gd name="connsiteX2957" fmla="*/ 11522 w 20295"/>
              <a:gd name="connsiteY2957" fmla="*/ 5172 h 21600"/>
              <a:gd name="connsiteX2958" fmla="*/ 11558 w 20295"/>
              <a:gd name="connsiteY2958" fmla="*/ 5233 h 21600"/>
              <a:gd name="connsiteX2959" fmla="*/ 11522 w 20295"/>
              <a:gd name="connsiteY2959" fmla="*/ 5367 h 21600"/>
              <a:gd name="connsiteX2960" fmla="*/ 11485 w 20295"/>
              <a:gd name="connsiteY2960" fmla="*/ 5393 h 21600"/>
              <a:gd name="connsiteX2961" fmla="*/ 11536 w 20295"/>
              <a:gd name="connsiteY2961" fmla="*/ 5489 h 21600"/>
              <a:gd name="connsiteX2962" fmla="*/ 11604 w 20295"/>
              <a:gd name="connsiteY2962" fmla="*/ 5550 h 21600"/>
              <a:gd name="connsiteX2963" fmla="*/ 11687 w 20295"/>
              <a:gd name="connsiteY2963" fmla="*/ 5688 h 21600"/>
              <a:gd name="connsiteX2964" fmla="*/ 11713 w 20295"/>
              <a:gd name="connsiteY2964" fmla="*/ 5733 h 21600"/>
              <a:gd name="connsiteX2965" fmla="*/ 11744 w 20295"/>
              <a:gd name="connsiteY2965" fmla="*/ 5760 h 21600"/>
              <a:gd name="connsiteX2966" fmla="*/ 11781 w 20295"/>
              <a:gd name="connsiteY2966" fmla="*/ 5821 h 21600"/>
              <a:gd name="connsiteX2967" fmla="*/ 11802 w 20295"/>
              <a:gd name="connsiteY2967" fmla="*/ 5932 h 21600"/>
              <a:gd name="connsiteX2968" fmla="*/ 11796 w 20295"/>
              <a:gd name="connsiteY2968" fmla="*/ 6005 h 21600"/>
              <a:gd name="connsiteX2969" fmla="*/ 11739 w 20295"/>
              <a:gd name="connsiteY2969" fmla="*/ 6089 h 21600"/>
              <a:gd name="connsiteX2970" fmla="*/ 11692 w 20295"/>
              <a:gd name="connsiteY2970" fmla="*/ 6078 h 21600"/>
              <a:gd name="connsiteX2971" fmla="*/ 11630 w 20295"/>
              <a:gd name="connsiteY2971" fmla="*/ 6100 h 21600"/>
              <a:gd name="connsiteX2972" fmla="*/ 11548 w 20295"/>
              <a:gd name="connsiteY2972" fmla="*/ 6039 h 21600"/>
              <a:gd name="connsiteX2973" fmla="*/ 11444 w 20295"/>
              <a:gd name="connsiteY2973" fmla="*/ 5932 h 21600"/>
              <a:gd name="connsiteX2974" fmla="*/ 11350 w 20295"/>
              <a:gd name="connsiteY2974" fmla="*/ 5932 h 21600"/>
              <a:gd name="connsiteX2975" fmla="*/ 11289 w 20295"/>
              <a:gd name="connsiteY2975" fmla="*/ 5978 h 21600"/>
              <a:gd name="connsiteX2976" fmla="*/ 11225 w 20295"/>
              <a:gd name="connsiteY2976" fmla="*/ 6089 h 21600"/>
              <a:gd name="connsiteX2977" fmla="*/ 11117 w 20295"/>
              <a:gd name="connsiteY2977" fmla="*/ 6066 h 21600"/>
              <a:gd name="connsiteX2978" fmla="*/ 11102 w 20295"/>
              <a:gd name="connsiteY2978" fmla="*/ 6188 h 21600"/>
              <a:gd name="connsiteX2979" fmla="*/ 11013 w 20295"/>
              <a:gd name="connsiteY2979" fmla="*/ 6200 h 21600"/>
              <a:gd name="connsiteX2980" fmla="*/ 10957 w 20295"/>
              <a:gd name="connsiteY2980" fmla="*/ 6360 h 21600"/>
              <a:gd name="connsiteX2981" fmla="*/ 10999 w 20295"/>
              <a:gd name="connsiteY2981" fmla="*/ 6433 h 21600"/>
              <a:gd name="connsiteX2982" fmla="*/ 10978 w 20295"/>
              <a:gd name="connsiteY2982" fmla="*/ 6555 h 21600"/>
              <a:gd name="connsiteX2983" fmla="*/ 11025 w 20295"/>
              <a:gd name="connsiteY2983" fmla="*/ 6639 h 21600"/>
              <a:gd name="connsiteX2984" fmla="*/ 11065 w 20295"/>
              <a:gd name="connsiteY2984" fmla="*/ 6800 h 21600"/>
              <a:gd name="connsiteX2985" fmla="*/ 11128 w 20295"/>
              <a:gd name="connsiteY2985" fmla="*/ 6800 h 21600"/>
              <a:gd name="connsiteX2986" fmla="*/ 11185 w 20295"/>
              <a:gd name="connsiteY2986" fmla="*/ 6884 h 21600"/>
              <a:gd name="connsiteX2987" fmla="*/ 11221 w 20295"/>
              <a:gd name="connsiteY2987" fmla="*/ 6861 h 21600"/>
              <a:gd name="connsiteX2988" fmla="*/ 11232 w 20295"/>
              <a:gd name="connsiteY2988" fmla="*/ 6800 h 21600"/>
              <a:gd name="connsiteX2989" fmla="*/ 11294 w 20295"/>
              <a:gd name="connsiteY2989" fmla="*/ 6800 h 21600"/>
              <a:gd name="connsiteX2990" fmla="*/ 11345 w 20295"/>
              <a:gd name="connsiteY2990" fmla="*/ 6884 h 21600"/>
              <a:gd name="connsiteX2991" fmla="*/ 11433 w 20295"/>
              <a:gd name="connsiteY2991" fmla="*/ 6873 h 21600"/>
              <a:gd name="connsiteX2992" fmla="*/ 11470 w 20295"/>
              <a:gd name="connsiteY2992" fmla="*/ 6773 h 21600"/>
              <a:gd name="connsiteX2993" fmla="*/ 11522 w 20295"/>
              <a:gd name="connsiteY2993" fmla="*/ 6811 h 21600"/>
              <a:gd name="connsiteX2994" fmla="*/ 11558 w 20295"/>
              <a:gd name="connsiteY2994" fmla="*/ 6800 h 21600"/>
              <a:gd name="connsiteX2995" fmla="*/ 11536 w 20295"/>
              <a:gd name="connsiteY2995" fmla="*/ 6861 h 21600"/>
              <a:gd name="connsiteX2996" fmla="*/ 11562 w 20295"/>
              <a:gd name="connsiteY2996" fmla="*/ 6934 h 21600"/>
              <a:gd name="connsiteX2997" fmla="*/ 11553 w 20295"/>
              <a:gd name="connsiteY2997" fmla="*/ 6995 h 21600"/>
              <a:gd name="connsiteX2998" fmla="*/ 11562 w 20295"/>
              <a:gd name="connsiteY2998" fmla="*/ 7117 h 21600"/>
              <a:gd name="connsiteX2999" fmla="*/ 11543 w 20295"/>
              <a:gd name="connsiteY2999" fmla="*/ 7228 h 21600"/>
              <a:gd name="connsiteX3000" fmla="*/ 11527 w 20295"/>
              <a:gd name="connsiteY3000" fmla="*/ 7362 h 21600"/>
              <a:gd name="connsiteX3001" fmla="*/ 11522 w 20295"/>
              <a:gd name="connsiteY3001" fmla="*/ 7400 h 21600"/>
              <a:gd name="connsiteX3002" fmla="*/ 11517 w 20295"/>
              <a:gd name="connsiteY3002" fmla="*/ 7522 h 21600"/>
              <a:gd name="connsiteX3003" fmla="*/ 11506 w 20295"/>
              <a:gd name="connsiteY3003" fmla="*/ 7595 h 21600"/>
              <a:gd name="connsiteX3004" fmla="*/ 11511 w 20295"/>
              <a:gd name="connsiteY3004" fmla="*/ 7606 h 21600"/>
              <a:gd name="connsiteX3005" fmla="*/ 11496 w 20295"/>
              <a:gd name="connsiteY3005" fmla="*/ 7656 h 21600"/>
              <a:gd name="connsiteX3006" fmla="*/ 11470 w 20295"/>
              <a:gd name="connsiteY3006" fmla="*/ 7691 h 21600"/>
              <a:gd name="connsiteX3007" fmla="*/ 11423 w 20295"/>
              <a:gd name="connsiteY3007" fmla="*/ 7679 h 21600"/>
              <a:gd name="connsiteX3008" fmla="*/ 11376 w 20295"/>
              <a:gd name="connsiteY3008" fmla="*/ 7645 h 21600"/>
              <a:gd name="connsiteX3009" fmla="*/ 11366 w 20295"/>
              <a:gd name="connsiteY3009" fmla="*/ 7691 h 21600"/>
              <a:gd name="connsiteX3010" fmla="*/ 11345 w 20295"/>
              <a:gd name="connsiteY3010" fmla="*/ 7606 h 21600"/>
              <a:gd name="connsiteX3011" fmla="*/ 11303 w 20295"/>
              <a:gd name="connsiteY3011" fmla="*/ 7584 h 21600"/>
              <a:gd name="connsiteX3012" fmla="*/ 11251 w 20295"/>
              <a:gd name="connsiteY3012" fmla="*/ 7595 h 21600"/>
              <a:gd name="connsiteX3013" fmla="*/ 11232 w 20295"/>
              <a:gd name="connsiteY3013" fmla="*/ 7645 h 21600"/>
              <a:gd name="connsiteX3014" fmla="*/ 11190 w 20295"/>
              <a:gd name="connsiteY3014" fmla="*/ 7691 h 21600"/>
              <a:gd name="connsiteX3015" fmla="*/ 11164 w 20295"/>
              <a:gd name="connsiteY3015" fmla="*/ 7668 h 21600"/>
              <a:gd name="connsiteX3016" fmla="*/ 11107 w 20295"/>
              <a:gd name="connsiteY3016" fmla="*/ 7618 h 21600"/>
              <a:gd name="connsiteX3017" fmla="*/ 11051 w 20295"/>
              <a:gd name="connsiteY3017" fmla="*/ 7568 h 21600"/>
              <a:gd name="connsiteX3018" fmla="*/ 10973 w 20295"/>
              <a:gd name="connsiteY3018" fmla="*/ 7568 h 21600"/>
              <a:gd name="connsiteX3019" fmla="*/ 10957 w 20295"/>
              <a:gd name="connsiteY3019" fmla="*/ 7522 h 21600"/>
              <a:gd name="connsiteX3020" fmla="*/ 10900 w 20295"/>
              <a:gd name="connsiteY3020" fmla="*/ 7496 h 21600"/>
              <a:gd name="connsiteX3021" fmla="*/ 10879 w 20295"/>
              <a:gd name="connsiteY3021" fmla="*/ 7473 h 21600"/>
              <a:gd name="connsiteX3022" fmla="*/ 10858 w 20295"/>
              <a:gd name="connsiteY3022" fmla="*/ 7473 h 21600"/>
              <a:gd name="connsiteX3023" fmla="*/ 10837 w 20295"/>
              <a:gd name="connsiteY3023" fmla="*/ 7400 h 21600"/>
              <a:gd name="connsiteX3024" fmla="*/ 10759 w 20295"/>
              <a:gd name="connsiteY3024" fmla="*/ 7362 h 21600"/>
              <a:gd name="connsiteX3025" fmla="*/ 10719 w 20295"/>
              <a:gd name="connsiteY3025" fmla="*/ 7385 h 21600"/>
              <a:gd name="connsiteX3026" fmla="*/ 10676 w 20295"/>
              <a:gd name="connsiteY3026" fmla="*/ 7461 h 21600"/>
              <a:gd name="connsiteX3027" fmla="*/ 10662 w 20295"/>
              <a:gd name="connsiteY3027" fmla="*/ 7534 h 21600"/>
              <a:gd name="connsiteX3028" fmla="*/ 10676 w 20295"/>
              <a:gd name="connsiteY3028" fmla="*/ 7656 h 21600"/>
              <a:gd name="connsiteX3029" fmla="*/ 10651 w 20295"/>
              <a:gd name="connsiteY3029" fmla="*/ 7729 h 21600"/>
              <a:gd name="connsiteX3030" fmla="*/ 10625 w 20295"/>
              <a:gd name="connsiteY3030" fmla="*/ 7767 h 21600"/>
              <a:gd name="connsiteX3031" fmla="*/ 10563 w 20295"/>
              <a:gd name="connsiteY3031" fmla="*/ 7679 h 21600"/>
              <a:gd name="connsiteX3032" fmla="*/ 10480 w 20295"/>
              <a:gd name="connsiteY3032" fmla="*/ 7606 h 21600"/>
              <a:gd name="connsiteX3033" fmla="*/ 10429 w 20295"/>
              <a:gd name="connsiteY3033" fmla="*/ 7568 h 21600"/>
              <a:gd name="connsiteX3034" fmla="*/ 10396 w 20295"/>
              <a:gd name="connsiteY3034" fmla="*/ 7423 h 21600"/>
              <a:gd name="connsiteX3035" fmla="*/ 10319 w 20295"/>
              <a:gd name="connsiteY3035" fmla="*/ 7350 h 21600"/>
              <a:gd name="connsiteX3036" fmla="*/ 10273 w 20295"/>
              <a:gd name="connsiteY3036" fmla="*/ 7324 h 21600"/>
              <a:gd name="connsiteX3037" fmla="*/ 10247 w 20295"/>
              <a:gd name="connsiteY3037" fmla="*/ 7339 h 21600"/>
              <a:gd name="connsiteX3038" fmla="*/ 10179 w 20295"/>
              <a:gd name="connsiteY3038" fmla="*/ 7278 h 21600"/>
              <a:gd name="connsiteX3039" fmla="*/ 10158 w 20295"/>
              <a:gd name="connsiteY3039" fmla="*/ 7251 h 21600"/>
              <a:gd name="connsiteX3040" fmla="*/ 10144 w 20295"/>
              <a:gd name="connsiteY3040" fmla="*/ 7178 h 21600"/>
              <a:gd name="connsiteX3041" fmla="*/ 10111 w 20295"/>
              <a:gd name="connsiteY3041" fmla="*/ 7178 h 21600"/>
              <a:gd name="connsiteX3042" fmla="*/ 10102 w 20295"/>
              <a:gd name="connsiteY3042" fmla="*/ 7094 h 21600"/>
              <a:gd name="connsiteX3043" fmla="*/ 10137 w 20295"/>
              <a:gd name="connsiteY3043" fmla="*/ 7006 h 21600"/>
              <a:gd name="connsiteX3044" fmla="*/ 10144 w 20295"/>
              <a:gd name="connsiteY3044" fmla="*/ 6873 h 21600"/>
              <a:gd name="connsiteX3045" fmla="*/ 10123 w 20295"/>
              <a:gd name="connsiteY3045" fmla="*/ 6834 h 21600"/>
              <a:gd name="connsiteX3046" fmla="*/ 10123 w 20295"/>
              <a:gd name="connsiteY3046" fmla="*/ 6762 h 21600"/>
              <a:gd name="connsiteX3047" fmla="*/ 10148 w 20295"/>
              <a:gd name="connsiteY3047" fmla="*/ 6689 h 21600"/>
              <a:gd name="connsiteX3048" fmla="*/ 10144 w 20295"/>
              <a:gd name="connsiteY3048" fmla="*/ 6651 h 21600"/>
              <a:gd name="connsiteX3049" fmla="*/ 10097 w 20295"/>
              <a:gd name="connsiteY3049" fmla="*/ 6712 h 21600"/>
              <a:gd name="connsiteX3050" fmla="*/ 10097 w 20295"/>
              <a:gd name="connsiteY3050" fmla="*/ 6628 h 21600"/>
              <a:gd name="connsiteX3051" fmla="*/ 10055 w 20295"/>
              <a:gd name="connsiteY3051" fmla="*/ 6605 h 21600"/>
              <a:gd name="connsiteX3052" fmla="*/ 9993 w 20295"/>
              <a:gd name="connsiteY3052" fmla="*/ 6666 h 21600"/>
              <a:gd name="connsiteX3053" fmla="*/ 9956 w 20295"/>
              <a:gd name="connsiteY3053" fmla="*/ 6678 h 21600"/>
              <a:gd name="connsiteX3054" fmla="*/ 9930 w 20295"/>
              <a:gd name="connsiteY3054" fmla="*/ 6639 h 21600"/>
              <a:gd name="connsiteX3055" fmla="*/ 9868 w 20295"/>
              <a:gd name="connsiteY3055" fmla="*/ 6639 h 21600"/>
              <a:gd name="connsiteX3056" fmla="*/ 9816 w 20295"/>
              <a:gd name="connsiteY3056" fmla="*/ 6701 h 21600"/>
              <a:gd name="connsiteX3057" fmla="*/ 9786 w 20295"/>
              <a:gd name="connsiteY3057" fmla="*/ 6678 h 21600"/>
              <a:gd name="connsiteX3058" fmla="*/ 9692 w 20295"/>
              <a:gd name="connsiteY3058" fmla="*/ 6689 h 21600"/>
              <a:gd name="connsiteX3059" fmla="*/ 9593 w 20295"/>
              <a:gd name="connsiteY3059" fmla="*/ 6712 h 21600"/>
              <a:gd name="connsiteX3060" fmla="*/ 9536 w 20295"/>
              <a:gd name="connsiteY3060" fmla="*/ 6762 h 21600"/>
              <a:gd name="connsiteX3061" fmla="*/ 9501 w 20295"/>
              <a:gd name="connsiteY3061" fmla="*/ 6823 h 21600"/>
              <a:gd name="connsiteX3062" fmla="*/ 9438 w 20295"/>
              <a:gd name="connsiteY3062" fmla="*/ 6850 h 21600"/>
              <a:gd name="connsiteX3063" fmla="*/ 9381 w 20295"/>
              <a:gd name="connsiteY3063" fmla="*/ 6934 h 21600"/>
              <a:gd name="connsiteX3064" fmla="*/ 9355 w 20295"/>
              <a:gd name="connsiteY3064" fmla="*/ 6934 h 21600"/>
              <a:gd name="connsiteX3065" fmla="*/ 9298 w 20295"/>
              <a:gd name="connsiteY3065" fmla="*/ 6895 h 21600"/>
              <a:gd name="connsiteX3066" fmla="*/ 9246 w 20295"/>
              <a:gd name="connsiteY3066" fmla="*/ 6911 h 21600"/>
              <a:gd name="connsiteX3067" fmla="*/ 9211 w 20295"/>
              <a:gd name="connsiteY3067" fmla="*/ 6834 h 21600"/>
              <a:gd name="connsiteX3068" fmla="*/ 9199 w 20295"/>
              <a:gd name="connsiteY3068" fmla="*/ 6834 h 21600"/>
              <a:gd name="connsiteX3069" fmla="*/ 9211 w 20295"/>
              <a:gd name="connsiteY3069" fmla="*/ 6800 h 21600"/>
              <a:gd name="connsiteX3070" fmla="*/ 9246 w 20295"/>
              <a:gd name="connsiteY3070" fmla="*/ 6739 h 21600"/>
              <a:gd name="connsiteX3071" fmla="*/ 9298 w 20295"/>
              <a:gd name="connsiteY3071" fmla="*/ 6739 h 21600"/>
              <a:gd name="connsiteX3072" fmla="*/ 9371 w 20295"/>
              <a:gd name="connsiteY3072" fmla="*/ 6739 h 21600"/>
              <a:gd name="connsiteX3073" fmla="*/ 9412 w 20295"/>
              <a:gd name="connsiteY3073" fmla="*/ 6616 h 21600"/>
              <a:gd name="connsiteX3074" fmla="*/ 9454 w 20295"/>
              <a:gd name="connsiteY3074" fmla="*/ 6578 h 21600"/>
              <a:gd name="connsiteX3075" fmla="*/ 9463 w 20295"/>
              <a:gd name="connsiteY3075" fmla="*/ 6467 h 21600"/>
              <a:gd name="connsiteX3076" fmla="*/ 9496 w 20295"/>
              <a:gd name="connsiteY3076" fmla="*/ 6395 h 21600"/>
              <a:gd name="connsiteX3077" fmla="*/ 9475 w 20295"/>
              <a:gd name="connsiteY3077" fmla="*/ 6299 h 21600"/>
              <a:gd name="connsiteX3078" fmla="*/ 9496 w 20295"/>
              <a:gd name="connsiteY3078" fmla="*/ 6162 h 21600"/>
              <a:gd name="connsiteX3079" fmla="*/ 9531 w 20295"/>
              <a:gd name="connsiteY3079" fmla="*/ 6078 h 21600"/>
              <a:gd name="connsiteX3080" fmla="*/ 9536 w 20295"/>
              <a:gd name="connsiteY3080" fmla="*/ 6028 h 21600"/>
              <a:gd name="connsiteX3081" fmla="*/ 9609 w 20295"/>
              <a:gd name="connsiteY3081" fmla="*/ 5993 h 21600"/>
              <a:gd name="connsiteX3082" fmla="*/ 9661 w 20295"/>
              <a:gd name="connsiteY3082" fmla="*/ 5883 h 21600"/>
              <a:gd name="connsiteX3083" fmla="*/ 9656 w 20295"/>
              <a:gd name="connsiteY3083" fmla="*/ 5783 h 21600"/>
              <a:gd name="connsiteX3084" fmla="*/ 9661 w 20295"/>
              <a:gd name="connsiteY3084" fmla="*/ 5688 h 21600"/>
              <a:gd name="connsiteX3085" fmla="*/ 9739 w 20295"/>
              <a:gd name="connsiteY3085" fmla="*/ 5638 h 21600"/>
              <a:gd name="connsiteX3086" fmla="*/ 9847 w 20295"/>
              <a:gd name="connsiteY3086" fmla="*/ 5688 h 21600"/>
              <a:gd name="connsiteX3087" fmla="*/ 9894 w 20295"/>
              <a:gd name="connsiteY3087" fmla="*/ 5600 h 21600"/>
              <a:gd name="connsiteX3088" fmla="*/ 9915 w 20295"/>
              <a:gd name="connsiteY3088" fmla="*/ 5588 h 21600"/>
              <a:gd name="connsiteX3089" fmla="*/ 9946 w 20295"/>
              <a:gd name="connsiteY3089" fmla="*/ 5516 h 21600"/>
              <a:gd name="connsiteX3090" fmla="*/ 9972 w 20295"/>
              <a:gd name="connsiteY3090" fmla="*/ 5489 h 21600"/>
              <a:gd name="connsiteX3091" fmla="*/ 10019 w 20295"/>
              <a:gd name="connsiteY3091" fmla="*/ 5539 h 21600"/>
              <a:gd name="connsiteX3092" fmla="*/ 10045 w 20295"/>
              <a:gd name="connsiteY3092" fmla="*/ 5565 h 21600"/>
              <a:gd name="connsiteX3093" fmla="*/ 10066 w 20295"/>
              <a:gd name="connsiteY3093" fmla="*/ 5722 h 21600"/>
              <a:gd name="connsiteX3094" fmla="*/ 10106 w 20295"/>
              <a:gd name="connsiteY3094" fmla="*/ 5821 h 21600"/>
              <a:gd name="connsiteX3095" fmla="*/ 10158 w 20295"/>
              <a:gd name="connsiteY3095" fmla="*/ 5932 h 21600"/>
              <a:gd name="connsiteX3096" fmla="*/ 10205 w 20295"/>
              <a:gd name="connsiteY3096" fmla="*/ 6005 h 21600"/>
              <a:gd name="connsiteX3097" fmla="*/ 10247 w 20295"/>
              <a:gd name="connsiteY3097" fmla="*/ 6016 h 21600"/>
              <a:gd name="connsiteX3098" fmla="*/ 10273 w 20295"/>
              <a:gd name="connsiteY3098" fmla="*/ 6078 h 21600"/>
              <a:gd name="connsiteX3099" fmla="*/ 10309 w 20295"/>
              <a:gd name="connsiteY3099" fmla="*/ 6100 h 21600"/>
              <a:gd name="connsiteX3100" fmla="*/ 10330 w 20295"/>
              <a:gd name="connsiteY3100" fmla="*/ 6177 h 21600"/>
              <a:gd name="connsiteX3101" fmla="*/ 10356 w 20295"/>
              <a:gd name="connsiteY3101" fmla="*/ 6200 h 21600"/>
              <a:gd name="connsiteX3102" fmla="*/ 10377 w 20295"/>
              <a:gd name="connsiteY3102" fmla="*/ 6284 h 21600"/>
              <a:gd name="connsiteX3103" fmla="*/ 10403 w 20295"/>
              <a:gd name="connsiteY3103" fmla="*/ 6383 h 21600"/>
              <a:gd name="connsiteX3104" fmla="*/ 10391 w 20295"/>
              <a:gd name="connsiteY3104" fmla="*/ 6422 h 21600"/>
              <a:gd name="connsiteX3105" fmla="*/ 10382 w 20295"/>
              <a:gd name="connsiteY3105" fmla="*/ 6506 h 21600"/>
              <a:gd name="connsiteX3106" fmla="*/ 10382 w 20295"/>
              <a:gd name="connsiteY3106" fmla="*/ 6555 h 21600"/>
              <a:gd name="connsiteX3107" fmla="*/ 10403 w 20295"/>
              <a:gd name="connsiteY3107" fmla="*/ 6544 h 21600"/>
              <a:gd name="connsiteX3108" fmla="*/ 10429 w 20295"/>
              <a:gd name="connsiteY3108" fmla="*/ 6406 h 21600"/>
              <a:gd name="connsiteX3109" fmla="*/ 10448 w 20295"/>
              <a:gd name="connsiteY3109" fmla="*/ 6395 h 21600"/>
              <a:gd name="connsiteX3110" fmla="*/ 10455 w 20295"/>
              <a:gd name="connsiteY3110" fmla="*/ 6311 h 21600"/>
              <a:gd name="connsiteX3111" fmla="*/ 10412 w 20295"/>
              <a:gd name="connsiteY3111" fmla="*/ 6250 h 21600"/>
              <a:gd name="connsiteX3112" fmla="*/ 10434 w 20295"/>
              <a:gd name="connsiteY3112" fmla="*/ 6139 h 21600"/>
              <a:gd name="connsiteX3113" fmla="*/ 10485 w 20295"/>
              <a:gd name="connsiteY3113" fmla="*/ 6162 h 21600"/>
              <a:gd name="connsiteX3114" fmla="*/ 10516 w 20295"/>
              <a:gd name="connsiteY3114" fmla="*/ 6238 h 21600"/>
              <a:gd name="connsiteX3115" fmla="*/ 10526 w 20295"/>
              <a:gd name="connsiteY3115" fmla="*/ 6177 h 21600"/>
              <a:gd name="connsiteX3116" fmla="*/ 10521 w 20295"/>
              <a:gd name="connsiteY3116" fmla="*/ 6150 h 21600"/>
              <a:gd name="connsiteX3117" fmla="*/ 10469 w 20295"/>
              <a:gd name="connsiteY3117" fmla="*/ 6066 h 21600"/>
              <a:gd name="connsiteX3118" fmla="*/ 10429 w 20295"/>
              <a:gd name="connsiteY3118" fmla="*/ 6016 h 21600"/>
              <a:gd name="connsiteX3119" fmla="*/ 10377 w 20295"/>
              <a:gd name="connsiteY3119" fmla="*/ 5955 h 21600"/>
              <a:gd name="connsiteX3120" fmla="*/ 10391 w 20295"/>
              <a:gd name="connsiteY3120" fmla="*/ 5917 h 21600"/>
              <a:gd name="connsiteX3121" fmla="*/ 10377 w 20295"/>
              <a:gd name="connsiteY3121" fmla="*/ 5883 h 21600"/>
              <a:gd name="connsiteX3122" fmla="*/ 10335 w 20295"/>
              <a:gd name="connsiteY3122" fmla="*/ 5883 h 21600"/>
              <a:gd name="connsiteX3123" fmla="*/ 10267 w 20295"/>
              <a:gd name="connsiteY3123" fmla="*/ 5749 h 21600"/>
              <a:gd name="connsiteX3124" fmla="*/ 10236 w 20295"/>
              <a:gd name="connsiteY3124" fmla="*/ 5611 h 21600"/>
              <a:gd name="connsiteX3125" fmla="*/ 10184 w 20295"/>
              <a:gd name="connsiteY3125" fmla="*/ 5527 h 21600"/>
              <a:gd name="connsiteX3126" fmla="*/ 10163 w 20295"/>
              <a:gd name="connsiteY3126" fmla="*/ 5443 h 21600"/>
              <a:gd name="connsiteX3127" fmla="*/ 10170 w 20295"/>
              <a:gd name="connsiteY3127" fmla="*/ 5393 h 21600"/>
              <a:gd name="connsiteX3128" fmla="*/ 10163 w 20295"/>
              <a:gd name="connsiteY3128" fmla="*/ 5321 h 21600"/>
              <a:gd name="connsiteX3129" fmla="*/ 10205 w 20295"/>
              <a:gd name="connsiteY3129" fmla="*/ 5260 h 21600"/>
              <a:gd name="connsiteX3130" fmla="*/ 10247 w 20295"/>
              <a:gd name="connsiteY3130" fmla="*/ 5282 h 21600"/>
              <a:gd name="connsiteX3131" fmla="*/ 10236 w 20295"/>
              <a:gd name="connsiteY3131" fmla="*/ 5294 h 21600"/>
              <a:gd name="connsiteX3132" fmla="*/ 10236 w 20295"/>
              <a:gd name="connsiteY3132" fmla="*/ 5355 h 21600"/>
              <a:gd name="connsiteX3133" fmla="*/ 10252 w 20295"/>
              <a:gd name="connsiteY3133" fmla="*/ 5405 h 21600"/>
              <a:gd name="connsiteX3134" fmla="*/ 10267 w 20295"/>
              <a:gd name="connsiteY3134" fmla="*/ 5332 h 21600"/>
              <a:gd name="connsiteX3135" fmla="*/ 10304 w 20295"/>
              <a:gd name="connsiteY3135" fmla="*/ 5355 h 21600"/>
              <a:gd name="connsiteX3136" fmla="*/ 10309 w 20295"/>
              <a:gd name="connsiteY3136" fmla="*/ 5405 h 21600"/>
              <a:gd name="connsiteX3137" fmla="*/ 10335 w 20295"/>
              <a:gd name="connsiteY3137" fmla="*/ 5466 h 21600"/>
              <a:gd name="connsiteX3138" fmla="*/ 10325 w 20295"/>
              <a:gd name="connsiteY3138" fmla="*/ 5477 h 21600"/>
              <a:gd name="connsiteX3139" fmla="*/ 10377 w 20295"/>
              <a:gd name="connsiteY3139" fmla="*/ 5600 h 21600"/>
              <a:gd name="connsiteX3140" fmla="*/ 10429 w 20295"/>
              <a:gd name="connsiteY3140" fmla="*/ 5649 h 21600"/>
              <a:gd name="connsiteX3141" fmla="*/ 10464 w 20295"/>
              <a:gd name="connsiteY3141" fmla="*/ 5711 h 21600"/>
              <a:gd name="connsiteX3142" fmla="*/ 10516 w 20295"/>
              <a:gd name="connsiteY3142" fmla="*/ 5772 h 21600"/>
              <a:gd name="connsiteX3143" fmla="*/ 10537 w 20295"/>
              <a:gd name="connsiteY3143" fmla="*/ 5844 h 21600"/>
              <a:gd name="connsiteX3144" fmla="*/ 10552 w 20295"/>
              <a:gd name="connsiteY3144" fmla="*/ 5894 h 21600"/>
              <a:gd name="connsiteX3145" fmla="*/ 10563 w 20295"/>
              <a:gd name="connsiteY3145" fmla="*/ 5906 h 21600"/>
              <a:gd name="connsiteX3146" fmla="*/ 10573 w 20295"/>
              <a:gd name="connsiteY3146" fmla="*/ 5932 h 21600"/>
              <a:gd name="connsiteX3147" fmla="*/ 10568 w 20295"/>
              <a:gd name="connsiteY3147" fmla="*/ 5978 h 21600"/>
              <a:gd name="connsiteX3148" fmla="*/ 10568 w 20295"/>
              <a:gd name="connsiteY3148" fmla="*/ 6089 h 21600"/>
              <a:gd name="connsiteX3149" fmla="*/ 10573 w 20295"/>
              <a:gd name="connsiteY3149" fmla="*/ 6162 h 21600"/>
              <a:gd name="connsiteX3150" fmla="*/ 10604 w 20295"/>
              <a:gd name="connsiteY3150" fmla="*/ 6211 h 21600"/>
              <a:gd name="connsiteX3151" fmla="*/ 10604 w 20295"/>
              <a:gd name="connsiteY3151" fmla="*/ 6250 h 21600"/>
              <a:gd name="connsiteX3152" fmla="*/ 10615 w 20295"/>
              <a:gd name="connsiteY3152" fmla="*/ 6261 h 21600"/>
              <a:gd name="connsiteX3153" fmla="*/ 10620 w 20295"/>
              <a:gd name="connsiteY3153" fmla="*/ 6311 h 21600"/>
              <a:gd name="connsiteX3154" fmla="*/ 10651 w 20295"/>
              <a:gd name="connsiteY3154" fmla="*/ 6406 h 21600"/>
              <a:gd name="connsiteX3155" fmla="*/ 10676 w 20295"/>
              <a:gd name="connsiteY3155" fmla="*/ 6483 h 21600"/>
              <a:gd name="connsiteX3156" fmla="*/ 10693 w 20295"/>
              <a:gd name="connsiteY3156" fmla="*/ 6590 h 21600"/>
              <a:gd name="connsiteX3157" fmla="*/ 10719 w 20295"/>
              <a:gd name="connsiteY3157" fmla="*/ 6727 h 21600"/>
              <a:gd name="connsiteX3158" fmla="*/ 10766 w 20295"/>
              <a:gd name="connsiteY3158" fmla="*/ 6800 h 21600"/>
              <a:gd name="connsiteX3159" fmla="*/ 10801 w 20295"/>
              <a:gd name="connsiteY3159" fmla="*/ 6800 h 21600"/>
              <a:gd name="connsiteX3160" fmla="*/ 10775 w 20295"/>
              <a:gd name="connsiteY3160" fmla="*/ 6651 h 21600"/>
              <a:gd name="connsiteX3161" fmla="*/ 10811 w 20295"/>
              <a:gd name="connsiteY3161" fmla="*/ 6639 h 21600"/>
              <a:gd name="connsiteX3162" fmla="*/ 10791 w 20295"/>
              <a:gd name="connsiteY3162" fmla="*/ 6555 h 21600"/>
              <a:gd name="connsiteX3163" fmla="*/ 10843 w 20295"/>
              <a:gd name="connsiteY3163" fmla="*/ 6605 h 21600"/>
              <a:gd name="connsiteX3164" fmla="*/ 10837 w 20295"/>
              <a:gd name="connsiteY3164" fmla="*/ 6517 h 21600"/>
              <a:gd name="connsiteX3165" fmla="*/ 10806 w 20295"/>
              <a:gd name="connsiteY3165" fmla="*/ 6467 h 21600"/>
              <a:gd name="connsiteX3166" fmla="*/ 10770 w 20295"/>
              <a:gd name="connsiteY3166" fmla="*/ 6395 h 21600"/>
              <a:gd name="connsiteX3167" fmla="*/ 10791 w 20295"/>
              <a:gd name="connsiteY3167" fmla="*/ 6360 h 21600"/>
              <a:gd name="connsiteX3168" fmla="*/ 10759 w 20295"/>
              <a:gd name="connsiteY3168" fmla="*/ 6284 h 21600"/>
              <a:gd name="connsiteX3169" fmla="*/ 10744 w 20295"/>
              <a:gd name="connsiteY3169" fmla="*/ 6188 h 21600"/>
              <a:gd name="connsiteX3170" fmla="*/ 10754 w 20295"/>
              <a:gd name="connsiteY3170" fmla="*/ 6150 h 21600"/>
              <a:gd name="connsiteX3171" fmla="*/ 10785 w 20295"/>
              <a:gd name="connsiteY3171" fmla="*/ 6238 h 21600"/>
              <a:gd name="connsiteX3172" fmla="*/ 10817 w 20295"/>
              <a:gd name="connsiteY3172" fmla="*/ 6238 h 21600"/>
              <a:gd name="connsiteX3173" fmla="*/ 10843 w 20295"/>
              <a:gd name="connsiteY3173" fmla="*/ 6211 h 21600"/>
              <a:gd name="connsiteX3174" fmla="*/ 10801 w 20295"/>
              <a:gd name="connsiteY3174" fmla="*/ 6127 h 21600"/>
              <a:gd name="connsiteX3175" fmla="*/ 10869 w 20295"/>
              <a:gd name="connsiteY3175" fmla="*/ 6089 h 21600"/>
              <a:gd name="connsiteX3176" fmla="*/ 10900 w 20295"/>
              <a:gd name="connsiteY3176" fmla="*/ 6100 h 21600"/>
              <a:gd name="connsiteX3177" fmla="*/ 10936 w 20295"/>
              <a:gd name="connsiteY3177" fmla="*/ 6100 h 21600"/>
              <a:gd name="connsiteX3178" fmla="*/ 10936 w 20295"/>
              <a:gd name="connsiteY3178" fmla="*/ 6139 h 21600"/>
              <a:gd name="connsiteX3179" fmla="*/ 10957 w 20295"/>
              <a:gd name="connsiteY3179" fmla="*/ 6211 h 21600"/>
              <a:gd name="connsiteX3180" fmla="*/ 10999 w 20295"/>
              <a:gd name="connsiteY3180" fmla="*/ 6127 h 21600"/>
              <a:gd name="connsiteX3181" fmla="*/ 11018 w 20295"/>
              <a:gd name="connsiteY3181" fmla="*/ 6078 h 21600"/>
              <a:gd name="connsiteX3182" fmla="*/ 11086 w 20295"/>
              <a:gd name="connsiteY3182" fmla="*/ 6066 h 21600"/>
              <a:gd name="connsiteX3183" fmla="*/ 11096 w 20295"/>
              <a:gd name="connsiteY3183" fmla="*/ 6028 h 21600"/>
              <a:gd name="connsiteX3184" fmla="*/ 11044 w 20295"/>
              <a:gd name="connsiteY3184" fmla="*/ 5978 h 21600"/>
              <a:gd name="connsiteX3185" fmla="*/ 11034 w 20295"/>
              <a:gd name="connsiteY3185" fmla="*/ 5917 h 21600"/>
              <a:gd name="connsiteX3186" fmla="*/ 11013 w 20295"/>
              <a:gd name="connsiteY3186" fmla="*/ 5833 h 21600"/>
              <a:gd name="connsiteX3187" fmla="*/ 11030 w 20295"/>
              <a:gd name="connsiteY3187" fmla="*/ 5722 h 21600"/>
              <a:gd name="connsiteX3188" fmla="*/ 11055 w 20295"/>
              <a:gd name="connsiteY3188" fmla="*/ 5661 h 21600"/>
              <a:gd name="connsiteX3189" fmla="*/ 11060 w 20295"/>
              <a:gd name="connsiteY3189" fmla="*/ 5466 h 21600"/>
              <a:gd name="connsiteX3190" fmla="*/ 11076 w 20295"/>
              <a:gd name="connsiteY3190" fmla="*/ 5477 h 21600"/>
              <a:gd name="connsiteX3191" fmla="*/ 11102 w 20295"/>
              <a:gd name="connsiteY3191" fmla="*/ 5443 h 21600"/>
              <a:gd name="connsiteX3192" fmla="*/ 11096 w 20295"/>
              <a:gd name="connsiteY3192" fmla="*/ 5405 h 21600"/>
              <a:gd name="connsiteX3193" fmla="*/ 11133 w 20295"/>
              <a:gd name="connsiteY3193" fmla="*/ 5282 h 21600"/>
              <a:gd name="connsiteX3194" fmla="*/ 11148 w 20295"/>
              <a:gd name="connsiteY3194" fmla="*/ 5198 h 21600"/>
              <a:gd name="connsiteX3195" fmla="*/ 11195 w 20295"/>
              <a:gd name="connsiteY3195" fmla="*/ 5172 h 21600"/>
              <a:gd name="connsiteX3196" fmla="*/ 11200 w 20295"/>
              <a:gd name="connsiteY3196" fmla="*/ 5233 h 21600"/>
              <a:gd name="connsiteX3197" fmla="*/ 11289 w 20295"/>
              <a:gd name="connsiteY3197" fmla="*/ 5271 h 21600"/>
              <a:gd name="connsiteX3198" fmla="*/ 11310 w 20295"/>
              <a:gd name="connsiteY3198" fmla="*/ 5305 h 21600"/>
              <a:gd name="connsiteX3199" fmla="*/ 11263 w 20295"/>
              <a:gd name="connsiteY3199" fmla="*/ 5355 h 21600"/>
              <a:gd name="connsiteX3200" fmla="*/ 11258 w 20295"/>
              <a:gd name="connsiteY3200" fmla="*/ 5382 h 21600"/>
              <a:gd name="connsiteX3201" fmla="*/ 11319 w 20295"/>
              <a:gd name="connsiteY3201" fmla="*/ 5428 h 21600"/>
              <a:gd name="connsiteX3202" fmla="*/ 11315 w 20295"/>
              <a:gd name="connsiteY3202" fmla="*/ 5504 h 21600"/>
              <a:gd name="connsiteX3203" fmla="*/ 11345 w 20295"/>
              <a:gd name="connsiteY3203" fmla="*/ 5539 h 21600"/>
              <a:gd name="connsiteX3204" fmla="*/ 11413 w 20295"/>
              <a:gd name="connsiteY3204" fmla="*/ 5443 h 21600"/>
              <a:gd name="connsiteX3205" fmla="*/ 11470 w 20295"/>
              <a:gd name="connsiteY3205" fmla="*/ 5416 h 21600"/>
              <a:gd name="connsiteX3206" fmla="*/ 11475 w 20295"/>
              <a:gd name="connsiteY3206" fmla="*/ 5355 h 21600"/>
              <a:gd name="connsiteX3207" fmla="*/ 11418 w 20295"/>
              <a:gd name="connsiteY3207" fmla="*/ 5367 h 21600"/>
              <a:gd name="connsiteX3208" fmla="*/ 11387 w 20295"/>
              <a:gd name="connsiteY3208" fmla="*/ 5332 h 21600"/>
              <a:gd name="connsiteX3209" fmla="*/ 11376 w 20295"/>
              <a:gd name="connsiteY3209" fmla="*/ 5233 h 21600"/>
              <a:gd name="connsiteX3210" fmla="*/ 11418 w 20295"/>
              <a:gd name="connsiteY3210" fmla="*/ 5172 h 21600"/>
              <a:gd name="connsiteX3211" fmla="*/ 11470 w 20295"/>
              <a:gd name="connsiteY3211" fmla="*/ 5160 h 21600"/>
              <a:gd name="connsiteX3212" fmla="*/ 11501 w 20295"/>
              <a:gd name="connsiteY3212" fmla="*/ 5110 h 21600"/>
              <a:gd name="connsiteX3213" fmla="*/ 11543 w 20295"/>
              <a:gd name="connsiteY3213" fmla="*/ 5099 h 21600"/>
              <a:gd name="connsiteX3214" fmla="*/ 11588 w 20295"/>
              <a:gd name="connsiteY3214" fmla="*/ 5076 h 21600"/>
              <a:gd name="connsiteX3215" fmla="*/ 17192 w 20295"/>
              <a:gd name="connsiteY3215" fmla="*/ 5271 h 21600"/>
              <a:gd name="connsiteX3216" fmla="*/ 17211 w 20295"/>
              <a:gd name="connsiteY3216" fmla="*/ 5405 h 21600"/>
              <a:gd name="connsiteX3217" fmla="*/ 17258 w 20295"/>
              <a:gd name="connsiteY3217" fmla="*/ 5626 h 21600"/>
              <a:gd name="connsiteX3218" fmla="*/ 17207 w 20295"/>
              <a:gd name="connsiteY3218" fmla="*/ 5626 h 21600"/>
              <a:gd name="connsiteX3219" fmla="*/ 17211 w 20295"/>
              <a:gd name="connsiteY3219" fmla="*/ 5760 h 21600"/>
              <a:gd name="connsiteX3220" fmla="*/ 17258 w 20295"/>
              <a:gd name="connsiteY3220" fmla="*/ 5917 h 21600"/>
              <a:gd name="connsiteX3221" fmla="*/ 17321 w 20295"/>
              <a:gd name="connsiteY3221" fmla="*/ 5906 h 21600"/>
              <a:gd name="connsiteX3222" fmla="*/ 17305 w 20295"/>
              <a:gd name="connsiteY3222" fmla="*/ 5733 h 21600"/>
              <a:gd name="connsiteX3223" fmla="*/ 17425 w 20295"/>
              <a:gd name="connsiteY3223" fmla="*/ 5844 h 21600"/>
              <a:gd name="connsiteX3224" fmla="*/ 17425 w 20295"/>
              <a:gd name="connsiteY3224" fmla="*/ 5688 h 21600"/>
              <a:gd name="connsiteX3225" fmla="*/ 17496 w 20295"/>
              <a:gd name="connsiteY3225" fmla="*/ 5638 h 21600"/>
              <a:gd name="connsiteX3226" fmla="*/ 17430 w 20295"/>
              <a:gd name="connsiteY3226" fmla="*/ 5466 h 21600"/>
              <a:gd name="connsiteX3227" fmla="*/ 17414 w 20295"/>
              <a:gd name="connsiteY3227" fmla="*/ 5527 h 21600"/>
              <a:gd name="connsiteX3228" fmla="*/ 17362 w 20295"/>
              <a:gd name="connsiteY3228" fmla="*/ 5489 h 21600"/>
              <a:gd name="connsiteX3229" fmla="*/ 17305 w 20295"/>
              <a:gd name="connsiteY3229" fmla="*/ 5443 h 21600"/>
              <a:gd name="connsiteX3230" fmla="*/ 17192 w 20295"/>
              <a:gd name="connsiteY3230" fmla="*/ 5271 h 21600"/>
              <a:gd name="connsiteX3231" fmla="*/ 10014 w 20295"/>
              <a:gd name="connsiteY3231" fmla="*/ 5688 h 21600"/>
              <a:gd name="connsiteX3232" fmla="*/ 9977 w 20295"/>
              <a:gd name="connsiteY3232" fmla="*/ 5749 h 21600"/>
              <a:gd name="connsiteX3233" fmla="*/ 9967 w 20295"/>
              <a:gd name="connsiteY3233" fmla="*/ 5810 h 21600"/>
              <a:gd name="connsiteX3234" fmla="*/ 9982 w 20295"/>
              <a:gd name="connsiteY3234" fmla="*/ 5906 h 21600"/>
              <a:gd name="connsiteX3235" fmla="*/ 10008 w 20295"/>
              <a:gd name="connsiteY3235" fmla="*/ 5944 h 21600"/>
              <a:gd name="connsiteX3236" fmla="*/ 10024 w 20295"/>
              <a:gd name="connsiteY3236" fmla="*/ 5821 h 21600"/>
              <a:gd name="connsiteX3237" fmla="*/ 10014 w 20295"/>
              <a:gd name="connsiteY3237" fmla="*/ 5688 h 21600"/>
              <a:gd name="connsiteX3238" fmla="*/ 17347 w 20295"/>
              <a:gd name="connsiteY3238" fmla="*/ 5944 h 21600"/>
              <a:gd name="connsiteX3239" fmla="*/ 17296 w 20295"/>
              <a:gd name="connsiteY3239" fmla="*/ 5967 h 21600"/>
              <a:gd name="connsiteX3240" fmla="*/ 17300 w 20295"/>
              <a:gd name="connsiteY3240" fmla="*/ 6078 h 21600"/>
              <a:gd name="connsiteX3241" fmla="*/ 17352 w 20295"/>
              <a:gd name="connsiteY3241" fmla="*/ 6261 h 21600"/>
              <a:gd name="connsiteX3242" fmla="*/ 17362 w 20295"/>
              <a:gd name="connsiteY3242" fmla="*/ 6456 h 21600"/>
              <a:gd name="connsiteX3243" fmla="*/ 17347 w 20295"/>
              <a:gd name="connsiteY3243" fmla="*/ 6517 h 21600"/>
              <a:gd name="connsiteX3244" fmla="*/ 17296 w 20295"/>
              <a:gd name="connsiteY3244" fmla="*/ 6678 h 21600"/>
              <a:gd name="connsiteX3245" fmla="*/ 17244 w 20295"/>
              <a:gd name="connsiteY3245" fmla="*/ 6605 h 21600"/>
              <a:gd name="connsiteX3246" fmla="*/ 17244 w 20295"/>
              <a:gd name="connsiteY3246" fmla="*/ 6884 h 21600"/>
              <a:gd name="connsiteX3247" fmla="*/ 17176 w 20295"/>
              <a:gd name="connsiteY3247" fmla="*/ 6861 h 21600"/>
              <a:gd name="connsiteX3248" fmla="*/ 17072 w 20295"/>
              <a:gd name="connsiteY3248" fmla="*/ 6911 h 21600"/>
              <a:gd name="connsiteX3249" fmla="*/ 17051 w 20295"/>
              <a:gd name="connsiteY3249" fmla="*/ 7018 h 21600"/>
              <a:gd name="connsiteX3250" fmla="*/ 17011 w 20295"/>
              <a:gd name="connsiteY3250" fmla="*/ 7094 h 21600"/>
              <a:gd name="connsiteX3251" fmla="*/ 16994 w 20295"/>
              <a:gd name="connsiteY3251" fmla="*/ 7201 h 21600"/>
              <a:gd name="connsiteX3252" fmla="*/ 16952 w 20295"/>
              <a:gd name="connsiteY3252" fmla="*/ 7251 h 21600"/>
              <a:gd name="connsiteX3253" fmla="*/ 16994 w 20295"/>
              <a:gd name="connsiteY3253" fmla="*/ 7362 h 21600"/>
              <a:gd name="connsiteX3254" fmla="*/ 17036 w 20295"/>
              <a:gd name="connsiteY3254" fmla="*/ 7412 h 21600"/>
              <a:gd name="connsiteX3255" fmla="*/ 17046 w 20295"/>
              <a:gd name="connsiteY3255" fmla="*/ 7557 h 21600"/>
              <a:gd name="connsiteX3256" fmla="*/ 17088 w 20295"/>
              <a:gd name="connsiteY3256" fmla="*/ 7618 h 21600"/>
              <a:gd name="connsiteX3257" fmla="*/ 17114 w 20295"/>
              <a:gd name="connsiteY3257" fmla="*/ 7545 h 21600"/>
              <a:gd name="connsiteX3258" fmla="*/ 17103 w 20295"/>
              <a:gd name="connsiteY3258" fmla="*/ 7278 h 21600"/>
              <a:gd name="connsiteX3259" fmla="*/ 17025 w 20295"/>
              <a:gd name="connsiteY3259" fmla="*/ 7155 h 21600"/>
              <a:gd name="connsiteX3260" fmla="*/ 17093 w 20295"/>
              <a:gd name="connsiteY3260" fmla="*/ 7155 h 21600"/>
              <a:gd name="connsiteX3261" fmla="*/ 17145 w 20295"/>
              <a:gd name="connsiteY3261" fmla="*/ 7079 h 21600"/>
              <a:gd name="connsiteX3262" fmla="*/ 17237 w 20295"/>
              <a:gd name="connsiteY3262" fmla="*/ 7045 h 21600"/>
              <a:gd name="connsiteX3263" fmla="*/ 17263 w 20295"/>
              <a:gd name="connsiteY3263" fmla="*/ 7167 h 21600"/>
              <a:gd name="connsiteX3264" fmla="*/ 17315 w 20295"/>
              <a:gd name="connsiteY3264" fmla="*/ 7228 h 21600"/>
              <a:gd name="connsiteX3265" fmla="*/ 17362 w 20295"/>
              <a:gd name="connsiteY3265" fmla="*/ 7033 h 21600"/>
              <a:gd name="connsiteX3266" fmla="*/ 17461 w 20295"/>
              <a:gd name="connsiteY3266" fmla="*/ 7033 h 21600"/>
              <a:gd name="connsiteX3267" fmla="*/ 17517 w 20295"/>
              <a:gd name="connsiteY3267" fmla="*/ 6945 h 21600"/>
              <a:gd name="connsiteX3268" fmla="*/ 17522 w 20295"/>
              <a:gd name="connsiteY3268" fmla="*/ 6834 h 21600"/>
              <a:gd name="connsiteX3269" fmla="*/ 17496 w 20295"/>
              <a:gd name="connsiteY3269" fmla="*/ 6750 h 21600"/>
              <a:gd name="connsiteX3270" fmla="*/ 17492 w 20295"/>
              <a:gd name="connsiteY3270" fmla="*/ 6628 h 21600"/>
              <a:gd name="connsiteX3271" fmla="*/ 17451 w 20295"/>
              <a:gd name="connsiteY3271" fmla="*/ 6456 h 21600"/>
              <a:gd name="connsiteX3272" fmla="*/ 17466 w 20295"/>
              <a:gd name="connsiteY3272" fmla="*/ 6299 h 21600"/>
              <a:gd name="connsiteX3273" fmla="*/ 17435 w 20295"/>
              <a:gd name="connsiteY3273" fmla="*/ 6162 h 21600"/>
              <a:gd name="connsiteX3274" fmla="*/ 17347 w 20295"/>
              <a:gd name="connsiteY3274" fmla="*/ 5944 h 21600"/>
              <a:gd name="connsiteX3275" fmla="*/ 10008 w 20295"/>
              <a:gd name="connsiteY3275" fmla="*/ 5967 h 21600"/>
              <a:gd name="connsiteX3276" fmla="*/ 9982 w 20295"/>
              <a:gd name="connsiteY3276" fmla="*/ 6016 h 21600"/>
              <a:gd name="connsiteX3277" fmla="*/ 9951 w 20295"/>
              <a:gd name="connsiteY3277" fmla="*/ 6016 h 21600"/>
              <a:gd name="connsiteX3278" fmla="*/ 9962 w 20295"/>
              <a:gd name="connsiteY3278" fmla="*/ 6100 h 21600"/>
              <a:gd name="connsiteX3279" fmla="*/ 9967 w 20295"/>
              <a:gd name="connsiteY3279" fmla="*/ 6299 h 21600"/>
              <a:gd name="connsiteX3280" fmla="*/ 9993 w 20295"/>
              <a:gd name="connsiteY3280" fmla="*/ 6345 h 21600"/>
              <a:gd name="connsiteX3281" fmla="*/ 10014 w 20295"/>
              <a:gd name="connsiteY3281" fmla="*/ 6284 h 21600"/>
              <a:gd name="connsiteX3282" fmla="*/ 10040 w 20295"/>
              <a:gd name="connsiteY3282" fmla="*/ 6299 h 21600"/>
              <a:gd name="connsiteX3283" fmla="*/ 10045 w 20295"/>
              <a:gd name="connsiteY3283" fmla="*/ 6089 h 21600"/>
              <a:gd name="connsiteX3284" fmla="*/ 10008 w 20295"/>
              <a:gd name="connsiteY3284" fmla="*/ 5967 h 21600"/>
              <a:gd name="connsiteX3285" fmla="*/ 10370 w 20295"/>
              <a:gd name="connsiteY3285" fmla="*/ 6456 h 21600"/>
              <a:gd name="connsiteX3286" fmla="*/ 10330 w 20295"/>
              <a:gd name="connsiteY3286" fmla="*/ 6467 h 21600"/>
              <a:gd name="connsiteX3287" fmla="*/ 10273 w 20295"/>
              <a:gd name="connsiteY3287" fmla="*/ 6483 h 21600"/>
              <a:gd name="connsiteX3288" fmla="*/ 10205 w 20295"/>
              <a:gd name="connsiteY3288" fmla="*/ 6467 h 21600"/>
              <a:gd name="connsiteX3289" fmla="*/ 10200 w 20295"/>
              <a:gd name="connsiteY3289" fmla="*/ 6555 h 21600"/>
              <a:gd name="connsiteX3290" fmla="*/ 10278 w 20295"/>
              <a:gd name="connsiteY3290" fmla="*/ 6628 h 21600"/>
              <a:gd name="connsiteX3291" fmla="*/ 10309 w 20295"/>
              <a:gd name="connsiteY3291" fmla="*/ 6651 h 21600"/>
              <a:gd name="connsiteX3292" fmla="*/ 10356 w 20295"/>
              <a:gd name="connsiteY3292" fmla="*/ 6712 h 21600"/>
              <a:gd name="connsiteX3293" fmla="*/ 10366 w 20295"/>
              <a:gd name="connsiteY3293" fmla="*/ 6628 h 21600"/>
              <a:gd name="connsiteX3294" fmla="*/ 10356 w 20295"/>
              <a:gd name="connsiteY3294" fmla="*/ 6578 h 21600"/>
              <a:gd name="connsiteX3295" fmla="*/ 10370 w 20295"/>
              <a:gd name="connsiteY3295" fmla="*/ 6456 h 21600"/>
              <a:gd name="connsiteX3296" fmla="*/ 10848 w 20295"/>
              <a:gd name="connsiteY3296" fmla="*/ 6861 h 21600"/>
              <a:gd name="connsiteX3297" fmla="*/ 10837 w 20295"/>
              <a:gd name="connsiteY3297" fmla="*/ 6934 h 21600"/>
              <a:gd name="connsiteX3298" fmla="*/ 10910 w 20295"/>
              <a:gd name="connsiteY3298" fmla="*/ 6957 h 21600"/>
              <a:gd name="connsiteX3299" fmla="*/ 10910 w 20295"/>
              <a:gd name="connsiteY3299" fmla="*/ 6983 h 21600"/>
              <a:gd name="connsiteX3300" fmla="*/ 10992 w 20295"/>
              <a:gd name="connsiteY3300" fmla="*/ 6972 h 21600"/>
              <a:gd name="connsiteX3301" fmla="*/ 10999 w 20295"/>
              <a:gd name="connsiteY3301" fmla="*/ 6922 h 21600"/>
              <a:gd name="connsiteX3302" fmla="*/ 10966 w 20295"/>
              <a:gd name="connsiteY3302" fmla="*/ 6945 h 21600"/>
              <a:gd name="connsiteX3303" fmla="*/ 10966 w 20295"/>
              <a:gd name="connsiteY3303" fmla="*/ 6922 h 21600"/>
              <a:gd name="connsiteX3304" fmla="*/ 10926 w 20295"/>
              <a:gd name="connsiteY3304" fmla="*/ 6911 h 21600"/>
              <a:gd name="connsiteX3305" fmla="*/ 10879 w 20295"/>
              <a:gd name="connsiteY3305" fmla="*/ 6911 h 21600"/>
              <a:gd name="connsiteX3306" fmla="*/ 10848 w 20295"/>
              <a:gd name="connsiteY3306" fmla="*/ 6861 h 21600"/>
              <a:gd name="connsiteX3307" fmla="*/ 11470 w 20295"/>
              <a:gd name="connsiteY3307" fmla="*/ 6861 h 21600"/>
              <a:gd name="connsiteX3308" fmla="*/ 11418 w 20295"/>
              <a:gd name="connsiteY3308" fmla="*/ 6911 h 21600"/>
              <a:gd name="connsiteX3309" fmla="*/ 11376 w 20295"/>
              <a:gd name="connsiteY3309" fmla="*/ 6911 h 21600"/>
              <a:gd name="connsiteX3310" fmla="*/ 11371 w 20295"/>
              <a:gd name="connsiteY3310" fmla="*/ 6945 h 21600"/>
              <a:gd name="connsiteX3311" fmla="*/ 11366 w 20295"/>
              <a:gd name="connsiteY3311" fmla="*/ 6945 h 21600"/>
              <a:gd name="connsiteX3312" fmla="*/ 11340 w 20295"/>
              <a:gd name="connsiteY3312" fmla="*/ 6957 h 21600"/>
              <a:gd name="connsiteX3313" fmla="*/ 11355 w 20295"/>
              <a:gd name="connsiteY3313" fmla="*/ 7018 h 21600"/>
              <a:gd name="connsiteX3314" fmla="*/ 11387 w 20295"/>
              <a:gd name="connsiteY3314" fmla="*/ 7045 h 21600"/>
              <a:gd name="connsiteX3315" fmla="*/ 11444 w 20295"/>
              <a:gd name="connsiteY3315" fmla="*/ 6983 h 21600"/>
              <a:gd name="connsiteX3316" fmla="*/ 11439 w 20295"/>
              <a:gd name="connsiteY3316" fmla="*/ 6972 h 21600"/>
              <a:gd name="connsiteX3317" fmla="*/ 11433 w 20295"/>
              <a:gd name="connsiteY3317" fmla="*/ 6934 h 21600"/>
              <a:gd name="connsiteX3318" fmla="*/ 11470 w 20295"/>
              <a:gd name="connsiteY3318" fmla="*/ 6861 h 21600"/>
              <a:gd name="connsiteX3319" fmla="*/ 17176 w 20295"/>
              <a:gd name="connsiteY3319" fmla="*/ 7079 h 21600"/>
              <a:gd name="connsiteX3320" fmla="*/ 17166 w 20295"/>
              <a:gd name="connsiteY3320" fmla="*/ 7140 h 21600"/>
              <a:gd name="connsiteX3321" fmla="*/ 17129 w 20295"/>
              <a:gd name="connsiteY3321" fmla="*/ 7129 h 21600"/>
              <a:gd name="connsiteX3322" fmla="*/ 17119 w 20295"/>
              <a:gd name="connsiteY3322" fmla="*/ 7228 h 21600"/>
              <a:gd name="connsiteX3323" fmla="*/ 17129 w 20295"/>
              <a:gd name="connsiteY3323" fmla="*/ 7301 h 21600"/>
              <a:gd name="connsiteX3324" fmla="*/ 17176 w 20295"/>
              <a:gd name="connsiteY3324" fmla="*/ 7350 h 21600"/>
              <a:gd name="connsiteX3325" fmla="*/ 17176 w 20295"/>
              <a:gd name="connsiteY3325" fmla="*/ 7251 h 21600"/>
              <a:gd name="connsiteX3326" fmla="*/ 17197 w 20295"/>
              <a:gd name="connsiteY3326" fmla="*/ 7217 h 21600"/>
              <a:gd name="connsiteX3327" fmla="*/ 17228 w 20295"/>
              <a:gd name="connsiteY3327" fmla="*/ 7262 h 21600"/>
              <a:gd name="connsiteX3328" fmla="*/ 17244 w 20295"/>
              <a:gd name="connsiteY3328" fmla="*/ 7167 h 21600"/>
              <a:gd name="connsiteX3329" fmla="*/ 17228 w 20295"/>
              <a:gd name="connsiteY3329" fmla="*/ 7117 h 21600"/>
              <a:gd name="connsiteX3330" fmla="*/ 17176 w 20295"/>
              <a:gd name="connsiteY3330" fmla="*/ 7079 h 21600"/>
              <a:gd name="connsiteX3331" fmla="*/ 4924 w 20295"/>
              <a:gd name="connsiteY3331" fmla="*/ 8268 h 21600"/>
              <a:gd name="connsiteX3332" fmla="*/ 4924 w 20295"/>
              <a:gd name="connsiteY3332" fmla="*/ 8279 h 21600"/>
              <a:gd name="connsiteX3333" fmla="*/ 4945 w 20295"/>
              <a:gd name="connsiteY3333" fmla="*/ 8352 h 21600"/>
              <a:gd name="connsiteX3334" fmla="*/ 4935 w 20295"/>
              <a:gd name="connsiteY3334" fmla="*/ 8440 h 21600"/>
              <a:gd name="connsiteX3335" fmla="*/ 4945 w 20295"/>
              <a:gd name="connsiteY3335" fmla="*/ 8451 h 21600"/>
              <a:gd name="connsiteX3336" fmla="*/ 4966 w 20295"/>
              <a:gd name="connsiteY3336" fmla="*/ 8340 h 21600"/>
              <a:gd name="connsiteX3337" fmla="*/ 4924 w 20295"/>
              <a:gd name="connsiteY3337" fmla="*/ 8268 h 21600"/>
              <a:gd name="connsiteX3338" fmla="*/ 4877 w 20295"/>
              <a:gd name="connsiteY3338" fmla="*/ 8291 h 21600"/>
              <a:gd name="connsiteX3339" fmla="*/ 4851 w 20295"/>
              <a:gd name="connsiteY3339" fmla="*/ 8302 h 21600"/>
              <a:gd name="connsiteX3340" fmla="*/ 4851 w 20295"/>
              <a:gd name="connsiteY3340" fmla="*/ 8363 h 21600"/>
              <a:gd name="connsiteX3341" fmla="*/ 4914 w 20295"/>
              <a:gd name="connsiteY3341" fmla="*/ 8340 h 21600"/>
              <a:gd name="connsiteX3342" fmla="*/ 4919 w 20295"/>
              <a:gd name="connsiteY3342" fmla="*/ 8291 h 21600"/>
              <a:gd name="connsiteX3343" fmla="*/ 4877 w 20295"/>
              <a:gd name="connsiteY3343" fmla="*/ 8291 h 21600"/>
              <a:gd name="connsiteX3344" fmla="*/ 16667 w 20295"/>
              <a:gd name="connsiteY3344" fmla="*/ 8547 h 21600"/>
              <a:gd name="connsiteX3345" fmla="*/ 16632 w 20295"/>
              <a:gd name="connsiteY3345" fmla="*/ 8669 h 21600"/>
              <a:gd name="connsiteX3346" fmla="*/ 16611 w 20295"/>
              <a:gd name="connsiteY3346" fmla="*/ 8830 h 21600"/>
              <a:gd name="connsiteX3347" fmla="*/ 16627 w 20295"/>
              <a:gd name="connsiteY3347" fmla="*/ 8952 h 21600"/>
              <a:gd name="connsiteX3348" fmla="*/ 16667 w 20295"/>
              <a:gd name="connsiteY3348" fmla="*/ 9086 h 21600"/>
              <a:gd name="connsiteX3349" fmla="*/ 16683 w 20295"/>
              <a:gd name="connsiteY3349" fmla="*/ 8952 h 21600"/>
              <a:gd name="connsiteX3350" fmla="*/ 16700 w 20295"/>
              <a:gd name="connsiteY3350" fmla="*/ 8696 h 21600"/>
              <a:gd name="connsiteX3351" fmla="*/ 16700 w 20295"/>
              <a:gd name="connsiteY3351" fmla="*/ 8596 h 21600"/>
              <a:gd name="connsiteX3352" fmla="*/ 16667 w 20295"/>
              <a:gd name="connsiteY3352" fmla="*/ 8547 h 21600"/>
              <a:gd name="connsiteX3353" fmla="*/ 4877 w 20295"/>
              <a:gd name="connsiteY3353" fmla="*/ 8562 h 21600"/>
              <a:gd name="connsiteX3354" fmla="*/ 4862 w 20295"/>
              <a:gd name="connsiteY3354" fmla="*/ 8669 h 21600"/>
              <a:gd name="connsiteX3355" fmla="*/ 4877 w 20295"/>
              <a:gd name="connsiteY3355" fmla="*/ 8707 h 21600"/>
              <a:gd name="connsiteX3356" fmla="*/ 4888 w 20295"/>
              <a:gd name="connsiteY3356" fmla="*/ 8807 h 21600"/>
              <a:gd name="connsiteX3357" fmla="*/ 4903 w 20295"/>
              <a:gd name="connsiteY3357" fmla="*/ 8791 h 21600"/>
              <a:gd name="connsiteX3358" fmla="*/ 4909 w 20295"/>
              <a:gd name="connsiteY3358" fmla="*/ 8707 h 21600"/>
              <a:gd name="connsiteX3359" fmla="*/ 4898 w 20295"/>
              <a:gd name="connsiteY3359" fmla="*/ 8573 h 21600"/>
              <a:gd name="connsiteX3360" fmla="*/ 4877 w 20295"/>
              <a:gd name="connsiteY3360" fmla="*/ 8562 h 21600"/>
              <a:gd name="connsiteX3361" fmla="*/ 4618 w 20295"/>
              <a:gd name="connsiteY3361" fmla="*/ 8891 h 21600"/>
              <a:gd name="connsiteX3362" fmla="*/ 4603 w 20295"/>
              <a:gd name="connsiteY3362" fmla="*/ 8902 h 21600"/>
              <a:gd name="connsiteX3363" fmla="*/ 4556 w 20295"/>
              <a:gd name="connsiteY3363" fmla="*/ 8929 h 21600"/>
              <a:gd name="connsiteX3364" fmla="*/ 4525 w 20295"/>
              <a:gd name="connsiteY3364" fmla="*/ 8952 h 21600"/>
              <a:gd name="connsiteX3365" fmla="*/ 4495 w 20295"/>
              <a:gd name="connsiteY3365" fmla="*/ 8990 h 21600"/>
              <a:gd name="connsiteX3366" fmla="*/ 4478 w 20295"/>
              <a:gd name="connsiteY3366" fmla="*/ 9051 h 21600"/>
              <a:gd name="connsiteX3367" fmla="*/ 4448 w 20295"/>
              <a:gd name="connsiteY3367" fmla="*/ 9097 h 21600"/>
              <a:gd name="connsiteX3368" fmla="*/ 4469 w 20295"/>
              <a:gd name="connsiteY3368" fmla="*/ 9112 h 21600"/>
              <a:gd name="connsiteX3369" fmla="*/ 4499 w 20295"/>
              <a:gd name="connsiteY3369" fmla="*/ 9097 h 21600"/>
              <a:gd name="connsiteX3370" fmla="*/ 4509 w 20295"/>
              <a:gd name="connsiteY3370" fmla="*/ 9063 h 21600"/>
              <a:gd name="connsiteX3371" fmla="*/ 4535 w 20295"/>
              <a:gd name="connsiteY3371" fmla="*/ 9051 h 21600"/>
              <a:gd name="connsiteX3372" fmla="*/ 4582 w 20295"/>
              <a:gd name="connsiteY3372" fmla="*/ 8975 h 21600"/>
              <a:gd name="connsiteX3373" fmla="*/ 4639 w 20295"/>
              <a:gd name="connsiteY3373" fmla="*/ 8975 h 21600"/>
              <a:gd name="connsiteX3374" fmla="*/ 4618 w 20295"/>
              <a:gd name="connsiteY3374" fmla="*/ 9025 h 21600"/>
              <a:gd name="connsiteX3375" fmla="*/ 4634 w 20295"/>
              <a:gd name="connsiteY3375" fmla="*/ 9051 h 21600"/>
              <a:gd name="connsiteX3376" fmla="*/ 4712 w 20295"/>
              <a:gd name="connsiteY3376" fmla="*/ 9074 h 21600"/>
              <a:gd name="connsiteX3377" fmla="*/ 4728 w 20295"/>
              <a:gd name="connsiteY3377" fmla="*/ 9112 h 21600"/>
              <a:gd name="connsiteX3378" fmla="*/ 4780 w 20295"/>
              <a:gd name="connsiteY3378" fmla="*/ 9158 h 21600"/>
              <a:gd name="connsiteX3379" fmla="*/ 4815 w 20295"/>
              <a:gd name="connsiteY3379" fmla="*/ 9147 h 21600"/>
              <a:gd name="connsiteX3380" fmla="*/ 4825 w 20295"/>
              <a:gd name="connsiteY3380" fmla="*/ 9246 h 21600"/>
              <a:gd name="connsiteX3381" fmla="*/ 4841 w 20295"/>
              <a:gd name="connsiteY3381" fmla="*/ 9281 h 21600"/>
              <a:gd name="connsiteX3382" fmla="*/ 4883 w 20295"/>
              <a:gd name="connsiteY3382" fmla="*/ 9296 h 21600"/>
              <a:gd name="connsiteX3383" fmla="*/ 4903 w 20295"/>
              <a:gd name="connsiteY3383" fmla="*/ 9342 h 21600"/>
              <a:gd name="connsiteX3384" fmla="*/ 4857 w 20295"/>
              <a:gd name="connsiteY3384" fmla="*/ 9430 h 21600"/>
              <a:gd name="connsiteX3385" fmla="*/ 4945 w 20295"/>
              <a:gd name="connsiteY3385" fmla="*/ 9418 h 21600"/>
              <a:gd name="connsiteX3386" fmla="*/ 4987 w 20295"/>
              <a:gd name="connsiteY3386" fmla="*/ 9430 h 21600"/>
              <a:gd name="connsiteX3387" fmla="*/ 5023 w 20295"/>
              <a:gd name="connsiteY3387" fmla="*/ 9418 h 21600"/>
              <a:gd name="connsiteX3388" fmla="*/ 5065 w 20295"/>
              <a:gd name="connsiteY3388" fmla="*/ 9403 h 21600"/>
              <a:gd name="connsiteX3389" fmla="*/ 5074 w 20295"/>
              <a:gd name="connsiteY3389" fmla="*/ 9357 h 21600"/>
              <a:gd name="connsiteX3390" fmla="*/ 5032 w 20295"/>
              <a:gd name="connsiteY3390" fmla="*/ 9296 h 21600"/>
              <a:gd name="connsiteX3391" fmla="*/ 4992 w 20295"/>
              <a:gd name="connsiteY3391" fmla="*/ 9281 h 21600"/>
              <a:gd name="connsiteX3392" fmla="*/ 4997 w 20295"/>
              <a:gd name="connsiteY3392" fmla="*/ 9246 h 21600"/>
              <a:gd name="connsiteX3393" fmla="*/ 4961 w 20295"/>
              <a:gd name="connsiteY3393" fmla="*/ 9208 h 21600"/>
              <a:gd name="connsiteX3394" fmla="*/ 4940 w 20295"/>
              <a:gd name="connsiteY3394" fmla="*/ 9208 h 21600"/>
              <a:gd name="connsiteX3395" fmla="*/ 4909 w 20295"/>
              <a:gd name="connsiteY3395" fmla="*/ 9135 h 21600"/>
              <a:gd name="connsiteX3396" fmla="*/ 4862 w 20295"/>
              <a:gd name="connsiteY3396" fmla="*/ 9036 h 21600"/>
              <a:gd name="connsiteX3397" fmla="*/ 4846 w 20295"/>
              <a:gd name="connsiteY3397" fmla="*/ 9002 h 21600"/>
              <a:gd name="connsiteX3398" fmla="*/ 4789 w 20295"/>
              <a:gd name="connsiteY3398" fmla="*/ 9013 h 21600"/>
              <a:gd name="connsiteX3399" fmla="*/ 4768 w 20295"/>
              <a:gd name="connsiteY3399" fmla="*/ 8963 h 21600"/>
              <a:gd name="connsiteX3400" fmla="*/ 4717 w 20295"/>
              <a:gd name="connsiteY3400" fmla="*/ 8902 h 21600"/>
              <a:gd name="connsiteX3401" fmla="*/ 4670 w 20295"/>
              <a:gd name="connsiteY3401" fmla="*/ 8902 h 21600"/>
              <a:gd name="connsiteX3402" fmla="*/ 4618 w 20295"/>
              <a:gd name="connsiteY3402" fmla="*/ 8891 h 21600"/>
              <a:gd name="connsiteX3403" fmla="*/ 17 w 20295"/>
              <a:gd name="connsiteY3403" fmla="*/ 9051 h 21600"/>
              <a:gd name="connsiteX3404" fmla="*/ 5 w 20295"/>
              <a:gd name="connsiteY3404" fmla="*/ 9063 h 21600"/>
              <a:gd name="connsiteX3405" fmla="*/ 0 w 20295"/>
              <a:gd name="connsiteY3405" fmla="*/ 9074 h 21600"/>
              <a:gd name="connsiteX3406" fmla="*/ 21 w 20295"/>
              <a:gd name="connsiteY3406" fmla="*/ 9097 h 21600"/>
              <a:gd name="connsiteX3407" fmla="*/ 26 w 20295"/>
              <a:gd name="connsiteY3407" fmla="*/ 9086 h 21600"/>
              <a:gd name="connsiteX3408" fmla="*/ 31 w 20295"/>
              <a:gd name="connsiteY3408" fmla="*/ 9051 h 21600"/>
              <a:gd name="connsiteX3409" fmla="*/ 17 w 20295"/>
              <a:gd name="connsiteY3409" fmla="*/ 9051 h 21600"/>
              <a:gd name="connsiteX3410" fmla="*/ 104 w 20295"/>
              <a:gd name="connsiteY3410" fmla="*/ 9124 h 21600"/>
              <a:gd name="connsiteX3411" fmla="*/ 83 w 20295"/>
              <a:gd name="connsiteY3411" fmla="*/ 9147 h 21600"/>
              <a:gd name="connsiteX3412" fmla="*/ 83 w 20295"/>
              <a:gd name="connsiteY3412" fmla="*/ 9158 h 21600"/>
              <a:gd name="connsiteX3413" fmla="*/ 89 w 20295"/>
              <a:gd name="connsiteY3413" fmla="*/ 9197 h 21600"/>
              <a:gd name="connsiteX3414" fmla="*/ 109 w 20295"/>
              <a:gd name="connsiteY3414" fmla="*/ 9197 h 21600"/>
              <a:gd name="connsiteX3415" fmla="*/ 115 w 20295"/>
              <a:gd name="connsiteY3415" fmla="*/ 9197 h 21600"/>
              <a:gd name="connsiteX3416" fmla="*/ 104 w 20295"/>
              <a:gd name="connsiteY3416" fmla="*/ 9135 h 21600"/>
              <a:gd name="connsiteX3417" fmla="*/ 104 w 20295"/>
              <a:gd name="connsiteY3417" fmla="*/ 9124 h 21600"/>
              <a:gd name="connsiteX3418" fmla="*/ 141 w 20295"/>
              <a:gd name="connsiteY3418" fmla="*/ 9208 h 21600"/>
              <a:gd name="connsiteX3419" fmla="*/ 135 w 20295"/>
              <a:gd name="connsiteY3419" fmla="*/ 9235 h 21600"/>
              <a:gd name="connsiteX3420" fmla="*/ 167 w 20295"/>
              <a:gd name="connsiteY3420" fmla="*/ 9235 h 21600"/>
              <a:gd name="connsiteX3421" fmla="*/ 167 w 20295"/>
              <a:gd name="connsiteY3421" fmla="*/ 9219 h 21600"/>
              <a:gd name="connsiteX3422" fmla="*/ 141 w 20295"/>
              <a:gd name="connsiteY3422" fmla="*/ 9208 h 21600"/>
              <a:gd name="connsiteX3423" fmla="*/ 172 w 20295"/>
              <a:gd name="connsiteY3423" fmla="*/ 9246 h 21600"/>
              <a:gd name="connsiteX3424" fmla="*/ 167 w 20295"/>
              <a:gd name="connsiteY3424" fmla="*/ 9258 h 21600"/>
              <a:gd name="connsiteX3425" fmla="*/ 167 w 20295"/>
              <a:gd name="connsiteY3425" fmla="*/ 9269 h 21600"/>
              <a:gd name="connsiteX3426" fmla="*/ 172 w 20295"/>
              <a:gd name="connsiteY3426" fmla="*/ 9281 h 21600"/>
              <a:gd name="connsiteX3427" fmla="*/ 177 w 20295"/>
              <a:gd name="connsiteY3427" fmla="*/ 9319 h 21600"/>
              <a:gd name="connsiteX3428" fmla="*/ 198 w 20295"/>
              <a:gd name="connsiteY3428" fmla="*/ 9307 h 21600"/>
              <a:gd name="connsiteX3429" fmla="*/ 208 w 20295"/>
              <a:gd name="connsiteY3429" fmla="*/ 9281 h 21600"/>
              <a:gd name="connsiteX3430" fmla="*/ 193 w 20295"/>
              <a:gd name="connsiteY3430" fmla="*/ 9258 h 21600"/>
              <a:gd name="connsiteX3431" fmla="*/ 172 w 20295"/>
              <a:gd name="connsiteY3431" fmla="*/ 9246 h 21600"/>
              <a:gd name="connsiteX3432" fmla="*/ 208 w 20295"/>
              <a:gd name="connsiteY3432" fmla="*/ 9369 h 21600"/>
              <a:gd name="connsiteX3433" fmla="*/ 203 w 20295"/>
              <a:gd name="connsiteY3433" fmla="*/ 9380 h 21600"/>
              <a:gd name="connsiteX3434" fmla="*/ 203 w 20295"/>
              <a:gd name="connsiteY3434" fmla="*/ 9403 h 21600"/>
              <a:gd name="connsiteX3435" fmla="*/ 187 w 20295"/>
              <a:gd name="connsiteY3435" fmla="*/ 9441 h 21600"/>
              <a:gd name="connsiteX3436" fmla="*/ 182 w 20295"/>
              <a:gd name="connsiteY3436" fmla="*/ 9453 h 21600"/>
              <a:gd name="connsiteX3437" fmla="*/ 187 w 20295"/>
              <a:gd name="connsiteY3437" fmla="*/ 9514 h 21600"/>
              <a:gd name="connsiteX3438" fmla="*/ 182 w 20295"/>
              <a:gd name="connsiteY3438" fmla="*/ 9563 h 21600"/>
              <a:gd name="connsiteX3439" fmla="*/ 193 w 20295"/>
              <a:gd name="connsiteY3439" fmla="*/ 9586 h 21600"/>
              <a:gd name="connsiteX3440" fmla="*/ 208 w 20295"/>
              <a:gd name="connsiteY3440" fmla="*/ 9552 h 21600"/>
              <a:gd name="connsiteX3441" fmla="*/ 229 w 20295"/>
              <a:gd name="connsiteY3441" fmla="*/ 9525 h 21600"/>
              <a:gd name="connsiteX3442" fmla="*/ 255 w 20295"/>
              <a:gd name="connsiteY3442" fmla="*/ 9491 h 21600"/>
              <a:gd name="connsiteX3443" fmla="*/ 250 w 20295"/>
              <a:gd name="connsiteY3443" fmla="*/ 9430 h 21600"/>
              <a:gd name="connsiteX3444" fmla="*/ 238 w 20295"/>
              <a:gd name="connsiteY3444" fmla="*/ 9403 h 21600"/>
              <a:gd name="connsiteX3445" fmla="*/ 229 w 20295"/>
              <a:gd name="connsiteY3445" fmla="*/ 9391 h 21600"/>
              <a:gd name="connsiteX3446" fmla="*/ 213 w 20295"/>
              <a:gd name="connsiteY3446" fmla="*/ 9369 h 21600"/>
              <a:gd name="connsiteX3447" fmla="*/ 208 w 20295"/>
              <a:gd name="connsiteY3447" fmla="*/ 9369 h 21600"/>
              <a:gd name="connsiteX3448" fmla="*/ 16066 w 20295"/>
              <a:gd name="connsiteY3448" fmla="*/ 9391 h 21600"/>
              <a:gd name="connsiteX3449" fmla="*/ 16005 w 20295"/>
              <a:gd name="connsiteY3449" fmla="*/ 9441 h 21600"/>
              <a:gd name="connsiteX3450" fmla="*/ 15979 w 20295"/>
              <a:gd name="connsiteY3450" fmla="*/ 9514 h 21600"/>
              <a:gd name="connsiteX3451" fmla="*/ 15989 w 20295"/>
              <a:gd name="connsiteY3451" fmla="*/ 9648 h 21600"/>
              <a:gd name="connsiteX3452" fmla="*/ 16040 w 20295"/>
              <a:gd name="connsiteY3452" fmla="*/ 9697 h 21600"/>
              <a:gd name="connsiteX3453" fmla="*/ 16087 w 20295"/>
              <a:gd name="connsiteY3453" fmla="*/ 9625 h 21600"/>
              <a:gd name="connsiteX3454" fmla="*/ 16097 w 20295"/>
              <a:gd name="connsiteY3454" fmla="*/ 9525 h 21600"/>
              <a:gd name="connsiteX3455" fmla="*/ 16118 w 20295"/>
              <a:gd name="connsiteY3455" fmla="*/ 9453 h 21600"/>
              <a:gd name="connsiteX3456" fmla="*/ 16097 w 20295"/>
              <a:gd name="connsiteY3456" fmla="*/ 9391 h 21600"/>
              <a:gd name="connsiteX3457" fmla="*/ 16066 w 20295"/>
              <a:gd name="connsiteY3457" fmla="*/ 9391 h 21600"/>
              <a:gd name="connsiteX3458" fmla="*/ 5131 w 20295"/>
              <a:gd name="connsiteY3458" fmla="*/ 9418 h 21600"/>
              <a:gd name="connsiteX3459" fmla="*/ 5117 w 20295"/>
              <a:gd name="connsiteY3459" fmla="*/ 9464 h 21600"/>
              <a:gd name="connsiteX3460" fmla="*/ 5152 w 20295"/>
              <a:gd name="connsiteY3460" fmla="*/ 9491 h 21600"/>
              <a:gd name="connsiteX3461" fmla="*/ 5147 w 20295"/>
              <a:gd name="connsiteY3461" fmla="*/ 9552 h 21600"/>
              <a:gd name="connsiteX3462" fmla="*/ 5173 w 20295"/>
              <a:gd name="connsiteY3462" fmla="*/ 9625 h 21600"/>
              <a:gd name="connsiteX3463" fmla="*/ 5147 w 20295"/>
              <a:gd name="connsiteY3463" fmla="*/ 9663 h 21600"/>
              <a:gd name="connsiteX3464" fmla="*/ 5105 w 20295"/>
              <a:gd name="connsiteY3464" fmla="*/ 9648 h 21600"/>
              <a:gd name="connsiteX3465" fmla="*/ 5049 w 20295"/>
              <a:gd name="connsiteY3465" fmla="*/ 9625 h 21600"/>
              <a:gd name="connsiteX3466" fmla="*/ 5044 w 20295"/>
              <a:gd name="connsiteY3466" fmla="*/ 9674 h 21600"/>
              <a:gd name="connsiteX3467" fmla="*/ 5074 w 20295"/>
              <a:gd name="connsiteY3467" fmla="*/ 9724 h 21600"/>
              <a:gd name="connsiteX3468" fmla="*/ 5100 w 20295"/>
              <a:gd name="connsiteY3468" fmla="*/ 9697 h 21600"/>
              <a:gd name="connsiteX3469" fmla="*/ 5136 w 20295"/>
              <a:gd name="connsiteY3469" fmla="*/ 9709 h 21600"/>
              <a:gd name="connsiteX3470" fmla="*/ 5168 w 20295"/>
              <a:gd name="connsiteY3470" fmla="*/ 9697 h 21600"/>
              <a:gd name="connsiteX3471" fmla="*/ 5204 w 20295"/>
              <a:gd name="connsiteY3471" fmla="*/ 9724 h 21600"/>
              <a:gd name="connsiteX3472" fmla="*/ 5204 w 20295"/>
              <a:gd name="connsiteY3472" fmla="*/ 9770 h 21600"/>
              <a:gd name="connsiteX3473" fmla="*/ 5220 w 20295"/>
              <a:gd name="connsiteY3473" fmla="*/ 9797 h 21600"/>
              <a:gd name="connsiteX3474" fmla="*/ 5251 w 20295"/>
              <a:gd name="connsiteY3474" fmla="*/ 9686 h 21600"/>
              <a:gd name="connsiteX3475" fmla="*/ 5272 w 20295"/>
              <a:gd name="connsiteY3475" fmla="*/ 9663 h 21600"/>
              <a:gd name="connsiteX3476" fmla="*/ 5277 w 20295"/>
              <a:gd name="connsiteY3476" fmla="*/ 9697 h 21600"/>
              <a:gd name="connsiteX3477" fmla="*/ 5303 w 20295"/>
              <a:gd name="connsiteY3477" fmla="*/ 9686 h 21600"/>
              <a:gd name="connsiteX3478" fmla="*/ 5313 w 20295"/>
              <a:gd name="connsiteY3478" fmla="*/ 9663 h 21600"/>
              <a:gd name="connsiteX3479" fmla="*/ 5334 w 20295"/>
              <a:gd name="connsiteY3479" fmla="*/ 9674 h 21600"/>
              <a:gd name="connsiteX3480" fmla="*/ 5359 w 20295"/>
              <a:gd name="connsiteY3480" fmla="*/ 9663 h 21600"/>
              <a:gd name="connsiteX3481" fmla="*/ 5385 w 20295"/>
              <a:gd name="connsiteY3481" fmla="*/ 9697 h 21600"/>
              <a:gd name="connsiteX3482" fmla="*/ 5411 w 20295"/>
              <a:gd name="connsiteY3482" fmla="*/ 9636 h 21600"/>
              <a:gd name="connsiteX3483" fmla="*/ 5385 w 20295"/>
              <a:gd name="connsiteY3483" fmla="*/ 9575 h 21600"/>
              <a:gd name="connsiteX3484" fmla="*/ 5359 w 20295"/>
              <a:gd name="connsiteY3484" fmla="*/ 9563 h 21600"/>
              <a:gd name="connsiteX3485" fmla="*/ 5364 w 20295"/>
              <a:gd name="connsiteY3485" fmla="*/ 9514 h 21600"/>
              <a:gd name="connsiteX3486" fmla="*/ 5329 w 20295"/>
              <a:gd name="connsiteY3486" fmla="*/ 9525 h 21600"/>
              <a:gd name="connsiteX3487" fmla="*/ 5324 w 20295"/>
              <a:gd name="connsiteY3487" fmla="*/ 9464 h 21600"/>
              <a:gd name="connsiteX3488" fmla="*/ 5308 w 20295"/>
              <a:gd name="connsiteY3488" fmla="*/ 9464 h 21600"/>
              <a:gd name="connsiteX3489" fmla="*/ 5272 w 20295"/>
              <a:gd name="connsiteY3489" fmla="*/ 9430 h 21600"/>
              <a:gd name="connsiteX3490" fmla="*/ 5225 w 20295"/>
              <a:gd name="connsiteY3490" fmla="*/ 9430 h 21600"/>
              <a:gd name="connsiteX3491" fmla="*/ 5220 w 20295"/>
              <a:gd name="connsiteY3491" fmla="*/ 9453 h 21600"/>
              <a:gd name="connsiteX3492" fmla="*/ 5168 w 20295"/>
              <a:gd name="connsiteY3492" fmla="*/ 9430 h 21600"/>
              <a:gd name="connsiteX3493" fmla="*/ 5131 w 20295"/>
              <a:gd name="connsiteY3493" fmla="*/ 9418 h 21600"/>
              <a:gd name="connsiteX3494" fmla="*/ 4846 w 20295"/>
              <a:gd name="connsiteY3494" fmla="*/ 9648 h 21600"/>
              <a:gd name="connsiteX3495" fmla="*/ 4820 w 20295"/>
              <a:gd name="connsiteY3495" fmla="*/ 9663 h 21600"/>
              <a:gd name="connsiteX3496" fmla="*/ 4810 w 20295"/>
              <a:gd name="connsiteY3496" fmla="*/ 9697 h 21600"/>
              <a:gd name="connsiteX3497" fmla="*/ 4841 w 20295"/>
              <a:gd name="connsiteY3497" fmla="*/ 9758 h 21600"/>
              <a:gd name="connsiteX3498" fmla="*/ 4872 w 20295"/>
              <a:gd name="connsiteY3498" fmla="*/ 9785 h 21600"/>
              <a:gd name="connsiteX3499" fmla="*/ 4893 w 20295"/>
              <a:gd name="connsiteY3499" fmla="*/ 9747 h 21600"/>
              <a:gd name="connsiteX3500" fmla="*/ 4935 w 20295"/>
              <a:gd name="connsiteY3500" fmla="*/ 9747 h 21600"/>
              <a:gd name="connsiteX3501" fmla="*/ 4929 w 20295"/>
              <a:gd name="connsiteY3501" fmla="*/ 9709 h 21600"/>
              <a:gd name="connsiteX3502" fmla="*/ 4898 w 20295"/>
              <a:gd name="connsiteY3502" fmla="*/ 9663 h 21600"/>
              <a:gd name="connsiteX3503" fmla="*/ 4857 w 20295"/>
              <a:gd name="connsiteY3503" fmla="*/ 9648 h 21600"/>
              <a:gd name="connsiteX3504" fmla="*/ 4846 w 20295"/>
              <a:gd name="connsiteY3504" fmla="*/ 9648 h 21600"/>
              <a:gd name="connsiteX3505" fmla="*/ 5484 w 20295"/>
              <a:gd name="connsiteY3505" fmla="*/ 9648 h 21600"/>
              <a:gd name="connsiteX3506" fmla="*/ 5473 w 20295"/>
              <a:gd name="connsiteY3506" fmla="*/ 9674 h 21600"/>
              <a:gd name="connsiteX3507" fmla="*/ 5473 w 20295"/>
              <a:gd name="connsiteY3507" fmla="*/ 9735 h 21600"/>
              <a:gd name="connsiteX3508" fmla="*/ 5510 w 20295"/>
              <a:gd name="connsiteY3508" fmla="*/ 9735 h 21600"/>
              <a:gd name="connsiteX3509" fmla="*/ 5557 w 20295"/>
              <a:gd name="connsiteY3509" fmla="*/ 9735 h 21600"/>
              <a:gd name="connsiteX3510" fmla="*/ 5572 w 20295"/>
              <a:gd name="connsiteY3510" fmla="*/ 9697 h 21600"/>
              <a:gd name="connsiteX3511" fmla="*/ 5562 w 20295"/>
              <a:gd name="connsiteY3511" fmla="*/ 9663 h 21600"/>
              <a:gd name="connsiteX3512" fmla="*/ 5531 w 20295"/>
              <a:gd name="connsiteY3512" fmla="*/ 9648 h 21600"/>
              <a:gd name="connsiteX3513" fmla="*/ 5484 w 20295"/>
              <a:gd name="connsiteY3513" fmla="*/ 9648 h 21600"/>
              <a:gd name="connsiteX3514" fmla="*/ 16709 w 20295"/>
              <a:gd name="connsiteY3514" fmla="*/ 9648 h 21600"/>
              <a:gd name="connsiteX3515" fmla="*/ 16704 w 20295"/>
              <a:gd name="connsiteY3515" fmla="*/ 9797 h 21600"/>
              <a:gd name="connsiteX3516" fmla="*/ 16714 w 20295"/>
              <a:gd name="connsiteY3516" fmla="*/ 10053 h 21600"/>
              <a:gd name="connsiteX3517" fmla="*/ 16688 w 20295"/>
              <a:gd name="connsiteY3517" fmla="*/ 9992 h 21600"/>
              <a:gd name="connsiteX3518" fmla="*/ 16700 w 20295"/>
              <a:gd name="connsiteY3518" fmla="*/ 10152 h 21600"/>
              <a:gd name="connsiteX3519" fmla="*/ 16709 w 20295"/>
              <a:gd name="connsiteY3519" fmla="*/ 10225 h 21600"/>
              <a:gd name="connsiteX3520" fmla="*/ 16745 w 20295"/>
              <a:gd name="connsiteY3520" fmla="*/ 10309 h 21600"/>
              <a:gd name="connsiteX3521" fmla="*/ 16751 w 20295"/>
              <a:gd name="connsiteY3521" fmla="*/ 10259 h 21600"/>
              <a:gd name="connsiteX3522" fmla="*/ 16771 w 20295"/>
              <a:gd name="connsiteY3522" fmla="*/ 10297 h 21600"/>
              <a:gd name="connsiteX3523" fmla="*/ 16756 w 20295"/>
              <a:gd name="connsiteY3523" fmla="*/ 10336 h 21600"/>
              <a:gd name="connsiteX3524" fmla="*/ 16756 w 20295"/>
              <a:gd name="connsiteY3524" fmla="*/ 10408 h 21600"/>
              <a:gd name="connsiteX3525" fmla="*/ 16787 w 20295"/>
              <a:gd name="connsiteY3525" fmla="*/ 10443 h 21600"/>
              <a:gd name="connsiteX3526" fmla="*/ 16839 w 20295"/>
              <a:gd name="connsiteY3526" fmla="*/ 10420 h 21600"/>
              <a:gd name="connsiteX3527" fmla="*/ 16886 w 20295"/>
              <a:gd name="connsiteY3527" fmla="*/ 10519 h 21600"/>
              <a:gd name="connsiteX3528" fmla="*/ 16896 w 20295"/>
              <a:gd name="connsiteY3528" fmla="*/ 10458 h 21600"/>
              <a:gd name="connsiteX3529" fmla="*/ 16921 w 20295"/>
              <a:gd name="connsiteY3529" fmla="*/ 10542 h 21600"/>
              <a:gd name="connsiteX3530" fmla="*/ 16973 w 20295"/>
              <a:gd name="connsiteY3530" fmla="*/ 10615 h 21600"/>
              <a:gd name="connsiteX3531" fmla="*/ 16978 w 20295"/>
              <a:gd name="connsiteY3531" fmla="*/ 10542 h 21600"/>
              <a:gd name="connsiteX3532" fmla="*/ 16952 w 20295"/>
              <a:gd name="connsiteY3532" fmla="*/ 10504 h 21600"/>
              <a:gd name="connsiteX3533" fmla="*/ 16959 w 20295"/>
              <a:gd name="connsiteY3533" fmla="*/ 10420 h 21600"/>
              <a:gd name="connsiteX3534" fmla="*/ 16875 w 20295"/>
              <a:gd name="connsiteY3534" fmla="*/ 10320 h 21600"/>
              <a:gd name="connsiteX3535" fmla="*/ 16849 w 20295"/>
              <a:gd name="connsiteY3535" fmla="*/ 10347 h 21600"/>
              <a:gd name="connsiteX3536" fmla="*/ 16818 w 20295"/>
              <a:gd name="connsiteY3536" fmla="*/ 10320 h 21600"/>
              <a:gd name="connsiteX3537" fmla="*/ 16797 w 20295"/>
              <a:gd name="connsiteY3537" fmla="*/ 10198 h 21600"/>
              <a:gd name="connsiteX3538" fmla="*/ 16797 w 20295"/>
              <a:gd name="connsiteY3538" fmla="*/ 10064 h 21600"/>
              <a:gd name="connsiteX3539" fmla="*/ 16829 w 20295"/>
              <a:gd name="connsiteY3539" fmla="*/ 10015 h 21600"/>
              <a:gd name="connsiteX3540" fmla="*/ 16834 w 20295"/>
              <a:gd name="connsiteY3540" fmla="*/ 9881 h 21600"/>
              <a:gd name="connsiteX3541" fmla="*/ 16808 w 20295"/>
              <a:gd name="connsiteY3541" fmla="*/ 9758 h 21600"/>
              <a:gd name="connsiteX3542" fmla="*/ 16813 w 20295"/>
              <a:gd name="connsiteY3542" fmla="*/ 9697 h 21600"/>
              <a:gd name="connsiteX3543" fmla="*/ 16803 w 20295"/>
              <a:gd name="connsiteY3543" fmla="*/ 9648 h 21600"/>
              <a:gd name="connsiteX3544" fmla="*/ 16787 w 20295"/>
              <a:gd name="connsiteY3544" fmla="*/ 9697 h 21600"/>
              <a:gd name="connsiteX3545" fmla="*/ 16745 w 20295"/>
              <a:gd name="connsiteY3545" fmla="*/ 9648 h 21600"/>
              <a:gd name="connsiteX3546" fmla="*/ 16709 w 20295"/>
              <a:gd name="connsiteY3546" fmla="*/ 9648 h 21600"/>
              <a:gd name="connsiteX3547" fmla="*/ 16740 w 20295"/>
              <a:gd name="connsiteY3547" fmla="*/ 10469 h 21600"/>
              <a:gd name="connsiteX3548" fmla="*/ 16777 w 20295"/>
              <a:gd name="connsiteY3548" fmla="*/ 10592 h 21600"/>
              <a:gd name="connsiteX3549" fmla="*/ 16808 w 20295"/>
              <a:gd name="connsiteY3549" fmla="*/ 10676 h 21600"/>
              <a:gd name="connsiteX3550" fmla="*/ 16818 w 20295"/>
              <a:gd name="connsiteY3550" fmla="*/ 10531 h 21600"/>
              <a:gd name="connsiteX3551" fmla="*/ 16792 w 20295"/>
              <a:gd name="connsiteY3551" fmla="*/ 10469 h 21600"/>
              <a:gd name="connsiteX3552" fmla="*/ 16740 w 20295"/>
              <a:gd name="connsiteY3552" fmla="*/ 10469 h 21600"/>
              <a:gd name="connsiteX3553" fmla="*/ 16985 w 20295"/>
              <a:gd name="connsiteY3553" fmla="*/ 10615 h 21600"/>
              <a:gd name="connsiteX3554" fmla="*/ 17030 w 20295"/>
              <a:gd name="connsiteY3554" fmla="*/ 10737 h 21600"/>
              <a:gd name="connsiteX3555" fmla="*/ 17030 w 20295"/>
              <a:gd name="connsiteY3555" fmla="*/ 10798 h 21600"/>
              <a:gd name="connsiteX3556" fmla="*/ 16994 w 20295"/>
              <a:gd name="connsiteY3556" fmla="*/ 10787 h 21600"/>
              <a:gd name="connsiteX3557" fmla="*/ 17011 w 20295"/>
              <a:gd name="connsiteY3557" fmla="*/ 10886 h 21600"/>
              <a:gd name="connsiteX3558" fmla="*/ 17030 w 20295"/>
              <a:gd name="connsiteY3558" fmla="*/ 10897 h 21600"/>
              <a:gd name="connsiteX3559" fmla="*/ 17036 w 20295"/>
              <a:gd name="connsiteY3559" fmla="*/ 11008 h 21600"/>
              <a:gd name="connsiteX3560" fmla="*/ 17062 w 20295"/>
              <a:gd name="connsiteY3560" fmla="*/ 10970 h 21600"/>
              <a:gd name="connsiteX3561" fmla="*/ 17046 w 20295"/>
              <a:gd name="connsiteY3561" fmla="*/ 10871 h 21600"/>
              <a:gd name="connsiteX3562" fmla="*/ 17041 w 20295"/>
              <a:gd name="connsiteY3562" fmla="*/ 10810 h 21600"/>
              <a:gd name="connsiteX3563" fmla="*/ 17088 w 20295"/>
              <a:gd name="connsiteY3563" fmla="*/ 10859 h 21600"/>
              <a:gd name="connsiteX3564" fmla="*/ 17062 w 20295"/>
              <a:gd name="connsiteY3564" fmla="*/ 10676 h 21600"/>
              <a:gd name="connsiteX3565" fmla="*/ 17041 w 20295"/>
              <a:gd name="connsiteY3565" fmla="*/ 10615 h 21600"/>
              <a:gd name="connsiteX3566" fmla="*/ 16985 w 20295"/>
              <a:gd name="connsiteY3566" fmla="*/ 10615 h 21600"/>
              <a:gd name="connsiteX3567" fmla="*/ 16849 w 20295"/>
              <a:gd name="connsiteY3567" fmla="*/ 10725 h 21600"/>
              <a:gd name="connsiteX3568" fmla="*/ 16860 w 20295"/>
              <a:gd name="connsiteY3568" fmla="*/ 10798 h 21600"/>
              <a:gd name="connsiteX3569" fmla="*/ 16860 w 20295"/>
              <a:gd name="connsiteY3569" fmla="*/ 10886 h 21600"/>
              <a:gd name="connsiteX3570" fmla="*/ 16865 w 20295"/>
              <a:gd name="connsiteY3570" fmla="*/ 10959 h 21600"/>
              <a:gd name="connsiteX3571" fmla="*/ 16900 w 20295"/>
              <a:gd name="connsiteY3571" fmla="*/ 10909 h 21600"/>
              <a:gd name="connsiteX3572" fmla="*/ 16926 w 20295"/>
              <a:gd name="connsiteY3572" fmla="*/ 10836 h 21600"/>
              <a:gd name="connsiteX3573" fmla="*/ 16921 w 20295"/>
              <a:gd name="connsiteY3573" fmla="*/ 10775 h 21600"/>
              <a:gd name="connsiteX3574" fmla="*/ 16886 w 20295"/>
              <a:gd name="connsiteY3574" fmla="*/ 10775 h 21600"/>
              <a:gd name="connsiteX3575" fmla="*/ 16849 w 20295"/>
              <a:gd name="connsiteY3575" fmla="*/ 10725 h 21600"/>
              <a:gd name="connsiteX3576" fmla="*/ 16709 w 20295"/>
              <a:gd name="connsiteY3576" fmla="*/ 10810 h 21600"/>
              <a:gd name="connsiteX3577" fmla="*/ 16683 w 20295"/>
              <a:gd name="connsiteY3577" fmla="*/ 10970 h 21600"/>
              <a:gd name="connsiteX3578" fmla="*/ 16653 w 20295"/>
              <a:gd name="connsiteY3578" fmla="*/ 11081 h 21600"/>
              <a:gd name="connsiteX3579" fmla="*/ 16611 w 20295"/>
              <a:gd name="connsiteY3579" fmla="*/ 11176 h 21600"/>
              <a:gd name="connsiteX3580" fmla="*/ 16585 w 20295"/>
              <a:gd name="connsiteY3580" fmla="*/ 11287 h 21600"/>
              <a:gd name="connsiteX3581" fmla="*/ 16657 w 20295"/>
              <a:gd name="connsiteY3581" fmla="*/ 11142 h 21600"/>
              <a:gd name="connsiteX3582" fmla="*/ 16688 w 20295"/>
              <a:gd name="connsiteY3582" fmla="*/ 11031 h 21600"/>
              <a:gd name="connsiteX3583" fmla="*/ 16726 w 20295"/>
              <a:gd name="connsiteY3583" fmla="*/ 10932 h 21600"/>
              <a:gd name="connsiteX3584" fmla="*/ 16709 w 20295"/>
              <a:gd name="connsiteY3584" fmla="*/ 10810 h 21600"/>
              <a:gd name="connsiteX3585" fmla="*/ 16985 w 20295"/>
              <a:gd name="connsiteY3585" fmla="*/ 10825 h 21600"/>
              <a:gd name="connsiteX3586" fmla="*/ 16947 w 20295"/>
              <a:gd name="connsiteY3586" fmla="*/ 10982 h 21600"/>
              <a:gd name="connsiteX3587" fmla="*/ 16952 w 20295"/>
              <a:gd name="connsiteY3587" fmla="*/ 10871 h 21600"/>
              <a:gd name="connsiteX3588" fmla="*/ 16917 w 20295"/>
              <a:gd name="connsiteY3588" fmla="*/ 10886 h 21600"/>
              <a:gd name="connsiteX3589" fmla="*/ 16917 w 20295"/>
              <a:gd name="connsiteY3589" fmla="*/ 10982 h 21600"/>
              <a:gd name="connsiteX3590" fmla="*/ 16900 w 20295"/>
              <a:gd name="connsiteY3590" fmla="*/ 11031 h 21600"/>
              <a:gd name="connsiteX3591" fmla="*/ 16891 w 20295"/>
              <a:gd name="connsiteY3591" fmla="*/ 11081 h 21600"/>
              <a:gd name="connsiteX3592" fmla="*/ 16933 w 20295"/>
              <a:gd name="connsiteY3592" fmla="*/ 11192 h 21600"/>
              <a:gd name="connsiteX3593" fmla="*/ 16952 w 20295"/>
              <a:gd name="connsiteY3593" fmla="*/ 11142 h 21600"/>
              <a:gd name="connsiteX3594" fmla="*/ 16964 w 20295"/>
              <a:gd name="connsiteY3594" fmla="*/ 11031 h 21600"/>
              <a:gd name="connsiteX3595" fmla="*/ 16985 w 20295"/>
              <a:gd name="connsiteY3595" fmla="*/ 10982 h 21600"/>
              <a:gd name="connsiteX3596" fmla="*/ 16985 w 20295"/>
              <a:gd name="connsiteY3596" fmla="*/ 10825 h 21600"/>
              <a:gd name="connsiteX3597" fmla="*/ 5805 w 20295"/>
              <a:gd name="connsiteY3597" fmla="*/ 10886 h 21600"/>
              <a:gd name="connsiteX3598" fmla="*/ 5769 w 20295"/>
              <a:gd name="connsiteY3598" fmla="*/ 10909 h 21600"/>
              <a:gd name="connsiteX3599" fmla="*/ 5769 w 20295"/>
              <a:gd name="connsiteY3599" fmla="*/ 10970 h 21600"/>
              <a:gd name="connsiteX3600" fmla="*/ 5753 w 20295"/>
              <a:gd name="connsiteY3600" fmla="*/ 11020 h 21600"/>
              <a:gd name="connsiteX3601" fmla="*/ 5764 w 20295"/>
              <a:gd name="connsiteY3601" fmla="*/ 11031 h 21600"/>
              <a:gd name="connsiteX3602" fmla="*/ 5816 w 20295"/>
              <a:gd name="connsiteY3602" fmla="*/ 11008 h 21600"/>
              <a:gd name="connsiteX3603" fmla="*/ 5821 w 20295"/>
              <a:gd name="connsiteY3603" fmla="*/ 10886 h 21600"/>
              <a:gd name="connsiteX3604" fmla="*/ 5805 w 20295"/>
              <a:gd name="connsiteY3604" fmla="*/ 10886 h 21600"/>
              <a:gd name="connsiteX3605" fmla="*/ 14342 w 20295"/>
              <a:gd name="connsiteY3605" fmla="*/ 11054 h 21600"/>
              <a:gd name="connsiteX3606" fmla="*/ 14316 w 20295"/>
              <a:gd name="connsiteY3606" fmla="*/ 11326 h 21600"/>
              <a:gd name="connsiteX3607" fmla="*/ 14330 w 20295"/>
              <a:gd name="connsiteY3607" fmla="*/ 11559 h 21600"/>
              <a:gd name="connsiteX3608" fmla="*/ 14361 w 20295"/>
              <a:gd name="connsiteY3608" fmla="*/ 11681 h 21600"/>
              <a:gd name="connsiteX3609" fmla="*/ 14413 w 20295"/>
              <a:gd name="connsiteY3609" fmla="*/ 11643 h 21600"/>
              <a:gd name="connsiteX3610" fmla="*/ 14439 w 20295"/>
              <a:gd name="connsiteY3610" fmla="*/ 11593 h 21600"/>
              <a:gd name="connsiteX3611" fmla="*/ 14445 w 20295"/>
              <a:gd name="connsiteY3611" fmla="*/ 11436 h 21600"/>
              <a:gd name="connsiteX3612" fmla="*/ 14413 w 20295"/>
              <a:gd name="connsiteY3612" fmla="*/ 11264 h 21600"/>
              <a:gd name="connsiteX3613" fmla="*/ 14382 w 20295"/>
              <a:gd name="connsiteY3613" fmla="*/ 11142 h 21600"/>
              <a:gd name="connsiteX3614" fmla="*/ 14342 w 20295"/>
              <a:gd name="connsiteY3614" fmla="*/ 11054 h 21600"/>
              <a:gd name="connsiteX3615" fmla="*/ 17077 w 20295"/>
              <a:gd name="connsiteY3615" fmla="*/ 11069 h 21600"/>
              <a:gd name="connsiteX3616" fmla="*/ 17082 w 20295"/>
              <a:gd name="connsiteY3616" fmla="*/ 11192 h 21600"/>
              <a:gd name="connsiteX3617" fmla="*/ 17041 w 20295"/>
              <a:gd name="connsiteY3617" fmla="*/ 11203 h 21600"/>
              <a:gd name="connsiteX3618" fmla="*/ 17030 w 20295"/>
              <a:gd name="connsiteY3618" fmla="*/ 11264 h 21600"/>
              <a:gd name="connsiteX3619" fmla="*/ 16989 w 20295"/>
              <a:gd name="connsiteY3619" fmla="*/ 11314 h 21600"/>
              <a:gd name="connsiteX3620" fmla="*/ 16964 w 20295"/>
              <a:gd name="connsiteY3620" fmla="*/ 11238 h 21600"/>
              <a:gd name="connsiteX3621" fmla="*/ 16933 w 20295"/>
              <a:gd name="connsiteY3621" fmla="*/ 11299 h 21600"/>
              <a:gd name="connsiteX3622" fmla="*/ 16896 w 20295"/>
              <a:gd name="connsiteY3622" fmla="*/ 11349 h 21600"/>
              <a:gd name="connsiteX3623" fmla="*/ 16875 w 20295"/>
              <a:gd name="connsiteY3623" fmla="*/ 11482 h 21600"/>
              <a:gd name="connsiteX3624" fmla="*/ 16891 w 20295"/>
              <a:gd name="connsiteY3624" fmla="*/ 11532 h 21600"/>
              <a:gd name="connsiteX3625" fmla="*/ 16933 w 20295"/>
              <a:gd name="connsiteY3625" fmla="*/ 11436 h 21600"/>
              <a:gd name="connsiteX3626" fmla="*/ 16959 w 20295"/>
              <a:gd name="connsiteY3626" fmla="*/ 11448 h 21600"/>
              <a:gd name="connsiteX3627" fmla="*/ 16978 w 20295"/>
              <a:gd name="connsiteY3627" fmla="*/ 11387 h 21600"/>
              <a:gd name="connsiteX3628" fmla="*/ 17015 w 20295"/>
              <a:gd name="connsiteY3628" fmla="*/ 11459 h 21600"/>
              <a:gd name="connsiteX3629" fmla="*/ 16999 w 20295"/>
              <a:gd name="connsiteY3629" fmla="*/ 11532 h 21600"/>
              <a:gd name="connsiteX3630" fmla="*/ 17020 w 20295"/>
              <a:gd name="connsiteY3630" fmla="*/ 11654 h 21600"/>
              <a:gd name="connsiteX3631" fmla="*/ 17093 w 20295"/>
              <a:gd name="connsiteY3631" fmla="*/ 11742 h 21600"/>
              <a:gd name="connsiteX3632" fmla="*/ 17108 w 20295"/>
              <a:gd name="connsiteY3632" fmla="*/ 11666 h 21600"/>
              <a:gd name="connsiteX3633" fmla="*/ 17088 w 20295"/>
              <a:gd name="connsiteY3633" fmla="*/ 11543 h 21600"/>
              <a:gd name="connsiteX3634" fmla="*/ 17114 w 20295"/>
              <a:gd name="connsiteY3634" fmla="*/ 11471 h 21600"/>
              <a:gd name="connsiteX3635" fmla="*/ 17140 w 20295"/>
              <a:gd name="connsiteY3635" fmla="*/ 11631 h 21600"/>
              <a:gd name="connsiteX3636" fmla="*/ 17155 w 20295"/>
              <a:gd name="connsiteY3636" fmla="*/ 11482 h 21600"/>
              <a:gd name="connsiteX3637" fmla="*/ 17150 w 20295"/>
              <a:gd name="connsiteY3637" fmla="*/ 11398 h 21600"/>
              <a:gd name="connsiteX3638" fmla="*/ 17140 w 20295"/>
              <a:gd name="connsiteY3638" fmla="*/ 11287 h 21600"/>
              <a:gd name="connsiteX3639" fmla="*/ 17134 w 20295"/>
              <a:gd name="connsiteY3639" fmla="*/ 11226 h 21600"/>
              <a:gd name="connsiteX3640" fmla="*/ 17129 w 20295"/>
              <a:gd name="connsiteY3640" fmla="*/ 11142 h 21600"/>
              <a:gd name="connsiteX3641" fmla="*/ 17077 w 20295"/>
              <a:gd name="connsiteY3641" fmla="*/ 11069 h 21600"/>
              <a:gd name="connsiteX3642" fmla="*/ 16564 w 20295"/>
              <a:gd name="connsiteY3642" fmla="*/ 11532 h 21600"/>
              <a:gd name="connsiteX3643" fmla="*/ 16538 w 20295"/>
              <a:gd name="connsiteY3643" fmla="*/ 11654 h 21600"/>
              <a:gd name="connsiteX3644" fmla="*/ 16492 w 20295"/>
              <a:gd name="connsiteY3644" fmla="*/ 11765 h 21600"/>
              <a:gd name="connsiteX3645" fmla="*/ 16445 w 20295"/>
              <a:gd name="connsiteY3645" fmla="*/ 11849 h 21600"/>
              <a:gd name="connsiteX3646" fmla="*/ 16419 w 20295"/>
              <a:gd name="connsiteY3646" fmla="*/ 11910 h 21600"/>
              <a:gd name="connsiteX3647" fmla="*/ 16393 w 20295"/>
              <a:gd name="connsiteY3647" fmla="*/ 12021 h 21600"/>
              <a:gd name="connsiteX3648" fmla="*/ 16351 w 20295"/>
              <a:gd name="connsiteY3648" fmla="*/ 12144 h 21600"/>
              <a:gd name="connsiteX3649" fmla="*/ 16279 w 20295"/>
              <a:gd name="connsiteY3649" fmla="*/ 12182 h 21600"/>
              <a:gd name="connsiteX3650" fmla="*/ 16253 w 20295"/>
              <a:gd name="connsiteY3650" fmla="*/ 12216 h 21600"/>
              <a:gd name="connsiteX3651" fmla="*/ 16243 w 20295"/>
              <a:gd name="connsiteY3651" fmla="*/ 12354 h 21600"/>
              <a:gd name="connsiteX3652" fmla="*/ 16196 w 20295"/>
              <a:gd name="connsiteY3652" fmla="*/ 12377 h 21600"/>
              <a:gd name="connsiteX3653" fmla="*/ 16149 w 20295"/>
              <a:gd name="connsiteY3653" fmla="*/ 12327 h 21600"/>
              <a:gd name="connsiteX3654" fmla="*/ 16113 w 20295"/>
              <a:gd name="connsiteY3654" fmla="*/ 12438 h 21600"/>
              <a:gd name="connsiteX3655" fmla="*/ 16108 w 20295"/>
              <a:gd name="connsiteY3655" fmla="*/ 12583 h 21600"/>
              <a:gd name="connsiteX3656" fmla="*/ 16118 w 20295"/>
              <a:gd name="connsiteY3656" fmla="*/ 12721 h 21600"/>
              <a:gd name="connsiteX3657" fmla="*/ 16144 w 20295"/>
              <a:gd name="connsiteY3657" fmla="*/ 12866 h 21600"/>
              <a:gd name="connsiteX3658" fmla="*/ 16175 w 20295"/>
              <a:gd name="connsiteY3658" fmla="*/ 12916 h 21600"/>
              <a:gd name="connsiteX3659" fmla="*/ 16181 w 20295"/>
              <a:gd name="connsiteY3659" fmla="*/ 13122 h 21600"/>
              <a:gd name="connsiteX3660" fmla="*/ 16233 w 20295"/>
              <a:gd name="connsiteY3660" fmla="*/ 13149 h 21600"/>
              <a:gd name="connsiteX3661" fmla="*/ 16274 w 20295"/>
              <a:gd name="connsiteY3661" fmla="*/ 13134 h 21600"/>
              <a:gd name="connsiteX3662" fmla="*/ 16295 w 20295"/>
              <a:gd name="connsiteY3662" fmla="*/ 13221 h 21600"/>
              <a:gd name="connsiteX3663" fmla="*/ 16368 w 20295"/>
              <a:gd name="connsiteY3663" fmla="*/ 13160 h 21600"/>
              <a:gd name="connsiteX3664" fmla="*/ 16398 w 20295"/>
              <a:gd name="connsiteY3664" fmla="*/ 13210 h 21600"/>
              <a:gd name="connsiteX3665" fmla="*/ 16440 w 20295"/>
              <a:gd name="connsiteY3665" fmla="*/ 13221 h 21600"/>
              <a:gd name="connsiteX3666" fmla="*/ 16460 w 20295"/>
              <a:gd name="connsiteY3666" fmla="*/ 13317 h 21600"/>
              <a:gd name="connsiteX3667" fmla="*/ 16533 w 20295"/>
              <a:gd name="connsiteY3667" fmla="*/ 13244 h 21600"/>
              <a:gd name="connsiteX3668" fmla="*/ 16538 w 20295"/>
              <a:gd name="connsiteY3668" fmla="*/ 13306 h 21600"/>
              <a:gd name="connsiteX3669" fmla="*/ 16570 w 20295"/>
              <a:gd name="connsiteY3669" fmla="*/ 13049 h 21600"/>
              <a:gd name="connsiteX3670" fmla="*/ 16570 w 20295"/>
              <a:gd name="connsiteY3670" fmla="*/ 12889 h 21600"/>
              <a:gd name="connsiteX3671" fmla="*/ 16632 w 20295"/>
              <a:gd name="connsiteY3671" fmla="*/ 12782 h 21600"/>
              <a:gd name="connsiteX3672" fmla="*/ 16627 w 20295"/>
              <a:gd name="connsiteY3672" fmla="*/ 12633 h 21600"/>
              <a:gd name="connsiteX3673" fmla="*/ 16648 w 20295"/>
              <a:gd name="connsiteY3673" fmla="*/ 12522 h 21600"/>
              <a:gd name="connsiteX3674" fmla="*/ 16719 w 20295"/>
              <a:gd name="connsiteY3674" fmla="*/ 12499 h 21600"/>
              <a:gd name="connsiteX3675" fmla="*/ 16648 w 20295"/>
              <a:gd name="connsiteY3675" fmla="*/ 12354 h 21600"/>
              <a:gd name="connsiteX3676" fmla="*/ 16657 w 20295"/>
              <a:gd name="connsiteY3676" fmla="*/ 12277 h 21600"/>
              <a:gd name="connsiteX3677" fmla="*/ 16611 w 20295"/>
              <a:gd name="connsiteY3677" fmla="*/ 12121 h 21600"/>
              <a:gd name="connsiteX3678" fmla="*/ 16641 w 20295"/>
              <a:gd name="connsiteY3678" fmla="*/ 11987 h 21600"/>
              <a:gd name="connsiteX3679" fmla="*/ 16688 w 20295"/>
              <a:gd name="connsiteY3679" fmla="*/ 11926 h 21600"/>
              <a:gd name="connsiteX3680" fmla="*/ 16674 w 20295"/>
              <a:gd name="connsiteY3680" fmla="*/ 11849 h 21600"/>
              <a:gd name="connsiteX3681" fmla="*/ 16714 w 20295"/>
              <a:gd name="connsiteY3681" fmla="*/ 11838 h 21600"/>
              <a:gd name="connsiteX3682" fmla="*/ 16719 w 20295"/>
              <a:gd name="connsiteY3682" fmla="*/ 11777 h 21600"/>
              <a:gd name="connsiteX3683" fmla="*/ 16667 w 20295"/>
              <a:gd name="connsiteY3683" fmla="*/ 11727 h 21600"/>
              <a:gd name="connsiteX3684" fmla="*/ 16627 w 20295"/>
              <a:gd name="connsiteY3684" fmla="*/ 11681 h 21600"/>
              <a:gd name="connsiteX3685" fmla="*/ 16622 w 20295"/>
              <a:gd name="connsiteY3685" fmla="*/ 11605 h 21600"/>
              <a:gd name="connsiteX3686" fmla="*/ 16589 w 20295"/>
              <a:gd name="connsiteY3686" fmla="*/ 11532 h 21600"/>
              <a:gd name="connsiteX3687" fmla="*/ 16564 w 20295"/>
              <a:gd name="connsiteY3687" fmla="*/ 11532 h 21600"/>
              <a:gd name="connsiteX3688" fmla="*/ 15268 w 20295"/>
              <a:gd name="connsiteY3688" fmla="*/ 11765 h 21600"/>
              <a:gd name="connsiteX3689" fmla="*/ 15279 w 20295"/>
              <a:gd name="connsiteY3689" fmla="*/ 11838 h 21600"/>
              <a:gd name="connsiteX3690" fmla="*/ 15341 w 20295"/>
              <a:gd name="connsiteY3690" fmla="*/ 12021 h 21600"/>
              <a:gd name="connsiteX3691" fmla="*/ 15393 w 20295"/>
              <a:gd name="connsiteY3691" fmla="*/ 12121 h 21600"/>
              <a:gd name="connsiteX3692" fmla="*/ 15423 w 20295"/>
              <a:gd name="connsiteY3692" fmla="*/ 12254 h 21600"/>
              <a:gd name="connsiteX3693" fmla="*/ 15482 w 20295"/>
              <a:gd name="connsiteY3693" fmla="*/ 12354 h 21600"/>
              <a:gd name="connsiteX3694" fmla="*/ 15501 w 20295"/>
              <a:gd name="connsiteY3694" fmla="*/ 12488 h 21600"/>
              <a:gd name="connsiteX3695" fmla="*/ 15522 w 20295"/>
              <a:gd name="connsiteY3695" fmla="*/ 12621 h 21600"/>
              <a:gd name="connsiteX3696" fmla="*/ 15574 w 20295"/>
              <a:gd name="connsiteY3696" fmla="*/ 12755 h 21600"/>
              <a:gd name="connsiteX3697" fmla="*/ 15621 w 20295"/>
              <a:gd name="connsiteY3697" fmla="*/ 12988 h 21600"/>
              <a:gd name="connsiteX3698" fmla="*/ 15647 w 20295"/>
              <a:gd name="connsiteY3698" fmla="*/ 13111 h 21600"/>
              <a:gd name="connsiteX3699" fmla="*/ 15694 w 20295"/>
              <a:gd name="connsiteY3699" fmla="*/ 13233 h 21600"/>
              <a:gd name="connsiteX3700" fmla="*/ 15715 w 20295"/>
              <a:gd name="connsiteY3700" fmla="*/ 13332 h 21600"/>
              <a:gd name="connsiteX3701" fmla="*/ 15793 w 20295"/>
              <a:gd name="connsiteY3701" fmla="*/ 13466 h 21600"/>
              <a:gd name="connsiteX3702" fmla="*/ 15838 w 20295"/>
              <a:gd name="connsiteY3702" fmla="*/ 13600 h 21600"/>
              <a:gd name="connsiteX3703" fmla="*/ 15906 w 20295"/>
              <a:gd name="connsiteY3703" fmla="*/ 13600 h 21600"/>
              <a:gd name="connsiteX3704" fmla="*/ 15916 w 20295"/>
              <a:gd name="connsiteY3704" fmla="*/ 13344 h 21600"/>
              <a:gd name="connsiteX3705" fmla="*/ 15932 w 20295"/>
              <a:gd name="connsiteY3705" fmla="*/ 13149 h 21600"/>
              <a:gd name="connsiteX3706" fmla="*/ 15906 w 20295"/>
              <a:gd name="connsiteY3706" fmla="*/ 13049 h 21600"/>
              <a:gd name="connsiteX3707" fmla="*/ 15859 w 20295"/>
              <a:gd name="connsiteY3707" fmla="*/ 13027 h 21600"/>
              <a:gd name="connsiteX3708" fmla="*/ 15838 w 20295"/>
              <a:gd name="connsiteY3708" fmla="*/ 12939 h 21600"/>
              <a:gd name="connsiteX3709" fmla="*/ 15828 w 20295"/>
              <a:gd name="connsiteY3709" fmla="*/ 12828 h 21600"/>
              <a:gd name="connsiteX3710" fmla="*/ 15807 w 20295"/>
              <a:gd name="connsiteY3710" fmla="*/ 12816 h 21600"/>
              <a:gd name="connsiteX3711" fmla="*/ 15776 w 20295"/>
              <a:gd name="connsiteY3711" fmla="*/ 12767 h 21600"/>
              <a:gd name="connsiteX3712" fmla="*/ 15797 w 20295"/>
              <a:gd name="connsiteY3712" fmla="*/ 12633 h 21600"/>
              <a:gd name="connsiteX3713" fmla="*/ 15751 w 20295"/>
              <a:gd name="connsiteY3713" fmla="*/ 12560 h 21600"/>
              <a:gd name="connsiteX3714" fmla="*/ 15715 w 20295"/>
              <a:gd name="connsiteY3714" fmla="*/ 12426 h 21600"/>
              <a:gd name="connsiteX3715" fmla="*/ 15663 w 20295"/>
              <a:gd name="connsiteY3715" fmla="*/ 12316 h 21600"/>
              <a:gd name="connsiteX3716" fmla="*/ 15605 w 20295"/>
              <a:gd name="connsiteY3716" fmla="*/ 12316 h 21600"/>
              <a:gd name="connsiteX3717" fmla="*/ 15543 w 20295"/>
              <a:gd name="connsiteY3717" fmla="*/ 12132 h 21600"/>
              <a:gd name="connsiteX3718" fmla="*/ 15508 w 20295"/>
              <a:gd name="connsiteY3718" fmla="*/ 12071 h 21600"/>
              <a:gd name="connsiteX3719" fmla="*/ 15461 w 20295"/>
              <a:gd name="connsiteY3719" fmla="*/ 11960 h 21600"/>
              <a:gd name="connsiteX3720" fmla="*/ 15404 w 20295"/>
              <a:gd name="connsiteY3720" fmla="*/ 11803 h 21600"/>
              <a:gd name="connsiteX3721" fmla="*/ 15310 w 20295"/>
              <a:gd name="connsiteY3721" fmla="*/ 11765 h 21600"/>
              <a:gd name="connsiteX3722" fmla="*/ 15268 w 20295"/>
              <a:gd name="connsiteY3722" fmla="*/ 11765 h 21600"/>
              <a:gd name="connsiteX3723" fmla="*/ 17258 w 20295"/>
              <a:gd name="connsiteY3723" fmla="*/ 12304 h 21600"/>
              <a:gd name="connsiteX3724" fmla="*/ 17237 w 20295"/>
              <a:gd name="connsiteY3724" fmla="*/ 12354 h 21600"/>
              <a:gd name="connsiteX3725" fmla="*/ 17228 w 20295"/>
              <a:gd name="connsiteY3725" fmla="*/ 12488 h 21600"/>
              <a:gd name="connsiteX3726" fmla="*/ 17249 w 20295"/>
              <a:gd name="connsiteY3726" fmla="*/ 12694 h 21600"/>
              <a:gd name="connsiteX3727" fmla="*/ 17270 w 20295"/>
              <a:gd name="connsiteY3727" fmla="*/ 12793 h 21600"/>
              <a:gd name="connsiteX3728" fmla="*/ 17289 w 20295"/>
              <a:gd name="connsiteY3728" fmla="*/ 12782 h 21600"/>
              <a:gd name="connsiteX3729" fmla="*/ 17263 w 20295"/>
              <a:gd name="connsiteY3729" fmla="*/ 12694 h 21600"/>
              <a:gd name="connsiteX3730" fmla="*/ 17275 w 20295"/>
              <a:gd name="connsiteY3730" fmla="*/ 12598 h 21600"/>
              <a:gd name="connsiteX3731" fmla="*/ 17305 w 20295"/>
              <a:gd name="connsiteY3731" fmla="*/ 12610 h 21600"/>
              <a:gd name="connsiteX3732" fmla="*/ 17305 w 20295"/>
              <a:gd name="connsiteY3732" fmla="*/ 12461 h 21600"/>
              <a:gd name="connsiteX3733" fmla="*/ 17300 w 20295"/>
              <a:gd name="connsiteY3733" fmla="*/ 12400 h 21600"/>
              <a:gd name="connsiteX3734" fmla="*/ 17263 w 20295"/>
              <a:gd name="connsiteY3734" fmla="*/ 12388 h 21600"/>
              <a:gd name="connsiteX3735" fmla="*/ 17258 w 20295"/>
              <a:gd name="connsiteY3735" fmla="*/ 12304 h 21600"/>
              <a:gd name="connsiteX3736" fmla="*/ 17088 w 20295"/>
              <a:gd name="connsiteY3736" fmla="*/ 12388 h 21600"/>
              <a:gd name="connsiteX3737" fmla="*/ 17025 w 20295"/>
              <a:gd name="connsiteY3737" fmla="*/ 12499 h 21600"/>
              <a:gd name="connsiteX3738" fmla="*/ 16959 w 20295"/>
              <a:gd name="connsiteY3738" fmla="*/ 12510 h 21600"/>
              <a:gd name="connsiteX3739" fmla="*/ 16881 w 20295"/>
              <a:gd name="connsiteY3739" fmla="*/ 12488 h 21600"/>
              <a:gd name="connsiteX3740" fmla="*/ 16834 w 20295"/>
              <a:gd name="connsiteY3740" fmla="*/ 12438 h 21600"/>
              <a:gd name="connsiteX3741" fmla="*/ 16782 w 20295"/>
              <a:gd name="connsiteY3741" fmla="*/ 12560 h 21600"/>
              <a:gd name="connsiteX3742" fmla="*/ 16771 w 20295"/>
              <a:gd name="connsiteY3742" fmla="*/ 12621 h 21600"/>
              <a:gd name="connsiteX3743" fmla="*/ 16740 w 20295"/>
              <a:gd name="connsiteY3743" fmla="*/ 12866 h 21600"/>
              <a:gd name="connsiteX3744" fmla="*/ 16730 w 20295"/>
              <a:gd name="connsiteY3744" fmla="*/ 13000 h 21600"/>
              <a:gd name="connsiteX3745" fmla="*/ 16704 w 20295"/>
              <a:gd name="connsiteY3745" fmla="*/ 13111 h 21600"/>
              <a:gd name="connsiteX3746" fmla="*/ 16719 w 20295"/>
              <a:gd name="connsiteY3746" fmla="*/ 13221 h 21600"/>
              <a:gd name="connsiteX3747" fmla="*/ 16745 w 20295"/>
              <a:gd name="connsiteY3747" fmla="*/ 13221 h 21600"/>
              <a:gd name="connsiteX3748" fmla="*/ 16751 w 20295"/>
              <a:gd name="connsiteY3748" fmla="*/ 13378 h 21600"/>
              <a:gd name="connsiteX3749" fmla="*/ 16730 w 20295"/>
              <a:gd name="connsiteY3749" fmla="*/ 13527 h 21600"/>
              <a:gd name="connsiteX3750" fmla="*/ 16756 w 20295"/>
              <a:gd name="connsiteY3750" fmla="*/ 13577 h 21600"/>
              <a:gd name="connsiteX3751" fmla="*/ 16792 w 20295"/>
              <a:gd name="connsiteY3751" fmla="*/ 13550 h 21600"/>
              <a:gd name="connsiteX3752" fmla="*/ 16797 w 20295"/>
              <a:gd name="connsiteY3752" fmla="*/ 13317 h 21600"/>
              <a:gd name="connsiteX3753" fmla="*/ 16792 w 20295"/>
              <a:gd name="connsiteY3753" fmla="*/ 13122 h 21600"/>
              <a:gd name="connsiteX3754" fmla="*/ 16834 w 20295"/>
              <a:gd name="connsiteY3754" fmla="*/ 13072 h 21600"/>
              <a:gd name="connsiteX3755" fmla="*/ 16829 w 20295"/>
              <a:gd name="connsiteY3755" fmla="*/ 13233 h 21600"/>
              <a:gd name="connsiteX3756" fmla="*/ 16870 w 20295"/>
              <a:gd name="connsiteY3756" fmla="*/ 13332 h 21600"/>
              <a:gd name="connsiteX3757" fmla="*/ 16860 w 20295"/>
              <a:gd name="connsiteY3757" fmla="*/ 13393 h 21600"/>
              <a:gd name="connsiteX3758" fmla="*/ 16875 w 20295"/>
              <a:gd name="connsiteY3758" fmla="*/ 13439 h 21600"/>
              <a:gd name="connsiteX3759" fmla="*/ 16938 w 20295"/>
              <a:gd name="connsiteY3759" fmla="*/ 13378 h 21600"/>
              <a:gd name="connsiteX3760" fmla="*/ 16907 w 20295"/>
              <a:gd name="connsiteY3760" fmla="*/ 13500 h 21600"/>
              <a:gd name="connsiteX3761" fmla="*/ 16926 w 20295"/>
              <a:gd name="connsiteY3761" fmla="*/ 13562 h 21600"/>
              <a:gd name="connsiteX3762" fmla="*/ 16959 w 20295"/>
              <a:gd name="connsiteY3762" fmla="*/ 13516 h 21600"/>
              <a:gd name="connsiteX3763" fmla="*/ 16964 w 20295"/>
              <a:gd name="connsiteY3763" fmla="*/ 13405 h 21600"/>
              <a:gd name="connsiteX3764" fmla="*/ 16912 w 20295"/>
              <a:gd name="connsiteY3764" fmla="*/ 13221 h 21600"/>
              <a:gd name="connsiteX3765" fmla="*/ 16926 w 20295"/>
              <a:gd name="connsiteY3765" fmla="*/ 13172 h 21600"/>
              <a:gd name="connsiteX3766" fmla="*/ 16870 w 20295"/>
              <a:gd name="connsiteY3766" fmla="*/ 12965 h 21600"/>
              <a:gd name="connsiteX3767" fmla="*/ 16921 w 20295"/>
              <a:gd name="connsiteY3767" fmla="*/ 12889 h 21600"/>
              <a:gd name="connsiteX3768" fmla="*/ 16952 w 20295"/>
              <a:gd name="connsiteY3768" fmla="*/ 12805 h 21600"/>
              <a:gd name="connsiteX3769" fmla="*/ 16978 w 20295"/>
              <a:gd name="connsiteY3769" fmla="*/ 12828 h 21600"/>
              <a:gd name="connsiteX3770" fmla="*/ 16985 w 20295"/>
              <a:gd name="connsiteY3770" fmla="*/ 12755 h 21600"/>
              <a:gd name="connsiteX3771" fmla="*/ 16870 w 20295"/>
              <a:gd name="connsiteY3771" fmla="*/ 12805 h 21600"/>
              <a:gd name="connsiteX3772" fmla="*/ 16834 w 20295"/>
              <a:gd name="connsiteY3772" fmla="*/ 12877 h 21600"/>
              <a:gd name="connsiteX3773" fmla="*/ 16782 w 20295"/>
              <a:gd name="connsiteY3773" fmla="*/ 12732 h 21600"/>
              <a:gd name="connsiteX3774" fmla="*/ 16792 w 20295"/>
              <a:gd name="connsiteY3774" fmla="*/ 12610 h 21600"/>
              <a:gd name="connsiteX3775" fmla="*/ 16844 w 20295"/>
              <a:gd name="connsiteY3775" fmla="*/ 12583 h 21600"/>
              <a:gd name="connsiteX3776" fmla="*/ 16943 w 20295"/>
              <a:gd name="connsiteY3776" fmla="*/ 12583 h 21600"/>
              <a:gd name="connsiteX3777" fmla="*/ 17004 w 20295"/>
              <a:gd name="connsiteY3777" fmla="*/ 12610 h 21600"/>
              <a:gd name="connsiteX3778" fmla="*/ 17051 w 20295"/>
              <a:gd name="connsiteY3778" fmla="*/ 12583 h 21600"/>
              <a:gd name="connsiteX3779" fmla="*/ 17098 w 20295"/>
              <a:gd name="connsiteY3779" fmla="*/ 12426 h 21600"/>
              <a:gd name="connsiteX3780" fmla="*/ 17088 w 20295"/>
              <a:gd name="connsiteY3780" fmla="*/ 12388 h 21600"/>
              <a:gd name="connsiteX3781" fmla="*/ 17534 w 20295"/>
              <a:gd name="connsiteY3781" fmla="*/ 12705 h 21600"/>
              <a:gd name="connsiteX3782" fmla="*/ 17503 w 20295"/>
              <a:gd name="connsiteY3782" fmla="*/ 12767 h 21600"/>
              <a:gd name="connsiteX3783" fmla="*/ 17419 w 20295"/>
              <a:gd name="connsiteY3783" fmla="*/ 12805 h 21600"/>
              <a:gd name="connsiteX3784" fmla="*/ 17445 w 20295"/>
              <a:gd name="connsiteY3784" fmla="*/ 12877 h 21600"/>
              <a:gd name="connsiteX3785" fmla="*/ 17496 w 20295"/>
              <a:gd name="connsiteY3785" fmla="*/ 12916 h 21600"/>
              <a:gd name="connsiteX3786" fmla="*/ 17517 w 20295"/>
              <a:gd name="connsiteY3786" fmla="*/ 13011 h 21600"/>
              <a:gd name="connsiteX3787" fmla="*/ 17611 w 20295"/>
              <a:gd name="connsiteY3787" fmla="*/ 13011 h 21600"/>
              <a:gd name="connsiteX3788" fmla="*/ 17611 w 20295"/>
              <a:gd name="connsiteY3788" fmla="*/ 13049 h 21600"/>
              <a:gd name="connsiteX3789" fmla="*/ 17569 w 20295"/>
              <a:gd name="connsiteY3789" fmla="*/ 13049 h 21600"/>
              <a:gd name="connsiteX3790" fmla="*/ 17503 w 20295"/>
              <a:gd name="connsiteY3790" fmla="*/ 13111 h 21600"/>
              <a:gd name="connsiteX3791" fmla="*/ 17548 w 20295"/>
              <a:gd name="connsiteY3791" fmla="*/ 13183 h 21600"/>
              <a:gd name="connsiteX3792" fmla="*/ 17548 w 20295"/>
              <a:gd name="connsiteY3792" fmla="*/ 13256 h 21600"/>
              <a:gd name="connsiteX3793" fmla="*/ 17560 w 20295"/>
              <a:gd name="connsiteY3793" fmla="*/ 13317 h 21600"/>
              <a:gd name="connsiteX3794" fmla="*/ 17585 w 20295"/>
              <a:gd name="connsiteY3794" fmla="*/ 13306 h 21600"/>
              <a:gd name="connsiteX3795" fmla="*/ 17607 w 20295"/>
              <a:gd name="connsiteY3795" fmla="*/ 13221 h 21600"/>
              <a:gd name="connsiteX3796" fmla="*/ 17689 w 20295"/>
              <a:gd name="connsiteY3796" fmla="*/ 13378 h 21600"/>
              <a:gd name="connsiteX3797" fmla="*/ 17741 w 20295"/>
              <a:gd name="connsiteY3797" fmla="*/ 13393 h 21600"/>
              <a:gd name="connsiteX3798" fmla="*/ 17854 w 20295"/>
              <a:gd name="connsiteY3798" fmla="*/ 13527 h 21600"/>
              <a:gd name="connsiteX3799" fmla="*/ 17880 w 20295"/>
              <a:gd name="connsiteY3799" fmla="*/ 13661 h 21600"/>
              <a:gd name="connsiteX3800" fmla="*/ 17892 w 20295"/>
              <a:gd name="connsiteY3800" fmla="*/ 13833 h 21600"/>
              <a:gd name="connsiteX3801" fmla="*/ 17849 w 20295"/>
              <a:gd name="connsiteY3801" fmla="*/ 13883 h 21600"/>
              <a:gd name="connsiteX3802" fmla="*/ 17819 w 20295"/>
              <a:gd name="connsiteY3802" fmla="*/ 14016 h 21600"/>
              <a:gd name="connsiteX3803" fmla="*/ 17896 w 20295"/>
              <a:gd name="connsiteY3803" fmla="*/ 14016 h 21600"/>
              <a:gd name="connsiteX3804" fmla="*/ 17911 w 20295"/>
              <a:gd name="connsiteY3804" fmla="*/ 13967 h 21600"/>
              <a:gd name="connsiteX3805" fmla="*/ 17974 w 20295"/>
              <a:gd name="connsiteY3805" fmla="*/ 13990 h 21600"/>
              <a:gd name="connsiteX3806" fmla="*/ 18026 w 20295"/>
              <a:gd name="connsiteY3806" fmla="*/ 14127 h 21600"/>
              <a:gd name="connsiteX3807" fmla="*/ 18088 w 20295"/>
              <a:gd name="connsiteY3807" fmla="*/ 14139 h 21600"/>
              <a:gd name="connsiteX3808" fmla="*/ 18118 w 20295"/>
              <a:gd name="connsiteY3808" fmla="*/ 14162 h 21600"/>
              <a:gd name="connsiteX3809" fmla="*/ 18165 w 20295"/>
              <a:gd name="connsiteY3809" fmla="*/ 14112 h 21600"/>
              <a:gd name="connsiteX3810" fmla="*/ 18165 w 20295"/>
              <a:gd name="connsiteY3810" fmla="*/ 13990 h 21600"/>
              <a:gd name="connsiteX3811" fmla="*/ 18203 w 20295"/>
              <a:gd name="connsiteY3811" fmla="*/ 13929 h 21600"/>
              <a:gd name="connsiteX3812" fmla="*/ 18259 w 20295"/>
              <a:gd name="connsiteY3812" fmla="*/ 13894 h 21600"/>
              <a:gd name="connsiteX3813" fmla="*/ 18332 w 20295"/>
              <a:gd name="connsiteY3813" fmla="*/ 13955 h 21600"/>
              <a:gd name="connsiteX3814" fmla="*/ 18358 w 20295"/>
              <a:gd name="connsiteY3814" fmla="*/ 14101 h 21600"/>
              <a:gd name="connsiteX3815" fmla="*/ 18389 w 20295"/>
              <a:gd name="connsiteY3815" fmla="*/ 14188 h 21600"/>
              <a:gd name="connsiteX3816" fmla="*/ 18429 w 20295"/>
              <a:gd name="connsiteY3816" fmla="*/ 14296 h 21600"/>
              <a:gd name="connsiteX3817" fmla="*/ 18492 w 20295"/>
              <a:gd name="connsiteY3817" fmla="*/ 14322 h 21600"/>
              <a:gd name="connsiteX3818" fmla="*/ 18544 w 20295"/>
              <a:gd name="connsiteY3818" fmla="*/ 14334 h 21600"/>
              <a:gd name="connsiteX3819" fmla="*/ 18554 w 20295"/>
              <a:gd name="connsiteY3819" fmla="*/ 14383 h 21600"/>
              <a:gd name="connsiteX3820" fmla="*/ 18596 w 20295"/>
              <a:gd name="connsiteY3820" fmla="*/ 14372 h 21600"/>
              <a:gd name="connsiteX3821" fmla="*/ 18606 w 20295"/>
              <a:gd name="connsiteY3821" fmla="*/ 14322 h 21600"/>
              <a:gd name="connsiteX3822" fmla="*/ 18544 w 20295"/>
              <a:gd name="connsiteY3822" fmla="*/ 14250 h 21600"/>
              <a:gd name="connsiteX3823" fmla="*/ 18565 w 20295"/>
              <a:gd name="connsiteY3823" fmla="*/ 14223 h 21600"/>
              <a:gd name="connsiteX3824" fmla="*/ 18518 w 20295"/>
              <a:gd name="connsiteY3824" fmla="*/ 14200 h 21600"/>
              <a:gd name="connsiteX3825" fmla="*/ 18523 w 20295"/>
              <a:gd name="connsiteY3825" fmla="*/ 14127 h 21600"/>
              <a:gd name="connsiteX3826" fmla="*/ 18488 w 20295"/>
              <a:gd name="connsiteY3826" fmla="*/ 14127 h 21600"/>
              <a:gd name="connsiteX3827" fmla="*/ 18455 w 20295"/>
              <a:gd name="connsiteY3827" fmla="*/ 13955 h 21600"/>
              <a:gd name="connsiteX3828" fmla="*/ 18403 w 20295"/>
              <a:gd name="connsiteY3828" fmla="*/ 13844 h 21600"/>
              <a:gd name="connsiteX3829" fmla="*/ 18399 w 20295"/>
              <a:gd name="connsiteY3829" fmla="*/ 13745 h 21600"/>
              <a:gd name="connsiteX3830" fmla="*/ 18450 w 20295"/>
              <a:gd name="connsiteY3830" fmla="*/ 13722 h 21600"/>
              <a:gd name="connsiteX3831" fmla="*/ 18441 w 20295"/>
              <a:gd name="connsiteY3831" fmla="*/ 13638 h 21600"/>
              <a:gd name="connsiteX3832" fmla="*/ 18342 w 20295"/>
              <a:gd name="connsiteY3832" fmla="*/ 13539 h 21600"/>
              <a:gd name="connsiteX3833" fmla="*/ 18337 w 20295"/>
              <a:gd name="connsiteY3833" fmla="*/ 13439 h 21600"/>
              <a:gd name="connsiteX3834" fmla="*/ 18306 w 20295"/>
              <a:gd name="connsiteY3834" fmla="*/ 13355 h 21600"/>
              <a:gd name="connsiteX3835" fmla="*/ 18264 w 20295"/>
              <a:gd name="connsiteY3835" fmla="*/ 13283 h 21600"/>
              <a:gd name="connsiteX3836" fmla="*/ 18156 w 20295"/>
              <a:gd name="connsiteY3836" fmla="*/ 13183 h 21600"/>
              <a:gd name="connsiteX3837" fmla="*/ 18052 w 20295"/>
              <a:gd name="connsiteY3837" fmla="*/ 13072 h 21600"/>
              <a:gd name="connsiteX3838" fmla="*/ 17984 w 20295"/>
              <a:gd name="connsiteY3838" fmla="*/ 13038 h 21600"/>
              <a:gd name="connsiteX3839" fmla="*/ 17943 w 20295"/>
              <a:gd name="connsiteY3839" fmla="*/ 12988 h 21600"/>
              <a:gd name="connsiteX3840" fmla="*/ 17892 w 20295"/>
              <a:gd name="connsiteY3840" fmla="*/ 12927 h 21600"/>
              <a:gd name="connsiteX3841" fmla="*/ 17840 w 20295"/>
              <a:gd name="connsiteY3841" fmla="*/ 12927 h 21600"/>
              <a:gd name="connsiteX3842" fmla="*/ 17767 w 20295"/>
              <a:gd name="connsiteY3842" fmla="*/ 13027 h 21600"/>
              <a:gd name="connsiteX3843" fmla="*/ 17715 w 20295"/>
              <a:gd name="connsiteY3843" fmla="*/ 13195 h 21600"/>
              <a:gd name="connsiteX3844" fmla="*/ 17652 w 20295"/>
              <a:gd name="connsiteY3844" fmla="*/ 13099 h 21600"/>
              <a:gd name="connsiteX3845" fmla="*/ 17637 w 20295"/>
              <a:gd name="connsiteY3845" fmla="*/ 12843 h 21600"/>
              <a:gd name="connsiteX3846" fmla="*/ 17626 w 20295"/>
              <a:gd name="connsiteY3846" fmla="*/ 12782 h 21600"/>
              <a:gd name="connsiteX3847" fmla="*/ 17534 w 20295"/>
              <a:gd name="connsiteY3847" fmla="*/ 12705 h 21600"/>
              <a:gd name="connsiteX3848" fmla="*/ 18653 w 20295"/>
              <a:gd name="connsiteY3848" fmla="*/ 13061 h 21600"/>
              <a:gd name="connsiteX3849" fmla="*/ 18637 w 20295"/>
              <a:gd name="connsiteY3849" fmla="*/ 13099 h 21600"/>
              <a:gd name="connsiteX3850" fmla="*/ 18679 w 20295"/>
              <a:gd name="connsiteY3850" fmla="*/ 13149 h 21600"/>
              <a:gd name="connsiteX3851" fmla="*/ 18714 w 20295"/>
              <a:gd name="connsiteY3851" fmla="*/ 13210 h 21600"/>
              <a:gd name="connsiteX3852" fmla="*/ 18740 w 20295"/>
              <a:gd name="connsiteY3852" fmla="*/ 13271 h 21600"/>
              <a:gd name="connsiteX3853" fmla="*/ 18752 w 20295"/>
              <a:gd name="connsiteY3853" fmla="*/ 13332 h 21600"/>
              <a:gd name="connsiteX3854" fmla="*/ 18761 w 20295"/>
              <a:gd name="connsiteY3854" fmla="*/ 13428 h 21600"/>
              <a:gd name="connsiteX3855" fmla="*/ 18782 w 20295"/>
              <a:gd name="connsiteY3855" fmla="*/ 13378 h 21600"/>
              <a:gd name="connsiteX3856" fmla="*/ 18777 w 20295"/>
              <a:gd name="connsiteY3856" fmla="*/ 13294 h 21600"/>
              <a:gd name="connsiteX3857" fmla="*/ 18756 w 20295"/>
              <a:gd name="connsiteY3857" fmla="*/ 13244 h 21600"/>
              <a:gd name="connsiteX3858" fmla="*/ 18731 w 20295"/>
              <a:gd name="connsiteY3858" fmla="*/ 13172 h 21600"/>
              <a:gd name="connsiteX3859" fmla="*/ 18705 w 20295"/>
              <a:gd name="connsiteY3859" fmla="*/ 13134 h 21600"/>
              <a:gd name="connsiteX3860" fmla="*/ 18688 w 20295"/>
              <a:gd name="connsiteY3860" fmla="*/ 13099 h 21600"/>
              <a:gd name="connsiteX3861" fmla="*/ 18653 w 20295"/>
              <a:gd name="connsiteY3861" fmla="*/ 13061 h 21600"/>
              <a:gd name="connsiteX3862" fmla="*/ 17270 w 20295"/>
              <a:gd name="connsiteY3862" fmla="*/ 13111 h 21600"/>
              <a:gd name="connsiteX3863" fmla="*/ 17253 w 20295"/>
              <a:gd name="connsiteY3863" fmla="*/ 13195 h 21600"/>
              <a:gd name="connsiteX3864" fmla="*/ 17296 w 20295"/>
              <a:gd name="connsiteY3864" fmla="*/ 13210 h 21600"/>
              <a:gd name="connsiteX3865" fmla="*/ 17331 w 20295"/>
              <a:gd name="connsiteY3865" fmla="*/ 13195 h 21600"/>
              <a:gd name="connsiteX3866" fmla="*/ 17383 w 20295"/>
              <a:gd name="connsiteY3866" fmla="*/ 13210 h 21600"/>
              <a:gd name="connsiteX3867" fmla="*/ 17430 w 20295"/>
              <a:gd name="connsiteY3867" fmla="*/ 13283 h 21600"/>
              <a:gd name="connsiteX3868" fmla="*/ 17409 w 20295"/>
              <a:gd name="connsiteY3868" fmla="*/ 13149 h 21600"/>
              <a:gd name="connsiteX3869" fmla="*/ 17347 w 20295"/>
              <a:gd name="connsiteY3869" fmla="*/ 13111 h 21600"/>
              <a:gd name="connsiteX3870" fmla="*/ 17270 w 20295"/>
              <a:gd name="connsiteY3870" fmla="*/ 13111 h 21600"/>
              <a:gd name="connsiteX3871" fmla="*/ 17202 w 20295"/>
              <a:gd name="connsiteY3871" fmla="*/ 13160 h 21600"/>
              <a:gd name="connsiteX3872" fmla="*/ 17140 w 20295"/>
              <a:gd name="connsiteY3872" fmla="*/ 13172 h 21600"/>
              <a:gd name="connsiteX3873" fmla="*/ 17150 w 20295"/>
              <a:gd name="connsiteY3873" fmla="*/ 13233 h 21600"/>
              <a:gd name="connsiteX3874" fmla="*/ 17192 w 20295"/>
              <a:gd name="connsiteY3874" fmla="*/ 13271 h 21600"/>
              <a:gd name="connsiteX3875" fmla="*/ 17218 w 20295"/>
              <a:gd name="connsiteY3875" fmla="*/ 13210 h 21600"/>
              <a:gd name="connsiteX3876" fmla="*/ 17202 w 20295"/>
              <a:gd name="connsiteY3876" fmla="*/ 13160 h 21600"/>
              <a:gd name="connsiteX3877" fmla="*/ 18721 w 20295"/>
              <a:gd name="connsiteY3877" fmla="*/ 13317 h 21600"/>
              <a:gd name="connsiteX3878" fmla="*/ 18684 w 20295"/>
              <a:gd name="connsiteY3878" fmla="*/ 13332 h 21600"/>
              <a:gd name="connsiteX3879" fmla="*/ 18688 w 20295"/>
              <a:gd name="connsiteY3879" fmla="*/ 13416 h 21600"/>
              <a:gd name="connsiteX3880" fmla="*/ 18653 w 20295"/>
              <a:gd name="connsiteY3880" fmla="*/ 13478 h 21600"/>
              <a:gd name="connsiteX3881" fmla="*/ 18637 w 20295"/>
              <a:gd name="connsiteY3881" fmla="*/ 13539 h 21600"/>
              <a:gd name="connsiteX3882" fmla="*/ 18601 w 20295"/>
              <a:gd name="connsiteY3882" fmla="*/ 13550 h 21600"/>
              <a:gd name="connsiteX3883" fmla="*/ 18596 w 20295"/>
              <a:gd name="connsiteY3883" fmla="*/ 13466 h 21600"/>
              <a:gd name="connsiteX3884" fmla="*/ 18585 w 20295"/>
              <a:gd name="connsiteY3884" fmla="*/ 13466 h 21600"/>
              <a:gd name="connsiteX3885" fmla="*/ 18575 w 20295"/>
              <a:gd name="connsiteY3885" fmla="*/ 13539 h 21600"/>
              <a:gd name="connsiteX3886" fmla="*/ 18544 w 20295"/>
              <a:gd name="connsiteY3886" fmla="*/ 13550 h 21600"/>
              <a:gd name="connsiteX3887" fmla="*/ 18488 w 20295"/>
              <a:gd name="connsiteY3887" fmla="*/ 13527 h 21600"/>
              <a:gd name="connsiteX3888" fmla="*/ 18481 w 20295"/>
              <a:gd name="connsiteY3888" fmla="*/ 13588 h 21600"/>
              <a:gd name="connsiteX3889" fmla="*/ 18518 w 20295"/>
              <a:gd name="connsiteY3889" fmla="*/ 13623 h 21600"/>
              <a:gd name="connsiteX3890" fmla="*/ 18565 w 20295"/>
              <a:gd name="connsiteY3890" fmla="*/ 13672 h 21600"/>
              <a:gd name="connsiteX3891" fmla="*/ 18596 w 20295"/>
              <a:gd name="connsiteY3891" fmla="*/ 13672 h 21600"/>
              <a:gd name="connsiteX3892" fmla="*/ 18627 w 20295"/>
              <a:gd name="connsiteY3892" fmla="*/ 13638 h 21600"/>
              <a:gd name="connsiteX3893" fmla="*/ 18662 w 20295"/>
              <a:gd name="connsiteY3893" fmla="*/ 13600 h 21600"/>
              <a:gd name="connsiteX3894" fmla="*/ 18674 w 20295"/>
              <a:gd name="connsiteY3894" fmla="*/ 13550 h 21600"/>
              <a:gd name="connsiteX3895" fmla="*/ 18705 w 20295"/>
              <a:gd name="connsiteY3895" fmla="*/ 13539 h 21600"/>
              <a:gd name="connsiteX3896" fmla="*/ 18731 w 20295"/>
              <a:gd name="connsiteY3896" fmla="*/ 13439 h 21600"/>
              <a:gd name="connsiteX3897" fmla="*/ 18735 w 20295"/>
              <a:gd name="connsiteY3897" fmla="*/ 13355 h 21600"/>
              <a:gd name="connsiteX3898" fmla="*/ 18721 w 20295"/>
              <a:gd name="connsiteY3898" fmla="*/ 13317 h 21600"/>
              <a:gd name="connsiteX3899" fmla="*/ 18870 w 20295"/>
              <a:gd name="connsiteY3899" fmla="*/ 13466 h 21600"/>
              <a:gd name="connsiteX3900" fmla="*/ 18860 w 20295"/>
              <a:gd name="connsiteY3900" fmla="*/ 13489 h 21600"/>
              <a:gd name="connsiteX3901" fmla="*/ 18870 w 20295"/>
              <a:gd name="connsiteY3901" fmla="*/ 13611 h 21600"/>
              <a:gd name="connsiteX3902" fmla="*/ 18896 w 20295"/>
              <a:gd name="connsiteY3902" fmla="*/ 13711 h 21600"/>
              <a:gd name="connsiteX3903" fmla="*/ 18917 w 20295"/>
              <a:gd name="connsiteY3903" fmla="*/ 13772 h 21600"/>
              <a:gd name="connsiteX3904" fmla="*/ 18938 w 20295"/>
              <a:gd name="connsiteY3904" fmla="*/ 13760 h 21600"/>
              <a:gd name="connsiteX3905" fmla="*/ 18943 w 20295"/>
              <a:gd name="connsiteY3905" fmla="*/ 13711 h 21600"/>
              <a:gd name="connsiteX3906" fmla="*/ 18917 w 20295"/>
              <a:gd name="connsiteY3906" fmla="*/ 13661 h 21600"/>
              <a:gd name="connsiteX3907" fmla="*/ 18891 w 20295"/>
              <a:gd name="connsiteY3907" fmla="*/ 13550 h 21600"/>
              <a:gd name="connsiteX3908" fmla="*/ 18876 w 20295"/>
              <a:gd name="connsiteY3908" fmla="*/ 13516 h 21600"/>
              <a:gd name="connsiteX3909" fmla="*/ 18870 w 20295"/>
              <a:gd name="connsiteY3909" fmla="*/ 13466 h 21600"/>
              <a:gd name="connsiteX3910" fmla="*/ 17647 w 20295"/>
              <a:gd name="connsiteY3910" fmla="*/ 13539 h 21600"/>
              <a:gd name="connsiteX3911" fmla="*/ 17632 w 20295"/>
              <a:gd name="connsiteY3911" fmla="*/ 13588 h 21600"/>
              <a:gd name="connsiteX3912" fmla="*/ 17621 w 20295"/>
              <a:gd name="connsiteY3912" fmla="*/ 13650 h 21600"/>
              <a:gd name="connsiteX3913" fmla="*/ 17621 w 20295"/>
              <a:gd name="connsiteY3913" fmla="*/ 13772 h 21600"/>
              <a:gd name="connsiteX3914" fmla="*/ 17658 w 20295"/>
              <a:gd name="connsiteY3914" fmla="*/ 13661 h 21600"/>
              <a:gd name="connsiteX3915" fmla="*/ 17658 w 20295"/>
              <a:gd name="connsiteY3915" fmla="*/ 13577 h 21600"/>
              <a:gd name="connsiteX3916" fmla="*/ 17647 w 20295"/>
              <a:gd name="connsiteY3916" fmla="*/ 13539 h 21600"/>
              <a:gd name="connsiteX3917" fmla="*/ 15922 w 20295"/>
              <a:gd name="connsiteY3917" fmla="*/ 13611 h 21600"/>
              <a:gd name="connsiteX3918" fmla="*/ 15875 w 20295"/>
              <a:gd name="connsiteY3918" fmla="*/ 13760 h 21600"/>
              <a:gd name="connsiteX3919" fmla="*/ 15932 w 20295"/>
              <a:gd name="connsiteY3919" fmla="*/ 13772 h 21600"/>
              <a:gd name="connsiteX3920" fmla="*/ 15942 w 20295"/>
              <a:gd name="connsiteY3920" fmla="*/ 13844 h 21600"/>
              <a:gd name="connsiteX3921" fmla="*/ 16052 w 20295"/>
              <a:gd name="connsiteY3921" fmla="*/ 13906 h 21600"/>
              <a:gd name="connsiteX3922" fmla="*/ 16078 w 20295"/>
              <a:gd name="connsiteY3922" fmla="*/ 13894 h 21600"/>
              <a:gd name="connsiteX3923" fmla="*/ 16118 w 20295"/>
              <a:gd name="connsiteY3923" fmla="*/ 13906 h 21600"/>
              <a:gd name="connsiteX3924" fmla="*/ 16186 w 20295"/>
              <a:gd name="connsiteY3924" fmla="*/ 13967 h 21600"/>
              <a:gd name="connsiteX3925" fmla="*/ 16243 w 20295"/>
              <a:gd name="connsiteY3925" fmla="*/ 13990 h 21600"/>
              <a:gd name="connsiteX3926" fmla="*/ 16304 w 20295"/>
              <a:gd name="connsiteY3926" fmla="*/ 14005 h 21600"/>
              <a:gd name="connsiteX3927" fmla="*/ 16363 w 20295"/>
              <a:gd name="connsiteY3927" fmla="*/ 14005 h 21600"/>
              <a:gd name="connsiteX3928" fmla="*/ 16424 w 20295"/>
              <a:gd name="connsiteY3928" fmla="*/ 14066 h 21600"/>
              <a:gd name="connsiteX3929" fmla="*/ 16497 w 20295"/>
              <a:gd name="connsiteY3929" fmla="*/ 14005 h 21600"/>
              <a:gd name="connsiteX3930" fmla="*/ 16424 w 20295"/>
              <a:gd name="connsiteY3930" fmla="*/ 13917 h 21600"/>
              <a:gd name="connsiteX3931" fmla="*/ 16337 w 20295"/>
              <a:gd name="connsiteY3931" fmla="*/ 13883 h 21600"/>
              <a:gd name="connsiteX3932" fmla="*/ 16316 w 20295"/>
              <a:gd name="connsiteY3932" fmla="*/ 13772 h 21600"/>
              <a:gd name="connsiteX3933" fmla="*/ 16207 w 20295"/>
              <a:gd name="connsiteY3933" fmla="*/ 13699 h 21600"/>
              <a:gd name="connsiteX3934" fmla="*/ 16191 w 20295"/>
              <a:gd name="connsiteY3934" fmla="*/ 13772 h 21600"/>
              <a:gd name="connsiteX3935" fmla="*/ 16071 w 20295"/>
              <a:gd name="connsiteY3935" fmla="*/ 13745 h 21600"/>
              <a:gd name="connsiteX3936" fmla="*/ 16066 w 20295"/>
              <a:gd name="connsiteY3936" fmla="*/ 13699 h 21600"/>
              <a:gd name="connsiteX3937" fmla="*/ 16040 w 20295"/>
              <a:gd name="connsiteY3937" fmla="*/ 13684 h 21600"/>
              <a:gd name="connsiteX3938" fmla="*/ 15993 w 20295"/>
              <a:gd name="connsiteY3938" fmla="*/ 13611 h 21600"/>
              <a:gd name="connsiteX3939" fmla="*/ 15922 w 20295"/>
              <a:gd name="connsiteY3939" fmla="*/ 13611 h 21600"/>
              <a:gd name="connsiteX3940" fmla="*/ 18980 w 20295"/>
              <a:gd name="connsiteY3940" fmla="*/ 13722 h 21600"/>
              <a:gd name="connsiteX3941" fmla="*/ 18973 w 20295"/>
              <a:gd name="connsiteY3941" fmla="*/ 13745 h 21600"/>
              <a:gd name="connsiteX3942" fmla="*/ 18994 w 20295"/>
              <a:gd name="connsiteY3942" fmla="*/ 13822 h 21600"/>
              <a:gd name="connsiteX3943" fmla="*/ 19020 w 20295"/>
              <a:gd name="connsiteY3943" fmla="*/ 13856 h 21600"/>
              <a:gd name="connsiteX3944" fmla="*/ 19032 w 20295"/>
              <a:gd name="connsiteY3944" fmla="*/ 13844 h 21600"/>
              <a:gd name="connsiteX3945" fmla="*/ 19011 w 20295"/>
              <a:gd name="connsiteY3945" fmla="*/ 13783 h 21600"/>
              <a:gd name="connsiteX3946" fmla="*/ 18980 w 20295"/>
              <a:gd name="connsiteY3946" fmla="*/ 13722 h 21600"/>
              <a:gd name="connsiteX3947" fmla="*/ 19084 w 20295"/>
              <a:gd name="connsiteY3947" fmla="*/ 13833 h 21600"/>
              <a:gd name="connsiteX3948" fmla="*/ 19072 w 20295"/>
              <a:gd name="connsiteY3948" fmla="*/ 13856 h 21600"/>
              <a:gd name="connsiteX3949" fmla="*/ 19093 w 20295"/>
              <a:gd name="connsiteY3949" fmla="*/ 13906 h 21600"/>
              <a:gd name="connsiteX3950" fmla="*/ 19124 w 20295"/>
              <a:gd name="connsiteY3950" fmla="*/ 13967 h 21600"/>
              <a:gd name="connsiteX3951" fmla="*/ 19171 w 20295"/>
              <a:gd name="connsiteY3951" fmla="*/ 14039 h 21600"/>
              <a:gd name="connsiteX3952" fmla="*/ 19166 w 20295"/>
              <a:gd name="connsiteY3952" fmla="*/ 14005 h 21600"/>
              <a:gd name="connsiteX3953" fmla="*/ 19155 w 20295"/>
              <a:gd name="connsiteY3953" fmla="*/ 13955 h 21600"/>
              <a:gd name="connsiteX3954" fmla="*/ 19109 w 20295"/>
              <a:gd name="connsiteY3954" fmla="*/ 13883 h 21600"/>
              <a:gd name="connsiteX3955" fmla="*/ 19084 w 20295"/>
              <a:gd name="connsiteY3955" fmla="*/ 13833 h 21600"/>
              <a:gd name="connsiteX3956" fmla="*/ 16632 w 20295"/>
              <a:gd name="connsiteY3956" fmla="*/ 13967 h 21600"/>
              <a:gd name="connsiteX3957" fmla="*/ 16611 w 20295"/>
              <a:gd name="connsiteY3957" fmla="*/ 14016 h 21600"/>
              <a:gd name="connsiteX3958" fmla="*/ 16580 w 20295"/>
              <a:gd name="connsiteY3958" fmla="*/ 14028 h 21600"/>
              <a:gd name="connsiteX3959" fmla="*/ 16554 w 20295"/>
              <a:gd name="connsiteY3959" fmla="*/ 14112 h 21600"/>
              <a:gd name="connsiteX3960" fmla="*/ 16585 w 20295"/>
              <a:gd name="connsiteY3960" fmla="*/ 14112 h 21600"/>
              <a:gd name="connsiteX3961" fmla="*/ 16632 w 20295"/>
              <a:gd name="connsiteY3961" fmla="*/ 14089 h 21600"/>
              <a:gd name="connsiteX3962" fmla="*/ 16700 w 20295"/>
              <a:gd name="connsiteY3962" fmla="*/ 14066 h 21600"/>
              <a:gd name="connsiteX3963" fmla="*/ 16688 w 20295"/>
              <a:gd name="connsiteY3963" fmla="*/ 13990 h 21600"/>
              <a:gd name="connsiteX3964" fmla="*/ 16653 w 20295"/>
              <a:gd name="connsiteY3964" fmla="*/ 14005 h 21600"/>
              <a:gd name="connsiteX3965" fmla="*/ 16632 w 20295"/>
              <a:gd name="connsiteY3965" fmla="*/ 13967 h 21600"/>
              <a:gd name="connsiteX3966" fmla="*/ 16933 w 20295"/>
              <a:gd name="connsiteY3966" fmla="*/ 13967 h 21600"/>
              <a:gd name="connsiteX3967" fmla="*/ 16875 w 20295"/>
              <a:gd name="connsiteY3967" fmla="*/ 14028 h 21600"/>
              <a:gd name="connsiteX3968" fmla="*/ 16834 w 20295"/>
              <a:gd name="connsiteY3968" fmla="*/ 14039 h 21600"/>
              <a:gd name="connsiteX3969" fmla="*/ 16797 w 20295"/>
              <a:gd name="connsiteY3969" fmla="*/ 13990 h 21600"/>
              <a:gd name="connsiteX3970" fmla="*/ 16751 w 20295"/>
              <a:gd name="connsiteY3970" fmla="*/ 14016 h 21600"/>
              <a:gd name="connsiteX3971" fmla="*/ 16751 w 20295"/>
              <a:gd name="connsiteY3971" fmla="*/ 14078 h 21600"/>
              <a:gd name="connsiteX3972" fmla="*/ 16829 w 20295"/>
              <a:gd name="connsiteY3972" fmla="*/ 14101 h 21600"/>
              <a:gd name="connsiteX3973" fmla="*/ 16921 w 20295"/>
              <a:gd name="connsiteY3973" fmla="*/ 14051 h 21600"/>
              <a:gd name="connsiteX3974" fmla="*/ 16933 w 20295"/>
              <a:gd name="connsiteY3974" fmla="*/ 13967 h 21600"/>
              <a:gd name="connsiteX3975" fmla="*/ 17176 w 20295"/>
              <a:gd name="connsiteY3975" fmla="*/ 13990 h 21600"/>
              <a:gd name="connsiteX3976" fmla="*/ 17155 w 20295"/>
              <a:gd name="connsiteY3976" fmla="*/ 14016 h 21600"/>
              <a:gd name="connsiteX3977" fmla="*/ 17114 w 20295"/>
              <a:gd name="connsiteY3977" fmla="*/ 14016 h 21600"/>
              <a:gd name="connsiteX3978" fmla="*/ 17062 w 20295"/>
              <a:gd name="connsiteY3978" fmla="*/ 14051 h 21600"/>
              <a:gd name="connsiteX3979" fmla="*/ 17051 w 20295"/>
              <a:gd name="connsiteY3979" fmla="*/ 14089 h 21600"/>
              <a:gd name="connsiteX3980" fmla="*/ 16989 w 20295"/>
              <a:gd name="connsiteY3980" fmla="*/ 14162 h 21600"/>
              <a:gd name="connsiteX3981" fmla="*/ 16964 w 20295"/>
              <a:gd name="connsiteY3981" fmla="*/ 14261 h 21600"/>
              <a:gd name="connsiteX3982" fmla="*/ 16952 w 20295"/>
              <a:gd name="connsiteY3982" fmla="*/ 14311 h 21600"/>
              <a:gd name="connsiteX3983" fmla="*/ 16959 w 20295"/>
              <a:gd name="connsiteY3983" fmla="*/ 14334 h 21600"/>
              <a:gd name="connsiteX3984" fmla="*/ 17015 w 20295"/>
              <a:gd name="connsiteY3984" fmla="*/ 14296 h 21600"/>
              <a:gd name="connsiteX3985" fmla="*/ 17056 w 20295"/>
              <a:gd name="connsiteY3985" fmla="*/ 14173 h 21600"/>
              <a:gd name="connsiteX3986" fmla="*/ 17108 w 20295"/>
              <a:gd name="connsiteY3986" fmla="*/ 14127 h 21600"/>
              <a:gd name="connsiteX3987" fmla="*/ 17176 w 20295"/>
              <a:gd name="connsiteY3987" fmla="*/ 14051 h 21600"/>
              <a:gd name="connsiteX3988" fmla="*/ 17197 w 20295"/>
              <a:gd name="connsiteY3988" fmla="*/ 14016 h 21600"/>
              <a:gd name="connsiteX3989" fmla="*/ 17176 w 20295"/>
              <a:gd name="connsiteY3989" fmla="*/ 13990 h 21600"/>
              <a:gd name="connsiteX3990" fmla="*/ 19213 w 20295"/>
              <a:gd name="connsiteY3990" fmla="*/ 14005 h 21600"/>
              <a:gd name="connsiteX3991" fmla="*/ 19218 w 20295"/>
              <a:gd name="connsiteY3991" fmla="*/ 14101 h 21600"/>
              <a:gd name="connsiteX3992" fmla="*/ 19258 w 20295"/>
              <a:gd name="connsiteY3992" fmla="*/ 14234 h 21600"/>
              <a:gd name="connsiteX3993" fmla="*/ 19270 w 20295"/>
              <a:gd name="connsiteY3993" fmla="*/ 14211 h 21600"/>
              <a:gd name="connsiteX3994" fmla="*/ 19249 w 20295"/>
              <a:gd name="connsiteY3994" fmla="*/ 14127 h 21600"/>
              <a:gd name="connsiteX3995" fmla="*/ 19233 w 20295"/>
              <a:gd name="connsiteY3995" fmla="*/ 14005 h 21600"/>
              <a:gd name="connsiteX3996" fmla="*/ 19213 w 20295"/>
              <a:gd name="connsiteY3996" fmla="*/ 14005 h 21600"/>
              <a:gd name="connsiteX3997" fmla="*/ 19150 w 20295"/>
              <a:gd name="connsiteY3997" fmla="*/ 14150 h 21600"/>
              <a:gd name="connsiteX3998" fmla="*/ 19145 w 20295"/>
              <a:gd name="connsiteY3998" fmla="*/ 14211 h 21600"/>
              <a:gd name="connsiteX3999" fmla="*/ 19155 w 20295"/>
              <a:gd name="connsiteY3999" fmla="*/ 14234 h 21600"/>
              <a:gd name="connsiteX4000" fmla="*/ 19192 w 20295"/>
              <a:gd name="connsiteY4000" fmla="*/ 14261 h 21600"/>
              <a:gd name="connsiteX4001" fmla="*/ 19218 w 20295"/>
              <a:gd name="connsiteY4001" fmla="*/ 14250 h 21600"/>
              <a:gd name="connsiteX4002" fmla="*/ 19207 w 20295"/>
              <a:gd name="connsiteY4002" fmla="*/ 14211 h 21600"/>
              <a:gd name="connsiteX4003" fmla="*/ 19192 w 20295"/>
              <a:gd name="connsiteY4003" fmla="*/ 14173 h 21600"/>
              <a:gd name="connsiteX4004" fmla="*/ 19150 w 20295"/>
              <a:gd name="connsiteY4004" fmla="*/ 14150 h 21600"/>
              <a:gd name="connsiteX4005" fmla="*/ 16745 w 20295"/>
              <a:gd name="connsiteY4005" fmla="*/ 14173 h 21600"/>
              <a:gd name="connsiteX4006" fmla="*/ 16688 w 20295"/>
              <a:gd name="connsiteY4006" fmla="*/ 14200 h 21600"/>
              <a:gd name="connsiteX4007" fmla="*/ 16761 w 20295"/>
              <a:gd name="connsiteY4007" fmla="*/ 14311 h 21600"/>
              <a:gd name="connsiteX4008" fmla="*/ 16787 w 20295"/>
              <a:gd name="connsiteY4008" fmla="*/ 14311 h 21600"/>
              <a:gd name="connsiteX4009" fmla="*/ 16792 w 20295"/>
              <a:gd name="connsiteY4009" fmla="*/ 14273 h 21600"/>
              <a:gd name="connsiteX4010" fmla="*/ 16771 w 20295"/>
              <a:gd name="connsiteY4010" fmla="*/ 14223 h 21600"/>
              <a:gd name="connsiteX4011" fmla="*/ 16745 w 20295"/>
              <a:gd name="connsiteY4011" fmla="*/ 14173 h 21600"/>
              <a:gd name="connsiteX4012" fmla="*/ 19244 w 20295"/>
              <a:gd name="connsiteY4012" fmla="*/ 14311 h 21600"/>
              <a:gd name="connsiteX4013" fmla="*/ 19258 w 20295"/>
              <a:gd name="connsiteY4013" fmla="*/ 14406 h 21600"/>
              <a:gd name="connsiteX4014" fmla="*/ 19301 w 20295"/>
              <a:gd name="connsiteY4014" fmla="*/ 14406 h 21600"/>
              <a:gd name="connsiteX4015" fmla="*/ 19284 w 20295"/>
              <a:gd name="connsiteY4015" fmla="*/ 14345 h 21600"/>
              <a:gd name="connsiteX4016" fmla="*/ 19275 w 20295"/>
              <a:gd name="connsiteY4016" fmla="*/ 14345 h 21600"/>
              <a:gd name="connsiteX4017" fmla="*/ 19244 w 20295"/>
              <a:gd name="connsiteY4017" fmla="*/ 14311 h 21600"/>
              <a:gd name="connsiteX4018" fmla="*/ 18104 w 20295"/>
              <a:gd name="connsiteY4018" fmla="*/ 14383 h 21600"/>
              <a:gd name="connsiteX4019" fmla="*/ 18078 w 20295"/>
              <a:gd name="connsiteY4019" fmla="*/ 14445 h 21600"/>
              <a:gd name="connsiteX4020" fmla="*/ 18073 w 20295"/>
              <a:gd name="connsiteY4020" fmla="*/ 14494 h 21600"/>
              <a:gd name="connsiteX4021" fmla="*/ 18057 w 20295"/>
              <a:gd name="connsiteY4021" fmla="*/ 14578 h 21600"/>
              <a:gd name="connsiteX4022" fmla="*/ 18036 w 20295"/>
              <a:gd name="connsiteY4022" fmla="*/ 14662 h 21600"/>
              <a:gd name="connsiteX4023" fmla="*/ 18041 w 20295"/>
              <a:gd name="connsiteY4023" fmla="*/ 14712 h 21600"/>
              <a:gd name="connsiteX4024" fmla="*/ 18031 w 20295"/>
              <a:gd name="connsiteY4024" fmla="*/ 14750 h 21600"/>
              <a:gd name="connsiteX4025" fmla="*/ 18015 w 20295"/>
              <a:gd name="connsiteY4025" fmla="*/ 14873 h 21600"/>
              <a:gd name="connsiteX4026" fmla="*/ 18015 w 20295"/>
              <a:gd name="connsiteY4026" fmla="*/ 14968 h 21600"/>
              <a:gd name="connsiteX4027" fmla="*/ 18010 w 20295"/>
              <a:gd name="connsiteY4027" fmla="*/ 15006 h 21600"/>
              <a:gd name="connsiteX4028" fmla="*/ 18010 w 20295"/>
              <a:gd name="connsiteY4028" fmla="*/ 15091 h 21600"/>
              <a:gd name="connsiteX4029" fmla="*/ 17984 w 20295"/>
              <a:gd name="connsiteY4029" fmla="*/ 15213 h 21600"/>
              <a:gd name="connsiteX4030" fmla="*/ 17969 w 20295"/>
              <a:gd name="connsiteY4030" fmla="*/ 15312 h 21600"/>
              <a:gd name="connsiteX4031" fmla="*/ 17953 w 20295"/>
              <a:gd name="connsiteY4031" fmla="*/ 15385 h 21600"/>
              <a:gd name="connsiteX4032" fmla="*/ 17932 w 20295"/>
              <a:gd name="connsiteY4032" fmla="*/ 15473 h 21600"/>
              <a:gd name="connsiteX4033" fmla="*/ 17885 w 20295"/>
              <a:gd name="connsiteY4033" fmla="*/ 15519 h 21600"/>
              <a:gd name="connsiteX4034" fmla="*/ 17833 w 20295"/>
              <a:gd name="connsiteY4034" fmla="*/ 15473 h 21600"/>
              <a:gd name="connsiteX4035" fmla="*/ 17828 w 20295"/>
              <a:gd name="connsiteY4035" fmla="*/ 15423 h 21600"/>
              <a:gd name="connsiteX4036" fmla="*/ 17803 w 20295"/>
              <a:gd name="connsiteY4036" fmla="*/ 15373 h 21600"/>
              <a:gd name="connsiteX4037" fmla="*/ 17788 w 20295"/>
              <a:gd name="connsiteY4037" fmla="*/ 15373 h 21600"/>
              <a:gd name="connsiteX4038" fmla="*/ 17751 w 20295"/>
              <a:gd name="connsiteY4038" fmla="*/ 15274 h 21600"/>
              <a:gd name="connsiteX4039" fmla="*/ 17725 w 20295"/>
              <a:gd name="connsiteY4039" fmla="*/ 15228 h 21600"/>
              <a:gd name="connsiteX4040" fmla="*/ 17678 w 20295"/>
              <a:gd name="connsiteY4040" fmla="*/ 15178 h 21600"/>
              <a:gd name="connsiteX4041" fmla="*/ 17637 w 20295"/>
              <a:gd name="connsiteY4041" fmla="*/ 15079 h 21600"/>
              <a:gd name="connsiteX4042" fmla="*/ 17637 w 20295"/>
              <a:gd name="connsiteY4042" fmla="*/ 15045 h 21600"/>
              <a:gd name="connsiteX4043" fmla="*/ 17663 w 20295"/>
              <a:gd name="connsiteY4043" fmla="*/ 14957 h 21600"/>
              <a:gd name="connsiteX4044" fmla="*/ 17689 w 20295"/>
              <a:gd name="connsiteY4044" fmla="*/ 14873 h 21600"/>
              <a:gd name="connsiteX4045" fmla="*/ 17684 w 20295"/>
              <a:gd name="connsiteY4045" fmla="*/ 14812 h 21600"/>
              <a:gd name="connsiteX4046" fmla="*/ 17704 w 20295"/>
              <a:gd name="connsiteY4046" fmla="*/ 14812 h 21600"/>
              <a:gd name="connsiteX4047" fmla="*/ 17730 w 20295"/>
              <a:gd name="connsiteY4047" fmla="*/ 14739 h 21600"/>
              <a:gd name="connsiteX4048" fmla="*/ 17751 w 20295"/>
              <a:gd name="connsiteY4048" fmla="*/ 14651 h 21600"/>
              <a:gd name="connsiteX4049" fmla="*/ 17730 w 20295"/>
              <a:gd name="connsiteY4049" fmla="*/ 14578 h 21600"/>
              <a:gd name="connsiteX4050" fmla="*/ 17715 w 20295"/>
              <a:gd name="connsiteY4050" fmla="*/ 14601 h 21600"/>
              <a:gd name="connsiteX4051" fmla="*/ 17689 w 20295"/>
              <a:gd name="connsiteY4051" fmla="*/ 14590 h 21600"/>
              <a:gd name="connsiteX4052" fmla="*/ 17652 w 20295"/>
              <a:gd name="connsiteY4052" fmla="*/ 14640 h 21600"/>
              <a:gd name="connsiteX4053" fmla="*/ 17616 w 20295"/>
              <a:gd name="connsiteY4053" fmla="*/ 14590 h 21600"/>
              <a:gd name="connsiteX4054" fmla="*/ 17600 w 20295"/>
              <a:gd name="connsiteY4054" fmla="*/ 14601 h 21600"/>
              <a:gd name="connsiteX4055" fmla="*/ 17548 w 20295"/>
              <a:gd name="connsiteY4055" fmla="*/ 14567 h 21600"/>
              <a:gd name="connsiteX4056" fmla="*/ 17522 w 20295"/>
              <a:gd name="connsiteY4056" fmla="*/ 14494 h 21600"/>
              <a:gd name="connsiteX4057" fmla="*/ 17487 w 20295"/>
              <a:gd name="connsiteY4057" fmla="*/ 14456 h 21600"/>
              <a:gd name="connsiteX4058" fmla="*/ 17451 w 20295"/>
              <a:gd name="connsiteY4058" fmla="*/ 14479 h 21600"/>
              <a:gd name="connsiteX4059" fmla="*/ 17492 w 20295"/>
              <a:gd name="connsiteY4059" fmla="*/ 14529 h 21600"/>
              <a:gd name="connsiteX4060" fmla="*/ 17492 w 20295"/>
              <a:gd name="connsiteY4060" fmla="*/ 14617 h 21600"/>
              <a:gd name="connsiteX4061" fmla="*/ 17440 w 20295"/>
              <a:gd name="connsiteY4061" fmla="*/ 14651 h 21600"/>
              <a:gd name="connsiteX4062" fmla="*/ 17409 w 20295"/>
              <a:gd name="connsiteY4062" fmla="*/ 14628 h 21600"/>
              <a:gd name="connsiteX4063" fmla="*/ 17367 w 20295"/>
              <a:gd name="connsiteY4063" fmla="*/ 14689 h 21600"/>
              <a:gd name="connsiteX4064" fmla="*/ 17336 w 20295"/>
              <a:gd name="connsiteY4064" fmla="*/ 14773 h 21600"/>
              <a:gd name="connsiteX4065" fmla="*/ 17347 w 20295"/>
              <a:gd name="connsiteY4065" fmla="*/ 14823 h 21600"/>
              <a:gd name="connsiteX4066" fmla="*/ 17315 w 20295"/>
              <a:gd name="connsiteY4066" fmla="*/ 14861 h 21600"/>
              <a:gd name="connsiteX4067" fmla="*/ 17279 w 20295"/>
              <a:gd name="connsiteY4067" fmla="*/ 14995 h 21600"/>
              <a:gd name="connsiteX4068" fmla="*/ 17284 w 20295"/>
              <a:gd name="connsiteY4068" fmla="*/ 15079 h 21600"/>
              <a:gd name="connsiteX4069" fmla="*/ 17249 w 20295"/>
              <a:gd name="connsiteY4069" fmla="*/ 15068 h 21600"/>
              <a:gd name="connsiteX4070" fmla="*/ 17211 w 20295"/>
              <a:gd name="connsiteY4070" fmla="*/ 15068 h 21600"/>
              <a:gd name="connsiteX4071" fmla="*/ 17181 w 20295"/>
              <a:gd name="connsiteY4071" fmla="*/ 14968 h 21600"/>
              <a:gd name="connsiteX4072" fmla="*/ 17145 w 20295"/>
              <a:gd name="connsiteY4072" fmla="*/ 14896 h 21600"/>
              <a:gd name="connsiteX4073" fmla="*/ 17114 w 20295"/>
              <a:gd name="connsiteY4073" fmla="*/ 14907 h 21600"/>
              <a:gd name="connsiteX4074" fmla="*/ 17082 w 20295"/>
              <a:gd name="connsiteY4074" fmla="*/ 14934 h 21600"/>
              <a:gd name="connsiteX4075" fmla="*/ 17082 w 20295"/>
              <a:gd name="connsiteY4075" fmla="*/ 14984 h 21600"/>
              <a:gd name="connsiteX4076" fmla="*/ 17056 w 20295"/>
              <a:gd name="connsiteY4076" fmla="*/ 14957 h 21600"/>
              <a:gd name="connsiteX4077" fmla="*/ 17051 w 20295"/>
              <a:gd name="connsiteY4077" fmla="*/ 15006 h 21600"/>
              <a:gd name="connsiteX4078" fmla="*/ 17020 w 20295"/>
              <a:gd name="connsiteY4078" fmla="*/ 15029 h 21600"/>
              <a:gd name="connsiteX4079" fmla="*/ 17004 w 20295"/>
              <a:gd name="connsiteY4079" fmla="*/ 15091 h 21600"/>
              <a:gd name="connsiteX4080" fmla="*/ 16964 w 20295"/>
              <a:gd name="connsiteY4080" fmla="*/ 15178 h 21600"/>
              <a:gd name="connsiteX4081" fmla="*/ 16947 w 20295"/>
              <a:gd name="connsiteY4081" fmla="*/ 15301 h 21600"/>
              <a:gd name="connsiteX4082" fmla="*/ 16926 w 20295"/>
              <a:gd name="connsiteY4082" fmla="*/ 15263 h 21600"/>
              <a:gd name="connsiteX4083" fmla="*/ 16900 w 20295"/>
              <a:gd name="connsiteY4083" fmla="*/ 15335 h 21600"/>
              <a:gd name="connsiteX4084" fmla="*/ 16917 w 20295"/>
              <a:gd name="connsiteY4084" fmla="*/ 15423 h 21600"/>
              <a:gd name="connsiteX4085" fmla="*/ 16891 w 20295"/>
              <a:gd name="connsiteY4085" fmla="*/ 15446 h 21600"/>
              <a:gd name="connsiteX4086" fmla="*/ 16875 w 20295"/>
              <a:gd name="connsiteY4086" fmla="*/ 15312 h 21600"/>
              <a:gd name="connsiteX4087" fmla="*/ 16823 w 20295"/>
              <a:gd name="connsiteY4087" fmla="*/ 15446 h 21600"/>
              <a:gd name="connsiteX4088" fmla="*/ 16813 w 20295"/>
              <a:gd name="connsiteY4088" fmla="*/ 15534 h 21600"/>
              <a:gd name="connsiteX4089" fmla="*/ 16808 w 20295"/>
              <a:gd name="connsiteY4089" fmla="*/ 15607 h 21600"/>
              <a:gd name="connsiteX4090" fmla="*/ 16766 w 20295"/>
              <a:gd name="connsiteY4090" fmla="*/ 15679 h 21600"/>
              <a:gd name="connsiteX4091" fmla="*/ 16745 w 20295"/>
              <a:gd name="connsiteY4091" fmla="*/ 15779 h 21600"/>
              <a:gd name="connsiteX4092" fmla="*/ 16704 w 20295"/>
              <a:gd name="connsiteY4092" fmla="*/ 15840 h 21600"/>
              <a:gd name="connsiteX4093" fmla="*/ 16636 w 20295"/>
              <a:gd name="connsiteY4093" fmla="*/ 15886 h 21600"/>
              <a:gd name="connsiteX4094" fmla="*/ 16606 w 20295"/>
              <a:gd name="connsiteY4094" fmla="*/ 15886 h 21600"/>
              <a:gd name="connsiteX4095" fmla="*/ 16589 w 20295"/>
              <a:gd name="connsiteY4095" fmla="*/ 15901 h 21600"/>
              <a:gd name="connsiteX4096" fmla="*/ 16580 w 20295"/>
              <a:gd name="connsiteY4096" fmla="*/ 15935 h 21600"/>
              <a:gd name="connsiteX4097" fmla="*/ 16538 w 20295"/>
              <a:gd name="connsiteY4097" fmla="*/ 15962 h 21600"/>
              <a:gd name="connsiteX4098" fmla="*/ 16486 w 20295"/>
              <a:gd name="connsiteY4098" fmla="*/ 16008 h 21600"/>
              <a:gd name="connsiteX4099" fmla="*/ 16476 w 20295"/>
              <a:gd name="connsiteY4099" fmla="*/ 15996 h 21600"/>
              <a:gd name="connsiteX4100" fmla="*/ 16445 w 20295"/>
              <a:gd name="connsiteY4100" fmla="*/ 16008 h 21600"/>
              <a:gd name="connsiteX4101" fmla="*/ 16393 w 20295"/>
              <a:gd name="connsiteY4101" fmla="*/ 16069 h 21600"/>
              <a:gd name="connsiteX4102" fmla="*/ 16363 w 20295"/>
              <a:gd name="connsiteY4102" fmla="*/ 16130 h 21600"/>
              <a:gd name="connsiteX4103" fmla="*/ 16311 w 20295"/>
              <a:gd name="connsiteY4103" fmla="*/ 16191 h 21600"/>
              <a:gd name="connsiteX4104" fmla="*/ 16274 w 20295"/>
              <a:gd name="connsiteY4104" fmla="*/ 16302 h 21600"/>
              <a:gd name="connsiteX4105" fmla="*/ 16279 w 20295"/>
              <a:gd name="connsiteY4105" fmla="*/ 16180 h 21600"/>
              <a:gd name="connsiteX4106" fmla="*/ 16248 w 20295"/>
              <a:gd name="connsiteY4106" fmla="*/ 16291 h 21600"/>
              <a:gd name="connsiteX4107" fmla="*/ 16243 w 20295"/>
              <a:gd name="connsiteY4107" fmla="*/ 16390 h 21600"/>
              <a:gd name="connsiteX4108" fmla="*/ 16233 w 20295"/>
              <a:gd name="connsiteY4108" fmla="*/ 16474 h 21600"/>
              <a:gd name="connsiteX4109" fmla="*/ 16217 w 20295"/>
              <a:gd name="connsiteY4109" fmla="*/ 16512 h 21600"/>
              <a:gd name="connsiteX4110" fmla="*/ 16201 w 20295"/>
              <a:gd name="connsiteY4110" fmla="*/ 16608 h 21600"/>
              <a:gd name="connsiteX4111" fmla="*/ 16212 w 20295"/>
              <a:gd name="connsiteY4111" fmla="*/ 16658 h 21600"/>
              <a:gd name="connsiteX4112" fmla="*/ 16212 w 20295"/>
              <a:gd name="connsiteY4112" fmla="*/ 16707 h 21600"/>
              <a:gd name="connsiteX4113" fmla="*/ 16227 w 20295"/>
              <a:gd name="connsiteY4113" fmla="*/ 16830 h 21600"/>
              <a:gd name="connsiteX4114" fmla="*/ 16222 w 20295"/>
              <a:gd name="connsiteY4114" fmla="*/ 16914 h 21600"/>
              <a:gd name="connsiteX4115" fmla="*/ 16212 w 20295"/>
              <a:gd name="connsiteY4115" fmla="*/ 16853 h 21600"/>
              <a:gd name="connsiteX4116" fmla="*/ 16186 w 20295"/>
              <a:gd name="connsiteY4116" fmla="*/ 16803 h 21600"/>
              <a:gd name="connsiteX4117" fmla="*/ 16191 w 20295"/>
              <a:gd name="connsiteY4117" fmla="*/ 16952 h 21600"/>
              <a:gd name="connsiteX4118" fmla="*/ 16170 w 20295"/>
              <a:gd name="connsiteY4118" fmla="*/ 16891 h 21600"/>
              <a:gd name="connsiteX4119" fmla="*/ 16175 w 20295"/>
              <a:gd name="connsiteY4119" fmla="*/ 16952 h 21600"/>
              <a:gd name="connsiteX4120" fmla="*/ 16191 w 20295"/>
              <a:gd name="connsiteY4120" fmla="*/ 17086 h 21600"/>
              <a:gd name="connsiteX4121" fmla="*/ 16186 w 20295"/>
              <a:gd name="connsiteY4121" fmla="*/ 17208 h 21600"/>
              <a:gd name="connsiteX4122" fmla="*/ 16207 w 20295"/>
              <a:gd name="connsiteY4122" fmla="*/ 17281 h 21600"/>
              <a:gd name="connsiteX4123" fmla="*/ 16201 w 20295"/>
              <a:gd name="connsiteY4123" fmla="*/ 17319 h 21600"/>
              <a:gd name="connsiteX4124" fmla="*/ 16212 w 20295"/>
              <a:gd name="connsiteY4124" fmla="*/ 17430 h 21600"/>
              <a:gd name="connsiteX4125" fmla="*/ 16196 w 20295"/>
              <a:gd name="connsiteY4125" fmla="*/ 17525 h 21600"/>
              <a:gd name="connsiteX4126" fmla="*/ 16191 w 20295"/>
              <a:gd name="connsiteY4126" fmla="*/ 17613 h 21600"/>
              <a:gd name="connsiteX4127" fmla="*/ 16201 w 20295"/>
              <a:gd name="connsiteY4127" fmla="*/ 17781 h 21600"/>
              <a:gd name="connsiteX4128" fmla="*/ 16196 w 20295"/>
              <a:gd name="connsiteY4128" fmla="*/ 17869 h 21600"/>
              <a:gd name="connsiteX4129" fmla="*/ 16170 w 20295"/>
              <a:gd name="connsiteY4129" fmla="*/ 17992 h 21600"/>
              <a:gd name="connsiteX4130" fmla="*/ 16165 w 20295"/>
              <a:gd name="connsiteY4130" fmla="*/ 18041 h 21600"/>
              <a:gd name="connsiteX4131" fmla="*/ 16149 w 20295"/>
              <a:gd name="connsiteY4131" fmla="*/ 18076 h 21600"/>
              <a:gd name="connsiteX4132" fmla="*/ 16113 w 20295"/>
              <a:gd name="connsiteY4132" fmla="*/ 18103 h 21600"/>
              <a:gd name="connsiteX4133" fmla="*/ 16097 w 20295"/>
              <a:gd name="connsiteY4133" fmla="*/ 18198 h 21600"/>
              <a:gd name="connsiteX4134" fmla="*/ 16123 w 20295"/>
              <a:gd name="connsiteY4134" fmla="*/ 18225 h 21600"/>
              <a:gd name="connsiteX4135" fmla="*/ 16170 w 20295"/>
              <a:gd name="connsiteY4135" fmla="*/ 18332 h 21600"/>
              <a:gd name="connsiteX4136" fmla="*/ 16207 w 20295"/>
              <a:gd name="connsiteY4136" fmla="*/ 18332 h 21600"/>
              <a:gd name="connsiteX4137" fmla="*/ 16248 w 20295"/>
              <a:gd name="connsiteY4137" fmla="*/ 18332 h 21600"/>
              <a:gd name="connsiteX4138" fmla="*/ 16285 w 20295"/>
              <a:gd name="connsiteY4138" fmla="*/ 18286 h 21600"/>
              <a:gd name="connsiteX4139" fmla="*/ 16321 w 20295"/>
              <a:gd name="connsiteY4139" fmla="*/ 18236 h 21600"/>
              <a:gd name="connsiteX4140" fmla="*/ 16337 w 20295"/>
              <a:gd name="connsiteY4140" fmla="*/ 18248 h 21600"/>
              <a:gd name="connsiteX4141" fmla="*/ 16382 w 20295"/>
              <a:gd name="connsiteY4141" fmla="*/ 18164 h 21600"/>
              <a:gd name="connsiteX4142" fmla="*/ 16424 w 20295"/>
              <a:gd name="connsiteY4142" fmla="*/ 18148 h 21600"/>
              <a:gd name="connsiteX4143" fmla="*/ 16471 w 20295"/>
              <a:gd name="connsiteY4143" fmla="*/ 18137 h 21600"/>
              <a:gd name="connsiteX4144" fmla="*/ 16518 w 20295"/>
              <a:gd name="connsiteY4144" fmla="*/ 18164 h 21600"/>
              <a:gd name="connsiteX4145" fmla="*/ 16554 w 20295"/>
              <a:gd name="connsiteY4145" fmla="*/ 18148 h 21600"/>
              <a:gd name="connsiteX4146" fmla="*/ 16606 w 20295"/>
              <a:gd name="connsiteY4146" fmla="*/ 18148 h 21600"/>
              <a:gd name="connsiteX4147" fmla="*/ 16636 w 20295"/>
              <a:gd name="connsiteY4147" fmla="*/ 18076 h 21600"/>
              <a:gd name="connsiteX4148" fmla="*/ 16662 w 20295"/>
              <a:gd name="connsiteY4148" fmla="*/ 17992 h 21600"/>
              <a:gd name="connsiteX4149" fmla="*/ 16719 w 20295"/>
              <a:gd name="connsiteY4149" fmla="*/ 17953 h 21600"/>
              <a:gd name="connsiteX4150" fmla="*/ 16792 w 20295"/>
              <a:gd name="connsiteY4150" fmla="*/ 17881 h 21600"/>
              <a:gd name="connsiteX4151" fmla="*/ 16844 w 20295"/>
              <a:gd name="connsiteY4151" fmla="*/ 17881 h 21600"/>
              <a:gd name="connsiteX4152" fmla="*/ 16921 w 20295"/>
              <a:gd name="connsiteY4152" fmla="*/ 17831 h 21600"/>
              <a:gd name="connsiteX4153" fmla="*/ 17004 w 20295"/>
              <a:gd name="connsiteY4153" fmla="*/ 17770 h 21600"/>
              <a:gd name="connsiteX4154" fmla="*/ 17108 w 20295"/>
              <a:gd name="connsiteY4154" fmla="*/ 17759 h 21600"/>
              <a:gd name="connsiteX4155" fmla="*/ 17155 w 20295"/>
              <a:gd name="connsiteY4155" fmla="*/ 17831 h 21600"/>
              <a:gd name="connsiteX4156" fmla="*/ 17192 w 20295"/>
              <a:gd name="connsiteY4156" fmla="*/ 17843 h 21600"/>
              <a:gd name="connsiteX4157" fmla="*/ 17249 w 20295"/>
              <a:gd name="connsiteY4157" fmla="*/ 17942 h 21600"/>
              <a:gd name="connsiteX4158" fmla="*/ 17232 w 20295"/>
              <a:gd name="connsiteY4158" fmla="*/ 17980 h 21600"/>
              <a:gd name="connsiteX4159" fmla="*/ 17253 w 20295"/>
              <a:gd name="connsiteY4159" fmla="*/ 18041 h 21600"/>
              <a:gd name="connsiteX4160" fmla="*/ 17270 w 20295"/>
              <a:gd name="connsiteY4160" fmla="*/ 18164 h 21600"/>
              <a:gd name="connsiteX4161" fmla="*/ 17249 w 20295"/>
              <a:gd name="connsiteY4161" fmla="*/ 18248 h 21600"/>
              <a:gd name="connsiteX4162" fmla="*/ 17279 w 20295"/>
              <a:gd name="connsiteY4162" fmla="*/ 18309 h 21600"/>
              <a:gd name="connsiteX4163" fmla="*/ 17326 w 20295"/>
              <a:gd name="connsiteY4163" fmla="*/ 18175 h 21600"/>
              <a:gd name="connsiteX4164" fmla="*/ 17373 w 20295"/>
              <a:gd name="connsiteY4164" fmla="*/ 18125 h 21600"/>
              <a:gd name="connsiteX4165" fmla="*/ 17445 w 20295"/>
              <a:gd name="connsiteY4165" fmla="*/ 17992 h 21600"/>
              <a:gd name="connsiteX4166" fmla="*/ 17430 w 20295"/>
              <a:gd name="connsiteY4166" fmla="*/ 18103 h 21600"/>
              <a:gd name="connsiteX4167" fmla="*/ 17393 w 20295"/>
              <a:gd name="connsiteY4167" fmla="*/ 18187 h 21600"/>
              <a:gd name="connsiteX4168" fmla="*/ 17362 w 20295"/>
              <a:gd name="connsiteY4168" fmla="*/ 18286 h 21600"/>
              <a:gd name="connsiteX4169" fmla="*/ 17315 w 20295"/>
              <a:gd name="connsiteY4169" fmla="*/ 18370 h 21600"/>
              <a:gd name="connsiteX4170" fmla="*/ 17373 w 20295"/>
              <a:gd name="connsiteY4170" fmla="*/ 18347 h 21600"/>
              <a:gd name="connsiteX4171" fmla="*/ 17425 w 20295"/>
              <a:gd name="connsiteY4171" fmla="*/ 18225 h 21600"/>
              <a:gd name="connsiteX4172" fmla="*/ 17414 w 20295"/>
              <a:gd name="connsiteY4172" fmla="*/ 18347 h 21600"/>
              <a:gd name="connsiteX4173" fmla="*/ 17378 w 20295"/>
              <a:gd name="connsiteY4173" fmla="*/ 18431 h 21600"/>
              <a:gd name="connsiteX4174" fmla="*/ 17430 w 20295"/>
              <a:gd name="connsiteY4174" fmla="*/ 18443 h 21600"/>
              <a:gd name="connsiteX4175" fmla="*/ 17445 w 20295"/>
              <a:gd name="connsiteY4175" fmla="*/ 18515 h 21600"/>
              <a:gd name="connsiteX4176" fmla="*/ 17440 w 20295"/>
              <a:gd name="connsiteY4176" fmla="*/ 18592 h 21600"/>
              <a:gd name="connsiteX4177" fmla="*/ 17425 w 20295"/>
              <a:gd name="connsiteY4177" fmla="*/ 18714 h 21600"/>
              <a:gd name="connsiteX4178" fmla="*/ 17440 w 20295"/>
              <a:gd name="connsiteY4178" fmla="*/ 18810 h 21600"/>
              <a:gd name="connsiteX4179" fmla="*/ 17482 w 20295"/>
              <a:gd name="connsiteY4179" fmla="*/ 18859 h 21600"/>
              <a:gd name="connsiteX4180" fmla="*/ 17513 w 20295"/>
              <a:gd name="connsiteY4180" fmla="*/ 18871 h 21600"/>
              <a:gd name="connsiteX4181" fmla="*/ 17539 w 20295"/>
              <a:gd name="connsiteY4181" fmla="*/ 18898 h 21600"/>
              <a:gd name="connsiteX4182" fmla="*/ 17574 w 20295"/>
              <a:gd name="connsiteY4182" fmla="*/ 18943 h 21600"/>
              <a:gd name="connsiteX4183" fmla="*/ 17652 w 20295"/>
              <a:gd name="connsiteY4183" fmla="*/ 18821 h 21600"/>
              <a:gd name="connsiteX4184" fmla="*/ 17689 w 20295"/>
              <a:gd name="connsiteY4184" fmla="*/ 18798 h 21600"/>
              <a:gd name="connsiteX4185" fmla="*/ 17663 w 20295"/>
              <a:gd name="connsiteY4185" fmla="*/ 18882 h 21600"/>
              <a:gd name="connsiteX4186" fmla="*/ 17689 w 20295"/>
              <a:gd name="connsiteY4186" fmla="*/ 18909 h 21600"/>
              <a:gd name="connsiteX4187" fmla="*/ 17720 w 20295"/>
              <a:gd name="connsiteY4187" fmla="*/ 18982 h 21600"/>
              <a:gd name="connsiteX4188" fmla="*/ 17772 w 20295"/>
              <a:gd name="connsiteY4188" fmla="*/ 18909 h 21600"/>
              <a:gd name="connsiteX4189" fmla="*/ 17814 w 20295"/>
              <a:gd name="connsiteY4189" fmla="*/ 18848 h 21600"/>
              <a:gd name="connsiteX4190" fmla="*/ 17880 w 20295"/>
              <a:gd name="connsiteY4190" fmla="*/ 18787 h 21600"/>
              <a:gd name="connsiteX4191" fmla="*/ 17943 w 20295"/>
              <a:gd name="connsiteY4191" fmla="*/ 18775 h 21600"/>
              <a:gd name="connsiteX4192" fmla="*/ 17989 w 20295"/>
              <a:gd name="connsiteY4192" fmla="*/ 18726 h 21600"/>
              <a:gd name="connsiteX4193" fmla="*/ 18000 w 20295"/>
              <a:gd name="connsiteY4193" fmla="*/ 18664 h 21600"/>
              <a:gd name="connsiteX4194" fmla="*/ 18031 w 20295"/>
              <a:gd name="connsiteY4194" fmla="*/ 18554 h 21600"/>
              <a:gd name="connsiteX4195" fmla="*/ 18073 w 20295"/>
              <a:gd name="connsiteY4195" fmla="*/ 18431 h 21600"/>
              <a:gd name="connsiteX4196" fmla="*/ 18113 w 20295"/>
              <a:gd name="connsiteY4196" fmla="*/ 18359 h 21600"/>
              <a:gd name="connsiteX4197" fmla="*/ 18160 w 20295"/>
              <a:gd name="connsiteY4197" fmla="*/ 18210 h 21600"/>
              <a:gd name="connsiteX4198" fmla="*/ 18196 w 20295"/>
              <a:gd name="connsiteY4198" fmla="*/ 18137 h 21600"/>
              <a:gd name="connsiteX4199" fmla="*/ 18243 w 20295"/>
              <a:gd name="connsiteY4199" fmla="*/ 18015 h 21600"/>
              <a:gd name="connsiteX4200" fmla="*/ 18300 w 20295"/>
              <a:gd name="connsiteY4200" fmla="*/ 17931 h 21600"/>
              <a:gd name="connsiteX4201" fmla="*/ 18358 w 20295"/>
              <a:gd name="connsiteY4201" fmla="*/ 17781 h 21600"/>
              <a:gd name="connsiteX4202" fmla="*/ 18389 w 20295"/>
              <a:gd name="connsiteY4202" fmla="*/ 17659 h 21600"/>
              <a:gd name="connsiteX4203" fmla="*/ 18403 w 20295"/>
              <a:gd name="connsiteY4203" fmla="*/ 17575 h 21600"/>
              <a:gd name="connsiteX4204" fmla="*/ 18445 w 20295"/>
              <a:gd name="connsiteY4204" fmla="*/ 17430 h 21600"/>
              <a:gd name="connsiteX4205" fmla="*/ 18467 w 20295"/>
              <a:gd name="connsiteY4205" fmla="*/ 17353 h 21600"/>
              <a:gd name="connsiteX4206" fmla="*/ 18492 w 20295"/>
              <a:gd name="connsiteY4206" fmla="*/ 17208 h 21600"/>
              <a:gd name="connsiteX4207" fmla="*/ 18488 w 20295"/>
              <a:gd name="connsiteY4207" fmla="*/ 17074 h 21600"/>
              <a:gd name="connsiteX4208" fmla="*/ 18507 w 20295"/>
              <a:gd name="connsiteY4208" fmla="*/ 16975 h 21600"/>
              <a:gd name="connsiteX4209" fmla="*/ 18518 w 20295"/>
              <a:gd name="connsiteY4209" fmla="*/ 16879 h 21600"/>
              <a:gd name="connsiteX4210" fmla="*/ 18518 w 20295"/>
              <a:gd name="connsiteY4210" fmla="*/ 16742 h 21600"/>
              <a:gd name="connsiteX4211" fmla="*/ 18488 w 20295"/>
              <a:gd name="connsiteY4211" fmla="*/ 16620 h 21600"/>
              <a:gd name="connsiteX4212" fmla="*/ 18467 w 20295"/>
              <a:gd name="connsiteY4212" fmla="*/ 16558 h 21600"/>
              <a:gd name="connsiteX4213" fmla="*/ 18436 w 20295"/>
              <a:gd name="connsiteY4213" fmla="*/ 16451 h 21600"/>
              <a:gd name="connsiteX4214" fmla="*/ 18445 w 20295"/>
              <a:gd name="connsiteY4214" fmla="*/ 16279 h 21600"/>
              <a:gd name="connsiteX4215" fmla="*/ 18424 w 20295"/>
              <a:gd name="connsiteY4215" fmla="*/ 16302 h 21600"/>
              <a:gd name="connsiteX4216" fmla="*/ 18410 w 20295"/>
              <a:gd name="connsiteY4216" fmla="*/ 16241 h 21600"/>
              <a:gd name="connsiteX4217" fmla="*/ 18384 w 20295"/>
              <a:gd name="connsiteY4217" fmla="*/ 16279 h 21600"/>
              <a:gd name="connsiteX4218" fmla="*/ 18377 w 20295"/>
              <a:gd name="connsiteY4218" fmla="*/ 16096 h 21600"/>
              <a:gd name="connsiteX4219" fmla="*/ 18352 w 20295"/>
              <a:gd name="connsiteY4219" fmla="*/ 15996 h 21600"/>
              <a:gd name="connsiteX4220" fmla="*/ 18363 w 20295"/>
              <a:gd name="connsiteY4220" fmla="*/ 15962 h 21600"/>
              <a:gd name="connsiteX4221" fmla="*/ 18332 w 20295"/>
              <a:gd name="connsiteY4221" fmla="*/ 15886 h 21600"/>
              <a:gd name="connsiteX4222" fmla="*/ 18295 w 20295"/>
              <a:gd name="connsiteY4222" fmla="*/ 15813 h 21600"/>
              <a:gd name="connsiteX4223" fmla="*/ 18238 w 20295"/>
              <a:gd name="connsiteY4223" fmla="*/ 15729 h 21600"/>
              <a:gd name="connsiteX4224" fmla="*/ 18228 w 20295"/>
              <a:gd name="connsiteY4224" fmla="*/ 15618 h 21600"/>
              <a:gd name="connsiteX4225" fmla="*/ 18243 w 20295"/>
              <a:gd name="connsiteY4225" fmla="*/ 15534 h 21600"/>
              <a:gd name="connsiteX4226" fmla="*/ 18238 w 20295"/>
              <a:gd name="connsiteY4226" fmla="*/ 15396 h 21600"/>
              <a:gd name="connsiteX4227" fmla="*/ 18228 w 20295"/>
              <a:gd name="connsiteY4227" fmla="*/ 15373 h 21600"/>
              <a:gd name="connsiteX4228" fmla="*/ 18222 w 20295"/>
              <a:gd name="connsiteY4228" fmla="*/ 15289 h 21600"/>
              <a:gd name="connsiteX4229" fmla="*/ 18222 w 20295"/>
              <a:gd name="connsiteY4229" fmla="*/ 15152 h 21600"/>
              <a:gd name="connsiteX4230" fmla="*/ 18233 w 20295"/>
              <a:gd name="connsiteY4230" fmla="*/ 15079 h 21600"/>
              <a:gd name="connsiteX4231" fmla="*/ 18207 w 20295"/>
              <a:gd name="connsiteY4231" fmla="*/ 15018 h 21600"/>
              <a:gd name="connsiteX4232" fmla="*/ 18191 w 20295"/>
              <a:gd name="connsiteY4232" fmla="*/ 14945 h 21600"/>
              <a:gd name="connsiteX4233" fmla="*/ 18151 w 20295"/>
              <a:gd name="connsiteY4233" fmla="*/ 15006 h 21600"/>
              <a:gd name="connsiteX4234" fmla="*/ 18135 w 20295"/>
              <a:gd name="connsiteY4234" fmla="*/ 14884 h 21600"/>
              <a:gd name="connsiteX4235" fmla="*/ 18139 w 20295"/>
              <a:gd name="connsiteY4235" fmla="*/ 14823 h 21600"/>
              <a:gd name="connsiteX4236" fmla="*/ 18144 w 20295"/>
              <a:gd name="connsiteY4236" fmla="*/ 14739 h 21600"/>
              <a:gd name="connsiteX4237" fmla="*/ 18125 w 20295"/>
              <a:gd name="connsiteY4237" fmla="*/ 14651 h 21600"/>
              <a:gd name="connsiteX4238" fmla="*/ 18130 w 20295"/>
              <a:gd name="connsiteY4238" fmla="*/ 14578 h 21600"/>
              <a:gd name="connsiteX4239" fmla="*/ 18113 w 20295"/>
              <a:gd name="connsiteY4239" fmla="*/ 14567 h 21600"/>
              <a:gd name="connsiteX4240" fmla="*/ 18113 w 20295"/>
              <a:gd name="connsiteY4240" fmla="*/ 14456 h 21600"/>
              <a:gd name="connsiteX4241" fmla="*/ 18104 w 20295"/>
              <a:gd name="connsiteY4241" fmla="*/ 14383 h 21600"/>
              <a:gd name="connsiteX4242" fmla="*/ 12460 w 20295"/>
              <a:gd name="connsiteY4242" fmla="*/ 14601 h 21600"/>
              <a:gd name="connsiteX4243" fmla="*/ 12439 w 20295"/>
              <a:gd name="connsiteY4243" fmla="*/ 14678 h 21600"/>
              <a:gd name="connsiteX4244" fmla="*/ 12439 w 20295"/>
              <a:gd name="connsiteY4244" fmla="*/ 14773 h 21600"/>
              <a:gd name="connsiteX4245" fmla="*/ 12403 w 20295"/>
              <a:gd name="connsiteY4245" fmla="*/ 14884 h 21600"/>
              <a:gd name="connsiteX4246" fmla="*/ 12377 w 20295"/>
              <a:gd name="connsiteY4246" fmla="*/ 14873 h 21600"/>
              <a:gd name="connsiteX4247" fmla="*/ 12382 w 20295"/>
              <a:gd name="connsiteY4247" fmla="*/ 14934 h 21600"/>
              <a:gd name="connsiteX4248" fmla="*/ 12361 w 20295"/>
              <a:gd name="connsiteY4248" fmla="*/ 15018 h 21600"/>
              <a:gd name="connsiteX4249" fmla="*/ 12314 w 20295"/>
              <a:gd name="connsiteY4249" fmla="*/ 15117 h 21600"/>
              <a:gd name="connsiteX4250" fmla="*/ 12273 w 20295"/>
              <a:gd name="connsiteY4250" fmla="*/ 15213 h 21600"/>
              <a:gd name="connsiteX4251" fmla="*/ 12247 w 20295"/>
              <a:gd name="connsiteY4251" fmla="*/ 15213 h 21600"/>
              <a:gd name="connsiteX4252" fmla="*/ 12226 w 20295"/>
              <a:gd name="connsiteY4252" fmla="*/ 15240 h 21600"/>
              <a:gd name="connsiteX4253" fmla="*/ 12191 w 20295"/>
              <a:gd name="connsiteY4253" fmla="*/ 15274 h 21600"/>
              <a:gd name="connsiteX4254" fmla="*/ 12165 w 20295"/>
              <a:gd name="connsiteY4254" fmla="*/ 15274 h 21600"/>
              <a:gd name="connsiteX4255" fmla="*/ 12153 w 20295"/>
              <a:gd name="connsiteY4255" fmla="*/ 15385 h 21600"/>
              <a:gd name="connsiteX4256" fmla="*/ 12128 w 20295"/>
              <a:gd name="connsiteY4256" fmla="*/ 15473 h 21600"/>
              <a:gd name="connsiteX4257" fmla="*/ 12128 w 20295"/>
              <a:gd name="connsiteY4257" fmla="*/ 15618 h 21600"/>
              <a:gd name="connsiteX4258" fmla="*/ 12139 w 20295"/>
              <a:gd name="connsiteY4258" fmla="*/ 15729 h 21600"/>
              <a:gd name="connsiteX4259" fmla="*/ 12149 w 20295"/>
              <a:gd name="connsiteY4259" fmla="*/ 15802 h 21600"/>
              <a:gd name="connsiteX4260" fmla="*/ 12139 w 20295"/>
              <a:gd name="connsiteY4260" fmla="*/ 15912 h 21600"/>
              <a:gd name="connsiteX4261" fmla="*/ 12107 w 20295"/>
              <a:gd name="connsiteY4261" fmla="*/ 16035 h 21600"/>
              <a:gd name="connsiteX4262" fmla="*/ 12107 w 20295"/>
              <a:gd name="connsiteY4262" fmla="*/ 16084 h 21600"/>
              <a:gd name="connsiteX4263" fmla="*/ 12081 w 20295"/>
              <a:gd name="connsiteY4263" fmla="*/ 16107 h 21600"/>
              <a:gd name="connsiteX4264" fmla="*/ 12066 w 20295"/>
              <a:gd name="connsiteY4264" fmla="*/ 16230 h 21600"/>
              <a:gd name="connsiteX4265" fmla="*/ 12066 w 20295"/>
              <a:gd name="connsiteY4265" fmla="*/ 16340 h 21600"/>
              <a:gd name="connsiteX4266" fmla="*/ 12081 w 20295"/>
              <a:gd name="connsiteY4266" fmla="*/ 16474 h 21600"/>
              <a:gd name="connsiteX4267" fmla="*/ 12081 w 20295"/>
              <a:gd name="connsiteY4267" fmla="*/ 16620 h 21600"/>
              <a:gd name="connsiteX4268" fmla="*/ 12097 w 20295"/>
              <a:gd name="connsiteY4268" fmla="*/ 16707 h 21600"/>
              <a:gd name="connsiteX4269" fmla="*/ 12144 w 20295"/>
              <a:gd name="connsiteY4269" fmla="*/ 16757 h 21600"/>
              <a:gd name="connsiteX4270" fmla="*/ 12175 w 20295"/>
              <a:gd name="connsiteY4270" fmla="*/ 16803 h 21600"/>
              <a:gd name="connsiteX4271" fmla="*/ 12226 w 20295"/>
              <a:gd name="connsiteY4271" fmla="*/ 16730 h 21600"/>
              <a:gd name="connsiteX4272" fmla="*/ 12278 w 20295"/>
              <a:gd name="connsiteY4272" fmla="*/ 16696 h 21600"/>
              <a:gd name="connsiteX4273" fmla="*/ 12309 w 20295"/>
              <a:gd name="connsiteY4273" fmla="*/ 16512 h 21600"/>
              <a:gd name="connsiteX4274" fmla="*/ 12340 w 20295"/>
              <a:gd name="connsiteY4274" fmla="*/ 16279 h 21600"/>
              <a:gd name="connsiteX4275" fmla="*/ 12387 w 20295"/>
              <a:gd name="connsiteY4275" fmla="*/ 15974 h 21600"/>
              <a:gd name="connsiteX4276" fmla="*/ 12424 w 20295"/>
              <a:gd name="connsiteY4276" fmla="*/ 15752 h 21600"/>
              <a:gd name="connsiteX4277" fmla="*/ 12455 w 20295"/>
              <a:gd name="connsiteY4277" fmla="*/ 15557 h 21600"/>
              <a:gd name="connsiteX4278" fmla="*/ 12460 w 20295"/>
              <a:gd name="connsiteY4278" fmla="*/ 15423 h 21600"/>
              <a:gd name="connsiteX4279" fmla="*/ 12481 w 20295"/>
              <a:gd name="connsiteY4279" fmla="*/ 15385 h 21600"/>
              <a:gd name="connsiteX4280" fmla="*/ 12486 w 20295"/>
              <a:gd name="connsiteY4280" fmla="*/ 15324 h 21600"/>
              <a:gd name="connsiteX4281" fmla="*/ 12476 w 20295"/>
              <a:gd name="connsiteY4281" fmla="*/ 15201 h 21600"/>
              <a:gd name="connsiteX4282" fmla="*/ 12490 w 20295"/>
              <a:gd name="connsiteY4282" fmla="*/ 15152 h 21600"/>
              <a:gd name="connsiteX4283" fmla="*/ 12507 w 20295"/>
              <a:gd name="connsiteY4283" fmla="*/ 15251 h 21600"/>
              <a:gd name="connsiteX4284" fmla="*/ 12521 w 20295"/>
              <a:gd name="connsiteY4284" fmla="*/ 15201 h 21600"/>
              <a:gd name="connsiteX4285" fmla="*/ 12528 w 20295"/>
              <a:gd name="connsiteY4285" fmla="*/ 15117 h 21600"/>
              <a:gd name="connsiteX4286" fmla="*/ 12516 w 20295"/>
              <a:gd name="connsiteY4286" fmla="*/ 15045 h 21600"/>
              <a:gd name="connsiteX4287" fmla="*/ 12511 w 20295"/>
              <a:gd name="connsiteY4287" fmla="*/ 14846 h 21600"/>
              <a:gd name="connsiteX4288" fmla="*/ 12495 w 20295"/>
              <a:gd name="connsiteY4288" fmla="*/ 14739 h 21600"/>
              <a:gd name="connsiteX4289" fmla="*/ 12481 w 20295"/>
              <a:gd name="connsiteY4289" fmla="*/ 14678 h 21600"/>
              <a:gd name="connsiteX4290" fmla="*/ 12460 w 20295"/>
              <a:gd name="connsiteY4290" fmla="*/ 14601 h 21600"/>
              <a:gd name="connsiteX4291" fmla="*/ 19513 w 20295"/>
              <a:gd name="connsiteY4291" fmla="*/ 15018 h 21600"/>
              <a:gd name="connsiteX4292" fmla="*/ 19503 w 20295"/>
              <a:gd name="connsiteY4292" fmla="*/ 15140 h 21600"/>
              <a:gd name="connsiteX4293" fmla="*/ 19508 w 20295"/>
              <a:gd name="connsiteY4293" fmla="*/ 15190 h 21600"/>
              <a:gd name="connsiteX4294" fmla="*/ 19524 w 20295"/>
              <a:gd name="connsiteY4294" fmla="*/ 15178 h 21600"/>
              <a:gd name="connsiteX4295" fmla="*/ 19539 w 20295"/>
              <a:gd name="connsiteY4295" fmla="*/ 15201 h 21600"/>
              <a:gd name="connsiteX4296" fmla="*/ 19539 w 20295"/>
              <a:gd name="connsiteY4296" fmla="*/ 15068 h 21600"/>
              <a:gd name="connsiteX4297" fmla="*/ 19513 w 20295"/>
              <a:gd name="connsiteY4297" fmla="*/ 15018 h 21600"/>
              <a:gd name="connsiteX4298" fmla="*/ 19534 w 20295"/>
              <a:gd name="connsiteY4298" fmla="*/ 15228 h 21600"/>
              <a:gd name="connsiteX4299" fmla="*/ 19529 w 20295"/>
              <a:gd name="connsiteY4299" fmla="*/ 15274 h 21600"/>
              <a:gd name="connsiteX4300" fmla="*/ 19539 w 20295"/>
              <a:gd name="connsiteY4300" fmla="*/ 15335 h 21600"/>
              <a:gd name="connsiteX4301" fmla="*/ 19560 w 20295"/>
              <a:gd name="connsiteY4301" fmla="*/ 15324 h 21600"/>
              <a:gd name="connsiteX4302" fmla="*/ 19534 w 20295"/>
              <a:gd name="connsiteY4302" fmla="*/ 15228 h 21600"/>
              <a:gd name="connsiteX4303" fmla="*/ 20295 w 20295"/>
              <a:gd name="connsiteY4303" fmla="*/ 15251 h 21600"/>
              <a:gd name="connsiteX4304" fmla="*/ 20255 w 20295"/>
              <a:gd name="connsiteY4304" fmla="*/ 15312 h 21600"/>
              <a:gd name="connsiteX4305" fmla="*/ 20238 w 20295"/>
              <a:gd name="connsiteY4305" fmla="*/ 15312 h 21600"/>
              <a:gd name="connsiteX4306" fmla="*/ 20203 w 20295"/>
              <a:gd name="connsiteY4306" fmla="*/ 15350 h 21600"/>
              <a:gd name="connsiteX4307" fmla="*/ 20208 w 20295"/>
              <a:gd name="connsiteY4307" fmla="*/ 15412 h 21600"/>
              <a:gd name="connsiteX4308" fmla="*/ 20250 w 20295"/>
              <a:gd name="connsiteY4308" fmla="*/ 15373 h 21600"/>
              <a:gd name="connsiteX4309" fmla="*/ 20290 w 20295"/>
              <a:gd name="connsiteY4309" fmla="*/ 15335 h 21600"/>
              <a:gd name="connsiteX4310" fmla="*/ 20295 w 20295"/>
              <a:gd name="connsiteY4310" fmla="*/ 15251 h 21600"/>
              <a:gd name="connsiteX4311" fmla="*/ 20177 w 20295"/>
              <a:gd name="connsiteY4311" fmla="*/ 15458 h 21600"/>
              <a:gd name="connsiteX4312" fmla="*/ 20161 w 20295"/>
              <a:gd name="connsiteY4312" fmla="*/ 15496 h 21600"/>
              <a:gd name="connsiteX4313" fmla="*/ 20135 w 20295"/>
              <a:gd name="connsiteY4313" fmla="*/ 15473 h 21600"/>
              <a:gd name="connsiteX4314" fmla="*/ 20109 w 20295"/>
              <a:gd name="connsiteY4314" fmla="*/ 15519 h 21600"/>
              <a:gd name="connsiteX4315" fmla="*/ 20104 w 20295"/>
              <a:gd name="connsiteY4315" fmla="*/ 15595 h 21600"/>
              <a:gd name="connsiteX4316" fmla="*/ 20135 w 20295"/>
              <a:gd name="connsiteY4316" fmla="*/ 15618 h 21600"/>
              <a:gd name="connsiteX4317" fmla="*/ 20177 w 20295"/>
              <a:gd name="connsiteY4317" fmla="*/ 15595 h 21600"/>
              <a:gd name="connsiteX4318" fmla="*/ 20191 w 20295"/>
              <a:gd name="connsiteY4318" fmla="*/ 15507 h 21600"/>
              <a:gd name="connsiteX4319" fmla="*/ 20177 w 20295"/>
              <a:gd name="connsiteY4319" fmla="*/ 15458 h 21600"/>
              <a:gd name="connsiteX4320" fmla="*/ 19275 w 20295"/>
              <a:gd name="connsiteY4320" fmla="*/ 15912 h 21600"/>
              <a:gd name="connsiteX4321" fmla="*/ 19275 w 20295"/>
              <a:gd name="connsiteY4321" fmla="*/ 15962 h 21600"/>
              <a:gd name="connsiteX4322" fmla="*/ 19301 w 20295"/>
              <a:gd name="connsiteY4322" fmla="*/ 16084 h 21600"/>
              <a:gd name="connsiteX4323" fmla="*/ 19331 w 20295"/>
              <a:gd name="connsiteY4323" fmla="*/ 16168 h 21600"/>
              <a:gd name="connsiteX4324" fmla="*/ 19369 w 20295"/>
              <a:gd name="connsiteY4324" fmla="*/ 16241 h 21600"/>
              <a:gd name="connsiteX4325" fmla="*/ 19395 w 20295"/>
              <a:gd name="connsiteY4325" fmla="*/ 16279 h 21600"/>
              <a:gd name="connsiteX4326" fmla="*/ 19420 w 20295"/>
              <a:gd name="connsiteY4326" fmla="*/ 16241 h 21600"/>
              <a:gd name="connsiteX4327" fmla="*/ 19399 w 20295"/>
              <a:gd name="connsiteY4327" fmla="*/ 16168 h 21600"/>
              <a:gd name="connsiteX4328" fmla="*/ 19362 w 20295"/>
              <a:gd name="connsiteY4328" fmla="*/ 16069 h 21600"/>
              <a:gd name="connsiteX4329" fmla="*/ 19348 w 20295"/>
              <a:gd name="connsiteY4329" fmla="*/ 16023 h 21600"/>
              <a:gd name="connsiteX4330" fmla="*/ 19327 w 20295"/>
              <a:gd name="connsiteY4330" fmla="*/ 15974 h 21600"/>
              <a:gd name="connsiteX4331" fmla="*/ 19301 w 20295"/>
              <a:gd name="connsiteY4331" fmla="*/ 15912 h 21600"/>
              <a:gd name="connsiteX4332" fmla="*/ 19275 w 20295"/>
              <a:gd name="connsiteY4332" fmla="*/ 15912 h 21600"/>
              <a:gd name="connsiteX4333" fmla="*/ 19420 w 20295"/>
              <a:gd name="connsiteY4333" fmla="*/ 18236 h 21600"/>
              <a:gd name="connsiteX4334" fmla="*/ 19395 w 20295"/>
              <a:gd name="connsiteY4334" fmla="*/ 18248 h 21600"/>
              <a:gd name="connsiteX4335" fmla="*/ 19388 w 20295"/>
              <a:gd name="connsiteY4335" fmla="*/ 18370 h 21600"/>
              <a:gd name="connsiteX4336" fmla="*/ 19399 w 20295"/>
              <a:gd name="connsiteY4336" fmla="*/ 18504 h 21600"/>
              <a:gd name="connsiteX4337" fmla="*/ 19404 w 20295"/>
              <a:gd name="connsiteY4337" fmla="*/ 18577 h 21600"/>
              <a:gd name="connsiteX4338" fmla="*/ 19399 w 20295"/>
              <a:gd name="connsiteY4338" fmla="*/ 18603 h 21600"/>
              <a:gd name="connsiteX4339" fmla="*/ 19388 w 20295"/>
              <a:gd name="connsiteY4339" fmla="*/ 18714 h 21600"/>
              <a:gd name="connsiteX4340" fmla="*/ 19362 w 20295"/>
              <a:gd name="connsiteY4340" fmla="*/ 18821 h 21600"/>
              <a:gd name="connsiteX4341" fmla="*/ 19322 w 20295"/>
              <a:gd name="connsiteY4341" fmla="*/ 18943 h 21600"/>
              <a:gd name="connsiteX4342" fmla="*/ 19265 w 20295"/>
              <a:gd name="connsiteY4342" fmla="*/ 18993 h 21600"/>
              <a:gd name="connsiteX4343" fmla="*/ 19244 w 20295"/>
              <a:gd name="connsiteY4343" fmla="*/ 19054 h 21600"/>
              <a:gd name="connsiteX4344" fmla="*/ 19284 w 20295"/>
              <a:gd name="connsiteY4344" fmla="*/ 19115 h 21600"/>
              <a:gd name="connsiteX4345" fmla="*/ 19275 w 20295"/>
              <a:gd name="connsiteY4345" fmla="*/ 19215 h 21600"/>
              <a:gd name="connsiteX4346" fmla="*/ 19202 w 20295"/>
              <a:gd name="connsiteY4346" fmla="*/ 19337 h 21600"/>
              <a:gd name="connsiteX4347" fmla="*/ 19218 w 20295"/>
              <a:gd name="connsiteY4347" fmla="*/ 19360 h 21600"/>
              <a:gd name="connsiteX4348" fmla="*/ 19213 w 20295"/>
              <a:gd name="connsiteY4348" fmla="*/ 19410 h 21600"/>
              <a:gd name="connsiteX4349" fmla="*/ 19275 w 20295"/>
              <a:gd name="connsiteY4349" fmla="*/ 19349 h 21600"/>
              <a:gd name="connsiteX4350" fmla="*/ 19343 w 20295"/>
              <a:gd name="connsiteY4350" fmla="*/ 19238 h 21600"/>
              <a:gd name="connsiteX4351" fmla="*/ 19388 w 20295"/>
              <a:gd name="connsiteY4351" fmla="*/ 19142 h 21600"/>
              <a:gd name="connsiteX4352" fmla="*/ 19404 w 20295"/>
              <a:gd name="connsiteY4352" fmla="*/ 19115 h 21600"/>
              <a:gd name="connsiteX4353" fmla="*/ 19420 w 20295"/>
              <a:gd name="connsiteY4353" fmla="*/ 19043 h 21600"/>
              <a:gd name="connsiteX4354" fmla="*/ 19451 w 20295"/>
              <a:gd name="connsiteY4354" fmla="*/ 18993 h 21600"/>
              <a:gd name="connsiteX4355" fmla="*/ 19492 w 20295"/>
              <a:gd name="connsiteY4355" fmla="*/ 19005 h 21600"/>
              <a:gd name="connsiteX4356" fmla="*/ 19539 w 20295"/>
              <a:gd name="connsiteY4356" fmla="*/ 18909 h 21600"/>
              <a:gd name="connsiteX4357" fmla="*/ 19590 w 20295"/>
              <a:gd name="connsiteY4357" fmla="*/ 18760 h 21600"/>
              <a:gd name="connsiteX4358" fmla="*/ 19569 w 20295"/>
              <a:gd name="connsiteY4358" fmla="*/ 18749 h 21600"/>
              <a:gd name="connsiteX4359" fmla="*/ 19518 w 20295"/>
              <a:gd name="connsiteY4359" fmla="*/ 18810 h 21600"/>
              <a:gd name="connsiteX4360" fmla="*/ 19487 w 20295"/>
              <a:gd name="connsiteY4360" fmla="*/ 18798 h 21600"/>
              <a:gd name="connsiteX4361" fmla="*/ 19456 w 20295"/>
              <a:gd name="connsiteY4361" fmla="*/ 18737 h 21600"/>
              <a:gd name="connsiteX4362" fmla="*/ 19482 w 20295"/>
              <a:gd name="connsiteY4362" fmla="*/ 18615 h 21600"/>
              <a:gd name="connsiteX4363" fmla="*/ 19466 w 20295"/>
              <a:gd name="connsiteY4363" fmla="*/ 18577 h 21600"/>
              <a:gd name="connsiteX4364" fmla="*/ 19435 w 20295"/>
              <a:gd name="connsiteY4364" fmla="*/ 18687 h 21600"/>
              <a:gd name="connsiteX4365" fmla="*/ 19440 w 20295"/>
              <a:gd name="connsiteY4365" fmla="*/ 18515 h 21600"/>
              <a:gd name="connsiteX4366" fmla="*/ 19461 w 20295"/>
              <a:gd name="connsiteY4366" fmla="*/ 18370 h 21600"/>
              <a:gd name="connsiteX4367" fmla="*/ 19425 w 20295"/>
              <a:gd name="connsiteY4367" fmla="*/ 18332 h 21600"/>
              <a:gd name="connsiteX4368" fmla="*/ 19420 w 20295"/>
              <a:gd name="connsiteY4368" fmla="*/ 18236 h 21600"/>
              <a:gd name="connsiteX4369" fmla="*/ 19140 w 20295"/>
              <a:gd name="connsiteY4369" fmla="*/ 19215 h 21600"/>
              <a:gd name="connsiteX4370" fmla="*/ 19077 w 20295"/>
              <a:gd name="connsiteY4370" fmla="*/ 19287 h 21600"/>
              <a:gd name="connsiteX4371" fmla="*/ 19041 w 20295"/>
              <a:gd name="connsiteY4371" fmla="*/ 19372 h 21600"/>
              <a:gd name="connsiteX4372" fmla="*/ 19006 w 20295"/>
              <a:gd name="connsiteY4372" fmla="*/ 19421 h 21600"/>
              <a:gd name="connsiteX4373" fmla="*/ 18943 w 20295"/>
              <a:gd name="connsiteY4373" fmla="*/ 19544 h 21600"/>
              <a:gd name="connsiteX4374" fmla="*/ 18881 w 20295"/>
              <a:gd name="connsiteY4374" fmla="*/ 19616 h 21600"/>
              <a:gd name="connsiteX4375" fmla="*/ 18808 w 20295"/>
              <a:gd name="connsiteY4375" fmla="*/ 19704 h 21600"/>
              <a:gd name="connsiteX4376" fmla="*/ 18747 w 20295"/>
              <a:gd name="connsiteY4376" fmla="*/ 19765 h 21600"/>
              <a:gd name="connsiteX4377" fmla="*/ 18700 w 20295"/>
              <a:gd name="connsiteY4377" fmla="*/ 19800 h 21600"/>
              <a:gd name="connsiteX4378" fmla="*/ 18575 w 20295"/>
              <a:gd name="connsiteY4378" fmla="*/ 19960 h 21600"/>
              <a:gd name="connsiteX4379" fmla="*/ 18507 w 20295"/>
              <a:gd name="connsiteY4379" fmla="*/ 20071 h 21600"/>
              <a:gd name="connsiteX4380" fmla="*/ 18497 w 20295"/>
              <a:gd name="connsiteY4380" fmla="*/ 20132 h 21600"/>
              <a:gd name="connsiteX4381" fmla="*/ 18549 w 20295"/>
              <a:gd name="connsiteY4381" fmla="*/ 20144 h 21600"/>
              <a:gd name="connsiteX4382" fmla="*/ 18565 w 20295"/>
              <a:gd name="connsiteY4382" fmla="*/ 20193 h 21600"/>
              <a:gd name="connsiteX4383" fmla="*/ 18617 w 20295"/>
              <a:gd name="connsiteY4383" fmla="*/ 20193 h 21600"/>
              <a:gd name="connsiteX4384" fmla="*/ 18658 w 20295"/>
              <a:gd name="connsiteY4384" fmla="*/ 20155 h 21600"/>
              <a:gd name="connsiteX4385" fmla="*/ 18726 w 20295"/>
              <a:gd name="connsiteY4385" fmla="*/ 20083 h 21600"/>
              <a:gd name="connsiteX4386" fmla="*/ 18813 w 20295"/>
              <a:gd name="connsiteY4386" fmla="*/ 19922 h 21600"/>
              <a:gd name="connsiteX4387" fmla="*/ 18865 w 20295"/>
              <a:gd name="connsiteY4387" fmla="*/ 19815 h 21600"/>
              <a:gd name="connsiteX4388" fmla="*/ 18933 w 20295"/>
              <a:gd name="connsiteY4388" fmla="*/ 19754 h 21600"/>
              <a:gd name="connsiteX4389" fmla="*/ 18973 w 20295"/>
              <a:gd name="connsiteY4389" fmla="*/ 19754 h 21600"/>
              <a:gd name="connsiteX4390" fmla="*/ 18985 w 20295"/>
              <a:gd name="connsiteY4390" fmla="*/ 19677 h 21600"/>
              <a:gd name="connsiteX4391" fmla="*/ 19032 w 20295"/>
              <a:gd name="connsiteY4391" fmla="*/ 19616 h 21600"/>
              <a:gd name="connsiteX4392" fmla="*/ 19109 w 20295"/>
              <a:gd name="connsiteY4392" fmla="*/ 19494 h 21600"/>
              <a:gd name="connsiteX4393" fmla="*/ 19155 w 20295"/>
              <a:gd name="connsiteY4393" fmla="*/ 19421 h 21600"/>
              <a:gd name="connsiteX4394" fmla="*/ 19176 w 20295"/>
              <a:gd name="connsiteY4394" fmla="*/ 19349 h 21600"/>
              <a:gd name="connsiteX4395" fmla="*/ 19181 w 20295"/>
              <a:gd name="connsiteY4395" fmla="*/ 19287 h 21600"/>
              <a:gd name="connsiteX4396" fmla="*/ 19119 w 20295"/>
              <a:gd name="connsiteY4396" fmla="*/ 19349 h 21600"/>
              <a:gd name="connsiteX4397" fmla="*/ 19129 w 20295"/>
              <a:gd name="connsiteY4397" fmla="*/ 19287 h 21600"/>
              <a:gd name="connsiteX4398" fmla="*/ 19140 w 20295"/>
              <a:gd name="connsiteY4398" fmla="*/ 19215 h 21600"/>
              <a:gd name="connsiteX4399" fmla="*/ 17564 w 20295"/>
              <a:gd name="connsiteY4399" fmla="*/ 19249 h 21600"/>
              <a:gd name="connsiteX4400" fmla="*/ 17543 w 20295"/>
              <a:gd name="connsiteY4400" fmla="*/ 19326 h 21600"/>
              <a:gd name="connsiteX4401" fmla="*/ 17539 w 20295"/>
              <a:gd name="connsiteY4401" fmla="*/ 19459 h 21600"/>
              <a:gd name="connsiteX4402" fmla="*/ 17517 w 20295"/>
              <a:gd name="connsiteY4402" fmla="*/ 19570 h 21600"/>
              <a:gd name="connsiteX4403" fmla="*/ 17508 w 20295"/>
              <a:gd name="connsiteY4403" fmla="*/ 19704 h 21600"/>
              <a:gd name="connsiteX4404" fmla="*/ 17543 w 20295"/>
              <a:gd name="connsiteY4404" fmla="*/ 19716 h 21600"/>
              <a:gd name="connsiteX4405" fmla="*/ 17548 w 20295"/>
              <a:gd name="connsiteY4405" fmla="*/ 19716 h 21600"/>
              <a:gd name="connsiteX4406" fmla="*/ 17621 w 20295"/>
              <a:gd name="connsiteY4406" fmla="*/ 19605 h 21600"/>
              <a:gd name="connsiteX4407" fmla="*/ 17626 w 20295"/>
              <a:gd name="connsiteY4407" fmla="*/ 19654 h 21600"/>
              <a:gd name="connsiteX4408" fmla="*/ 17673 w 20295"/>
              <a:gd name="connsiteY4408" fmla="*/ 19521 h 21600"/>
              <a:gd name="connsiteX4409" fmla="*/ 17704 w 20295"/>
              <a:gd name="connsiteY4409" fmla="*/ 19471 h 21600"/>
              <a:gd name="connsiteX4410" fmla="*/ 17756 w 20295"/>
              <a:gd name="connsiteY4410" fmla="*/ 19276 h 21600"/>
              <a:gd name="connsiteX4411" fmla="*/ 17725 w 20295"/>
              <a:gd name="connsiteY4411" fmla="*/ 19265 h 21600"/>
              <a:gd name="connsiteX4412" fmla="*/ 17673 w 20295"/>
              <a:gd name="connsiteY4412" fmla="*/ 19299 h 21600"/>
              <a:gd name="connsiteX4413" fmla="*/ 17637 w 20295"/>
              <a:gd name="connsiteY4413" fmla="*/ 19326 h 21600"/>
              <a:gd name="connsiteX4414" fmla="*/ 17595 w 20295"/>
              <a:gd name="connsiteY4414" fmla="*/ 19265 h 21600"/>
              <a:gd name="connsiteX4415" fmla="*/ 17564 w 20295"/>
              <a:gd name="connsiteY4415" fmla="*/ 19249 h 21600"/>
              <a:gd name="connsiteX4416" fmla="*/ 13159 w 20295"/>
              <a:gd name="connsiteY4416" fmla="*/ 20511 h 21600"/>
              <a:gd name="connsiteX4417" fmla="*/ 13154 w 20295"/>
              <a:gd name="connsiteY4417" fmla="*/ 20549 h 21600"/>
              <a:gd name="connsiteX4418" fmla="*/ 13133 w 20295"/>
              <a:gd name="connsiteY4418" fmla="*/ 20610 h 21600"/>
              <a:gd name="connsiteX4419" fmla="*/ 13124 w 20295"/>
              <a:gd name="connsiteY4419" fmla="*/ 20694 h 21600"/>
              <a:gd name="connsiteX4420" fmla="*/ 13206 w 20295"/>
              <a:gd name="connsiteY4420" fmla="*/ 20683 h 21600"/>
              <a:gd name="connsiteX4421" fmla="*/ 13232 w 20295"/>
              <a:gd name="connsiteY4421" fmla="*/ 20610 h 21600"/>
              <a:gd name="connsiteX4422" fmla="*/ 13237 w 20295"/>
              <a:gd name="connsiteY4422" fmla="*/ 20583 h 21600"/>
              <a:gd name="connsiteX4423" fmla="*/ 13185 w 20295"/>
              <a:gd name="connsiteY4423" fmla="*/ 20560 h 21600"/>
              <a:gd name="connsiteX4424" fmla="*/ 13159 w 20295"/>
              <a:gd name="connsiteY4424" fmla="*/ 20511 h 21600"/>
              <a:gd name="connsiteX4425" fmla="*/ 6432 w 20295"/>
              <a:gd name="connsiteY4425" fmla="*/ 20901 h 21600"/>
              <a:gd name="connsiteX4426" fmla="*/ 6412 w 20295"/>
              <a:gd name="connsiteY4426" fmla="*/ 20962 h 21600"/>
              <a:gd name="connsiteX4427" fmla="*/ 6365 w 20295"/>
              <a:gd name="connsiteY4427" fmla="*/ 20927 h 21600"/>
              <a:gd name="connsiteX4428" fmla="*/ 6313 w 20295"/>
              <a:gd name="connsiteY4428" fmla="*/ 21011 h 21600"/>
              <a:gd name="connsiteX4429" fmla="*/ 6349 w 20295"/>
              <a:gd name="connsiteY4429" fmla="*/ 21084 h 21600"/>
              <a:gd name="connsiteX4430" fmla="*/ 6386 w 20295"/>
              <a:gd name="connsiteY4430" fmla="*/ 21011 h 21600"/>
              <a:gd name="connsiteX4431" fmla="*/ 6417 w 20295"/>
              <a:gd name="connsiteY4431" fmla="*/ 21073 h 21600"/>
              <a:gd name="connsiteX4432" fmla="*/ 6479 w 20295"/>
              <a:gd name="connsiteY4432" fmla="*/ 21023 h 21600"/>
              <a:gd name="connsiteX4433" fmla="*/ 6483 w 20295"/>
              <a:gd name="connsiteY4433" fmla="*/ 20977 h 21600"/>
              <a:gd name="connsiteX4434" fmla="*/ 6432 w 20295"/>
              <a:gd name="connsiteY4434" fmla="*/ 20901 h 21600"/>
              <a:gd name="connsiteX4435" fmla="*/ 5908 w 20295"/>
              <a:gd name="connsiteY4435" fmla="*/ 21122 h 21600"/>
              <a:gd name="connsiteX4436" fmla="*/ 5873 w 20295"/>
              <a:gd name="connsiteY4436" fmla="*/ 21183 h 21600"/>
              <a:gd name="connsiteX4437" fmla="*/ 5878 w 20295"/>
              <a:gd name="connsiteY4437" fmla="*/ 21294 h 21600"/>
              <a:gd name="connsiteX4438" fmla="*/ 5862 w 20295"/>
              <a:gd name="connsiteY4438" fmla="*/ 21367 h 21600"/>
              <a:gd name="connsiteX4439" fmla="*/ 5784 w 20295"/>
              <a:gd name="connsiteY4439" fmla="*/ 21306 h 21600"/>
              <a:gd name="connsiteX4440" fmla="*/ 5691 w 20295"/>
              <a:gd name="connsiteY4440" fmla="*/ 21206 h 21600"/>
              <a:gd name="connsiteX4441" fmla="*/ 5645 w 20295"/>
              <a:gd name="connsiteY4441" fmla="*/ 21172 h 21600"/>
              <a:gd name="connsiteX4442" fmla="*/ 5748 w 20295"/>
              <a:gd name="connsiteY4442" fmla="*/ 21344 h 21600"/>
              <a:gd name="connsiteX4443" fmla="*/ 5816 w 20295"/>
              <a:gd name="connsiteY4443" fmla="*/ 21428 h 21600"/>
              <a:gd name="connsiteX4444" fmla="*/ 5899 w 20295"/>
              <a:gd name="connsiteY4444" fmla="*/ 21512 h 21600"/>
              <a:gd name="connsiteX4445" fmla="*/ 5955 w 20295"/>
              <a:gd name="connsiteY4445" fmla="*/ 21539 h 21600"/>
              <a:gd name="connsiteX4446" fmla="*/ 6002 w 20295"/>
              <a:gd name="connsiteY4446" fmla="*/ 21573 h 21600"/>
              <a:gd name="connsiteX4447" fmla="*/ 6059 w 20295"/>
              <a:gd name="connsiteY4447" fmla="*/ 21600 h 21600"/>
              <a:gd name="connsiteX4448" fmla="*/ 6095 w 20295"/>
              <a:gd name="connsiteY4448" fmla="*/ 21550 h 21600"/>
              <a:gd name="connsiteX4449" fmla="*/ 6101 w 20295"/>
              <a:gd name="connsiteY4449" fmla="*/ 21489 h 21600"/>
              <a:gd name="connsiteX4450" fmla="*/ 6132 w 20295"/>
              <a:gd name="connsiteY4450" fmla="*/ 21539 h 21600"/>
              <a:gd name="connsiteX4451" fmla="*/ 6179 w 20295"/>
              <a:gd name="connsiteY4451" fmla="*/ 21539 h 21600"/>
              <a:gd name="connsiteX4452" fmla="*/ 6189 w 20295"/>
              <a:gd name="connsiteY4452" fmla="*/ 21451 h 21600"/>
              <a:gd name="connsiteX4453" fmla="*/ 6111 w 20295"/>
              <a:gd name="connsiteY4453" fmla="*/ 21417 h 21600"/>
              <a:gd name="connsiteX4454" fmla="*/ 6028 w 20295"/>
              <a:gd name="connsiteY4454" fmla="*/ 21329 h 21600"/>
              <a:gd name="connsiteX4455" fmla="*/ 5981 w 20295"/>
              <a:gd name="connsiteY4455" fmla="*/ 21206 h 21600"/>
              <a:gd name="connsiteX4456" fmla="*/ 5951 w 20295"/>
              <a:gd name="connsiteY4456" fmla="*/ 21134 h 21600"/>
              <a:gd name="connsiteX4457" fmla="*/ 5908 w 20295"/>
              <a:gd name="connsiteY4457" fmla="*/ 21122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</a:cxnLst>
            <a:rect l="l" t="t" r="r" b="b"/>
            <a:pathLst>
              <a:path w="20295" h="21600" extrusionOk="0">
                <a:moveTo>
                  <a:pt x="8246" y="0"/>
                </a:moveTo>
                <a:lnTo>
                  <a:pt x="8122" y="11"/>
                </a:lnTo>
                <a:cubicBezTo>
                  <a:pt x="8103" y="23"/>
                  <a:pt x="8083" y="34"/>
                  <a:pt x="8064" y="46"/>
                </a:cubicBezTo>
                <a:lnTo>
                  <a:pt x="7941" y="34"/>
                </a:lnTo>
                <a:cubicBezTo>
                  <a:pt x="7896" y="55"/>
                  <a:pt x="7850" y="75"/>
                  <a:pt x="7805" y="96"/>
                </a:cubicBezTo>
                <a:cubicBezTo>
                  <a:pt x="7800" y="109"/>
                  <a:pt x="7795" y="121"/>
                  <a:pt x="7790" y="134"/>
                </a:cubicBezTo>
                <a:lnTo>
                  <a:pt x="7863" y="195"/>
                </a:lnTo>
                <a:lnTo>
                  <a:pt x="7795" y="157"/>
                </a:lnTo>
                <a:lnTo>
                  <a:pt x="7743" y="145"/>
                </a:lnTo>
                <a:cubicBezTo>
                  <a:pt x="7719" y="132"/>
                  <a:pt x="7695" y="120"/>
                  <a:pt x="7671" y="107"/>
                </a:cubicBezTo>
                <a:lnTo>
                  <a:pt x="7557" y="168"/>
                </a:lnTo>
                <a:lnTo>
                  <a:pt x="7526" y="134"/>
                </a:lnTo>
                <a:lnTo>
                  <a:pt x="7411" y="134"/>
                </a:lnTo>
                <a:lnTo>
                  <a:pt x="7298" y="157"/>
                </a:lnTo>
                <a:cubicBezTo>
                  <a:pt x="7265" y="166"/>
                  <a:pt x="7232" y="174"/>
                  <a:pt x="7199" y="183"/>
                </a:cubicBezTo>
                <a:lnTo>
                  <a:pt x="7199" y="229"/>
                </a:lnTo>
                <a:lnTo>
                  <a:pt x="7143" y="229"/>
                </a:lnTo>
                <a:lnTo>
                  <a:pt x="6982" y="306"/>
                </a:lnTo>
                <a:cubicBezTo>
                  <a:pt x="6966" y="321"/>
                  <a:pt x="6951" y="337"/>
                  <a:pt x="6935" y="352"/>
                </a:cubicBezTo>
                <a:cubicBezTo>
                  <a:pt x="6964" y="365"/>
                  <a:pt x="6994" y="377"/>
                  <a:pt x="7023" y="390"/>
                </a:cubicBezTo>
                <a:cubicBezTo>
                  <a:pt x="7013" y="407"/>
                  <a:pt x="7002" y="423"/>
                  <a:pt x="6992" y="440"/>
                </a:cubicBezTo>
                <a:lnTo>
                  <a:pt x="6832" y="489"/>
                </a:lnTo>
                <a:lnTo>
                  <a:pt x="6660" y="550"/>
                </a:lnTo>
                <a:cubicBezTo>
                  <a:pt x="6651" y="562"/>
                  <a:pt x="6643" y="573"/>
                  <a:pt x="6634" y="585"/>
                </a:cubicBezTo>
                <a:cubicBezTo>
                  <a:pt x="6658" y="602"/>
                  <a:pt x="6683" y="618"/>
                  <a:pt x="6707" y="635"/>
                </a:cubicBezTo>
                <a:lnTo>
                  <a:pt x="6862" y="673"/>
                </a:lnTo>
                <a:lnTo>
                  <a:pt x="6780" y="673"/>
                </a:lnTo>
                <a:lnTo>
                  <a:pt x="6665" y="719"/>
                </a:lnTo>
                <a:cubicBezTo>
                  <a:pt x="6679" y="744"/>
                  <a:pt x="6693" y="770"/>
                  <a:pt x="6707" y="795"/>
                </a:cubicBezTo>
                <a:lnTo>
                  <a:pt x="6738" y="829"/>
                </a:lnTo>
                <a:cubicBezTo>
                  <a:pt x="6772" y="825"/>
                  <a:pt x="6807" y="822"/>
                  <a:pt x="6841" y="818"/>
                </a:cubicBezTo>
                <a:lnTo>
                  <a:pt x="6950" y="818"/>
                </a:lnTo>
                <a:cubicBezTo>
                  <a:pt x="6978" y="822"/>
                  <a:pt x="7006" y="825"/>
                  <a:pt x="7034" y="829"/>
                </a:cubicBezTo>
                <a:lnTo>
                  <a:pt x="7122" y="902"/>
                </a:lnTo>
                <a:cubicBezTo>
                  <a:pt x="7116" y="919"/>
                  <a:pt x="7111" y="935"/>
                  <a:pt x="7105" y="952"/>
                </a:cubicBezTo>
                <a:cubicBezTo>
                  <a:pt x="7118" y="968"/>
                  <a:pt x="7130" y="985"/>
                  <a:pt x="7143" y="1001"/>
                </a:cubicBezTo>
                <a:cubicBezTo>
                  <a:pt x="7148" y="1046"/>
                  <a:pt x="7152" y="1090"/>
                  <a:pt x="7157" y="1135"/>
                </a:cubicBezTo>
                <a:cubicBezTo>
                  <a:pt x="7161" y="1164"/>
                  <a:pt x="7165" y="1194"/>
                  <a:pt x="7169" y="1223"/>
                </a:cubicBezTo>
                <a:cubicBezTo>
                  <a:pt x="7174" y="1238"/>
                  <a:pt x="7178" y="1254"/>
                  <a:pt x="7183" y="1269"/>
                </a:cubicBezTo>
                <a:lnTo>
                  <a:pt x="7112" y="1391"/>
                </a:lnTo>
                <a:cubicBezTo>
                  <a:pt x="7121" y="1404"/>
                  <a:pt x="7129" y="1417"/>
                  <a:pt x="7138" y="1430"/>
                </a:cubicBezTo>
                <a:cubicBezTo>
                  <a:pt x="7153" y="1422"/>
                  <a:pt x="7168" y="1415"/>
                  <a:pt x="7183" y="1407"/>
                </a:cubicBezTo>
                <a:cubicBezTo>
                  <a:pt x="7194" y="1422"/>
                  <a:pt x="7204" y="1437"/>
                  <a:pt x="7215" y="1452"/>
                </a:cubicBezTo>
                <a:cubicBezTo>
                  <a:pt x="7232" y="1481"/>
                  <a:pt x="7250" y="1511"/>
                  <a:pt x="7267" y="1540"/>
                </a:cubicBezTo>
                <a:lnTo>
                  <a:pt x="7190" y="1502"/>
                </a:lnTo>
                <a:lnTo>
                  <a:pt x="7147" y="1502"/>
                </a:lnTo>
                <a:cubicBezTo>
                  <a:pt x="7137" y="1526"/>
                  <a:pt x="7127" y="1551"/>
                  <a:pt x="7117" y="1575"/>
                </a:cubicBezTo>
                <a:cubicBezTo>
                  <a:pt x="7111" y="1608"/>
                  <a:pt x="7106" y="1641"/>
                  <a:pt x="7100" y="1674"/>
                </a:cubicBezTo>
                <a:cubicBezTo>
                  <a:pt x="7114" y="1687"/>
                  <a:pt x="7129" y="1699"/>
                  <a:pt x="7143" y="1712"/>
                </a:cubicBezTo>
                <a:lnTo>
                  <a:pt x="7190" y="1697"/>
                </a:lnTo>
                <a:cubicBezTo>
                  <a:pt x="7198" y="1689"/>
                  <a:pt x="7207" y="1682"/>
                  <a:pt x="7215" y="1674"/>
                </a:cubicBezTo>
                <a:cubicBezTo>
                  <a:pt x="7234" y="1657"/>
                  <a:pt x="7253" y="1641"/>
                  <a:pt x="7272" y="1624"/>
                </a:cubicBezTo>
                <a:cubicBezTo>
                  <a:pt x="7263" y="1661"/>
                  <a:pt x="7255" y="1698"/>
                  <a:pt x="7246" y="1735"/>
                </a:cubicBezTo>
                <a:cubicBezTo>
                  <a:pt x="7236" y="1755"/>
                  <a:pt x="7225" y="1776"/>
                  <a:pt x="7215" y="1796"/>
                </a:cubicBezTo>
                <a:cubicBezTo>
                  <a:pt x="7191" y="1813"/>
                  <a:pt x="7167" y="1829"/>
                  <a:pt x="7143" y="1846"/>
                </a:cubicBezTo>
                <a:cubicBezTo>
                  <a:pt x="7117" y="1898"/>
                  <a:pt x="7091" y="1951"/>
                  <a:pt x="7065" y="2003"/>
                </a:cubicBezTo>
                <a:cubicBezTo>
                  <a:pt x="7072" y="2020"/>
                  <a:pt x="7079" y="2036"/>
                  <a:pt x="7086" y="2053"/>
                </a:cubicBezTo>
                <a:cubicBezTo>
                  <a:pt x="7074" y="2090"/>
                  <a:pt x="7061" y="2126"/>
                  <a:pt x="7049" y="2163"/>
                </a:cubicBezTo>
                <a:lnTo>
                  <a:pt x="7091" y="2286"/>
                </a:lnTo>
                <a:cubicBezTo>
                  <a:pt x="7086" y="2331"/>
                  <a:pt x="7080" y="2375"/>
                  <a:pt x="7075" y="2420"/>
                </a:cubicBezTo>
                <a:cubicBezTo>
                  <a:pt x="7076" y="2449"/>
                  <a:pt x="7078" y="2478"/>
                  <a:pt x="7079" y="2507"/>
                </a:cubicBezTo>
                <a:cubicBezTo>
                  <a:pt x="7096" y="2568"/>
                  <a:pt x="7114" y="2630"/>
                  <a:pt x="7131" y="2691"/>
                </a:cubicBezTo>
                <a:cubicBezTo>
                  <a:pt x="7135" y="2739"/>
                  <a:pt x="7139" y="2788"/>
                  <a:pt x="7143" y="2836"/>
                </a:cubicBezTo>
                <a:cubicBezTo>
                  <a:pt x="7153" y="2860"/>
                  <a:pt x="7163" y="2885"/>
                  <a:pt x="7173" y="2909"/>
                </a:cubicBezTo>
                <a:cubicBezTo>
                  <a:pt x="7206" y="2913"/>
                  <a:pt x="7239" y="2916"/>
                  <a:pt x="7272" y="2920"/>
                </a:cubicBezTo>
                <a:cubicBezTo>
                  <a:pt x="7289" y="2957"/>
                  <a:pt x="7307" y="2994"/>
                  <a:pt x="7324" y="3031"/>
                </a:cubicBezTo>
                <a:lnTo>
                  <a:pt x="7397" y="3031"/>
                </a:lnTo>
                <a:cubicBezTo>
                  <a:pt x="7410" y="2983"/>
                  <a:pt x="7424" y="2934"/>
                  <a:pt x="7437" y="2886"/>
                </a:cubicBezTo>
                <a:cubicBezTo>
                  <a:pt x="7450" y="2845"/>
                  <a:pt x="7462" y="2805"/>
                  <a:pt x="7475" y="2764"/>
                </a:cubicBezTo>
                <a:lnTo>
                  <a:pt x="7475" y="2653"/>
                </a:lnTo>
                <a:cubicBezTo>
                  <a:pt x="7506" y="2612"/>
                  <a:pt x="7536" y="2571"/>
                  <a:pt x="7567" y="2530"/>
                </a:cubicBezTo>
                <a:cubicBezTo>
                  <a:pt x="7579" y="2497"/>
                  <a:pt x="7592" y="2464"/>
                  <a:pt x="7604" y="2431"/>
                </a:cubicBezTo>
                <a:cubicBezTo>
                  <a:pt x="7607" y="2399"/>
                  <a:pt x="7611" y="2367"/>
                  <a:pt x="7614" y="2335"/>
                </a:cubicBezTo>
                <a:cubicBezTo>
                  <a:pt x="7631" y="2306"/>
                  <a:pt x="7649" y="2277"/>
                  <a:pt x="7666" y="2248"/>
                </a:cubicBezTo>
                <a:cubicBezTo>
                  <a:pt x="7690" y="2236"/>
                  <a:pt x="7715" y="2225"/>
                  <a:pt x="7739" y="2213"/>
                </a:cubicBezTo>
                <a:cubicBezTo>
                  <a:pt x="7761" y="2200"/>
                  <a:pt x="7783" y="2188"/>
                  <a:pt x="7805" y="2175"/>
                </a:cubicBezTo>
                <a:lnTo>
                  <a:pt x="7837" y="2175"/>
                </a:lnTo>
                <a:lnTo>
                  <a:pt x="7946" y="2079"/>
                </a:lnTo>
                <a:cubicBezTo>
                  <a:pt x="7973" y="2029"/>
                  <a:pt x="8001" y="1980"/>
                  <a:pt x="8028" y="1930"/>
                </a:cubicBezTo>
                <a:lnTo>
                  <a:pt x="8080" y="1869"/>
                </a:lnTo>
                <a:lnTo>
                  <a:pt x="8127" y="1869"/>
                </a:lnTo>
                <a:lnTo>
                  <a:pt x="8262" y="1819"/>
                </a:lnTo>
                <a:lnTo>
                  <a:pt x="8396" y="1724"/>
                </a:lnTo>
                <a:lnTo>
                  <a:pt x="8521" y="1602"/>
                </a:lnTo>
                <a:lnTo>
                  <a:pt x="8464" y="1590"/>
                </a:lnTo>
                <a:lnTo>
                  <a:pt x="8349" y="1590"/>
                </a:lnTo>
                <a:lnTo>
                  <a:pt x="8407" y="1514"/>
                </a:lnTo>
                <a:lnTo>
                  <a:pt x="8401" y="1430"/>
                </a:lnTo>
                <a:cubicBezTo>
                  <a:pt x="8417" y="1454"/>
                  <a:pt x="8432" y="1478"/>
                  <a:pt x="8448" y="1502"/>
                </a:cubicBezTo>
                <a:cubicBezTo>
                  <a:pt x="8457" y="1519"/>
                  <a:pt x="8465" y="1535"/>
                  <a:pt x="8474" y="1552"/>
                </a:cubicBezTo>
                <a:cubicBezTo>
                  <a:pt x="8500" y="1544"/>
                  <a:pt x="8526" y="1537"/>
                  <a:pt x="8552" y="1529"/>
                </a:cubicBezTo>
                <a:cubicBezTo>
                  <a:pt x="8550" y="1492"/>
                  <a:pt x="8549" y="1455"/>
                  <a:pt x="8547" y="1418"/>
                </a:cubicBezTo>
                <a:cubicBezTo>
                  <a:pt x="8531" y="1394"/>
                  <a:pt x="8516" y="1369"/>
                  <a:pt x="8500" y="1345"/>
                </a:cubicBezTo>
                <a:cubicBezTo>
                  <a:pt x="8481" y="1332"/>
                  <a:pt x="8462" y="1320"/>
                  <a:pt x="8443" y="1307"/>
                </a:cubicBezTo>
                <a:cubicBezTo>
                  <a:pt x="8452" y="1294"/>
                  <a:pt x="8460" y="1282"/>
                  <a:pt x="8469" y="1269"/>
                </a:cubicBezTo>
                <a:cubicBezTo>
                  <a:pt x="8495" y="1289"/>
                  <a:pt x="8521" y="1310"/>
                  <a:pt x="8547" y="1330"/>
                </a:cubicBezTo>
                <a:cubicBezTo>
                  <a:pt x="8549" y="1310"/>
                  <a:pt x="8550" y="1289"/>
                  <a:pt x="8552" y="1269"/>
                </a:cubicBezTo>
                <a:cubicBezTo>
                  <a:pt x="8538" y="1241"/>
                  <a:pt x="8525" y="1213"/>
                  <a:pt x="8511" y="1185"/>
                </a:cubicBezTo>
                <a:lnTo>
                  <a:pt x="8568" y="1185"/>
                </a:lnTo>
                <a:cubicBezTo>
                  <a:pt x="8588" y="1177"/>
                  <a:pt x="8609" y="1170"/>
                  <a:pt x="8629" y="1162"/>
                </a:cubicBezTo>
                <a:cubicBezTo>
                  <a:pt x="8635" y="1145"/>
                  <a:pt x="8640" y="1129"/>
                  <a:pt x="8646" y="1112"/>
                </a:cubicBezTo>
                <a:lnTo>
                  <a:pt x="8603" y="1063"/>
                </a:lnTo>
                <a:lnTo>
                  <a:pt x="8697" y="1051"/>
                </a:lnTo>
                <a:cubicBezTo>
                  <a:pt x="8681" y="1014"/>
                  <a:pt x="8666" y="977"/>
                  <a:pt x="8650" y="940"/>
                </a:cubicBezTo>
                <a:cubicBezTo>
                  <a:pt x="8666" y="936"/>
                  <a:pt x="8681" y="933"/>
                  <a:pt x="8697" y="929"/>
                </a:cubicBezTo>
                <a:lnTo>
                  <a:pt x="8697" y="829"/>
                </a:lnTo>
                <a:cubicBezTo>
                  <a:pt x="8674" y="805"/>
                  <a:pt x="8652" y="781"/>
                  <a:pt x="8629" y="757"/>
                </a:cubicBezTo>
                <a:cubicBezTo>
                  <a:pt x="8653" y="744"/>
                  <a:pt x="8678" y="732"/>
                  <a:pt x="8702" y="719"/>
                </a:cubicBezTo>
                <a:lnTo>
                  <a:pt x="8764" y="719"/>
                </a:lnTo>
                <a:cubicBezTo>
                  <a:pt x="8750" y="691"/>
                  <a:pt x="8737" y="663"/>
                  <a:pt x="8723" y="635"/>
                </a:cubicBezTo>
                <a:cubicBezTo>
                  <a:pt x="8726" y="594"/>
                  <a:pt x="8730" y="553"/>
                  <a:pt x="8733" y="512"/>
                </a:cubicBezTo>
                <a:lnTo>
                  <a:pt x="8775" y="428"/>
                </a:lnTo>
                <a:lnTo>
                  <a:pt x="8827" y="352"/>
                </a:lnTo>
                <a:lnTo>
                  <a:pt x="8744" y="340"/>
                </a:lnTo>
                <a:lnTo>
                  <a:pt x="8863" y="329"/>
                </a:lnTo>
                <a:cubicBezTo>
                  <a:pt x="8871" y="321"/>
                  <a:pt x="8880" y="314"/>
                  <a:pt x="8888" y="306"/>
                </a:cubicBezTo>
                <a:lnTo>
                  <a:pt x="9044" y="229"/>
                </a:lnTo>
                <a:cubicBezTo>
                  <a:pt x="9039" y="214"/>
                  <a:pt x="9034" y="198"/>
                  <a:pt x="9029" y="183"/>
                </a:cubicBezTo>
                <a:lnTo>
                  <a:pt x="8919" y="168"/>
                </a:lnTo>
                <a:lnTo>
                  <a:pt x="8738" y="206"/>
                </a:lnTo>
                <a:lnTo>
                  <a:pt x="8641" y="245"/>
                </a:lnTo>
                <a:cubicBezTo>
                  <a:pt x="8656" y="224"/>
                  <a:pt x="8671" y="204"/>
                  <a:pt x="8686" y="183"/>
                </a:cubicBezTo>
                <a:cubicBezTo>
                  <a:pt x="8677" y="170"/>
                  <a:pt x="8669" y="158"/>
                  <a:pt x="8660" y="145"/>
                </a:cubicBezTo>
                <a:cubicBezTo>
                  <a:pt x="8634" y="158"/>
                  <a:pt x="8608" y="170"/>
                  <a:pt x="8582" y="183"/>
                </a:cubicBezTo>
                <a:cubicBezTo>
                  <a:pt x="8548" y="170"/>
                  <a:pt x="8513" y="158"/>
                  <a:pt x="8479" y="145"/>
                </a:cubicBezTo>
                <a:lnTo>
                  <a:pt x="8349" y="157"/>
                </a:lnTo>
                <a:cubicBezTo>
                  <a:pt x="8344" y="149"/>
                  <a:pt x="8340" y="142"/>
                  <a:pt x="8335" y="134"/>
                </a:cubicBezTo>
                <a:lnTo>
                  <a:pt x="8531" y="134"/>
                </a:lnTo>
                <a:lnTo>
                  <a:pt x="8671" y="122"/>
                </a:lnTo>
                <a:cubicBezTo>
                  <a:pt x="8695" y="109"/>
                  <a:pt x="8720" y="97"/>
                  <a:pt x="8744" y="84"/>
                </a:cubicBezTo>
                <a:lnTo>
                  <a:pt x="8531" y="11"/>
                </a:lnTo>
                <a:lnTo>
                  <a:pt x="8246" y="0"/>
                </a:lnTo>
                <a:close/>
                <a:moveTo>
                  <a:pt x="6888" y="34"/>
                </a:moveTo>
                <a:lnTo>
                  <a:pt x="6780" y="61"/>
                </a:lnTo>
                <a:cubicBezTo>
                  <a:pt x="6775" y="56"/>
                  <a:pt x="6769" y="51"/>
                  <a:pt x="6764" y="46"/>
                </a:cubicBezTo>
                <a:lnTo>
                  <a:pt x="6655" y="46"/>
                </a:lnTo>
                <a:lnTo>
                  <a:pt x="6582" y="61"/>
                </a:lnTo>
                <a:lnTo>
                  <a:pt x="6530" y="73"/>
                </a:lnTo>
                <a:cubicBezTo>
                  <a:pt x="6511" y="89"/>
                  <a:pt x="6493" y="106"/>
                  <a:pt x="6474" y="122"/>
                </a:cubicBezTo>
                <a:lnTo>
                  <a:pt x="6448" y="96"/>
                </a:lnTo>
                <a:lnTo>
                  <a:pt x="6406" y="96"/>
                </a:lnTo>
                <a:cubicBezTo>
                  <a:pt x="6382" y="109"/>
                  <a:pt x="6358" y="121"/>
                  <a:pt x="6334" y="134"/>
                </a:cubicBezTo>
                <a:cubicBezTo>
                  <a:pt x="6308" y="138"/>
                  <a:pt x="6283" y="141"/>
                  <a:pt x="6257" y="145"/>
                </a:cubicBezTo>
                <a:lnTo>
                  <a:pt x="6210" y="145"/>
                </a:lnTo>
                <a:cubicBezTo>
                  <a:pt x="6189" y="153"/>
                  <a:pt x="6168" y="160"/>
                  <a:pt x="6147" y="168"/>
                </a:cubicBezTo>
                <a:cubicBezTo>
                  <a:pt x="6144" y="181"/>
                  <a:pt x="6140" y="193"/>
                  <a:pt x="6137" y="206"/>
                </a:cubicBezTo>
                <a:lnTo>
                  <a:pt x="6163" y="229"/>
                </a:lnTo>
                <a:lnTo>
                  <a:pt x="6172" y="268"/>
                </a:lnTo>
                <a:lnTo>
                  <a:pt x="6219" y="306"/>
                </a:lnTo>
                <a:lnTo>
                  <a:pt x="6354" y="306"/>
                </a:lnTo>
                <a:cubicBezTo>
                  <a:pt x="6380" y="310"/>
                  <a:pt x="6406" y="313"/>
                  <a:pt x="6432" y="317"/>
                </a:cubicBezTo>
                <a:cubicBezTo>
                  <a:pt x="6406" y="329"/>
                  <a:pt x="6380" y="340"/>
                  <a:pt x="6354" y="352"/>
                </a:cubicBezTo>
                <a:cubicBezTo>
                  <a:pt x="6345" y="348"/>
                  <a:pt x="6337" y="344"/>
                  <a:pt x="6328" y="340"/>
                </a:cubicBezTo>
                <a:lnTo>
                  <a:pt x="6231" y="340"/>
                </a:lnTo>
                <a:cubicBezTo>
                  <a:pt x="6227" y="357"/>
                  <a:pt x="6223" y="373"/>
                  <a:pt x="6219" y="390"/>
                </a:cubicBezTo>
                <a:cubicBezTo>
                  <a:pt x="6229" y="407"/>
                  <a:pt x="6240" y="423"/>
                  <a:pt x="6250" y="440"/>
                </a:cubicBezTo>
                <a:lnTo>
                  <a:pt x="6219" y="474"/>
                </a:lnTo>
                <a:cubicBezTo>
                  <a:pt x="6192" y="487"/>
                  <a:pt x="6164" y="499"/>
                  <a:pt x="6137" y="512"/>
                </a:cubicBezTo>
                <a:cubicBezTo>
                  <a:pt x="6120" y="525"/>
                  <a:pt x="6102" y="537"/>
                  <a:pt x="6085" y="550"/>
                </a:cubicBezTo>
                <a:cubicBezTo>
                  <a:pt x="6102" y="558"/>
                  <a:pt x="6120" y="565"/>
                  <a:pt x="6137" y="573"/>
                </a:cubicBezTo>
                <a:cubicBezTo>
                  <a:pt x="6142" y="597"/>
                  <a:pt x="6148" y="622"/>
                  <a:pt x="6153" y="646"/>
                </a:cubicBezTo>
                <a:cubicBezTo>
                  <a:pt x="6127" y="629"/>
                  <a:pt x="6101" y="613"/>
                  <a:pt x="6075" y="596"/>
                </a:cubicBezTo>
                <a:cubicBezTo>
                  <a:pt x="6064" y="601"/>
                  <a:pt x="6054" y="607"/>
                  <a:pt x="6043" y="612"/>
                </a:cubicBezTo>
                <a:cubicBezTo>
                  <a:pt x="6036" y="640"/>
                  <a:pt x="6030" y="668"/>
                  <a:pt x="6023" y="696"/>
                </a:cubicBezTo>
                <a:cubicBezTo>
                  <a:pt x="5995" y="704"/>
                  <a:pt x="5967" y="711"/>
                  <a:pt x="5939" y="719"/>
                </a:cubicBezTo>
                <a:cubicBezTo>
                  <a:pt x="5933" y="739"/>
                  <a:pt x="5926" y="760"/>
                  <a:pt x="5920" y="780"/>
                </a:cubicBezTo>
                <a:lnTo>
                  <a:pt x="5991" y="780"/>
                </a:lnTo>
                <a:cubicBezTo>
                  <a:pt x="6008" y="789"/>
                  <a:pt x="6026" y="798"/>
                  <a:pt x="6043" y="807"/>
                </a:cubicBezTo>
                <a:lnTo>
                  <a:pt x="6168" y="780"/>
                </a:lnTo>
                <a:cubicBezTo>
                  <a:pt x="6199" y="793"/>
                  <a:pt x="6231" y="805"/>
                  <a:pt x="6262" y="818"/>
                </a:cubicBezTo>
                <a:cubicBezTo>
                  <a:pt x="6307" y="794"/>
                  <a:pt x="6351" y="769"/>
                  <a:pt x="6396" y="745"/>
                </a:cubicBezTo>
                <a:cubicBezTo>
                  <a:pt x="6399" y="732"/>
                  <a:pt x="6403" y="720"/>
                  <a:pt x="6406" y="707"/>
                </a:cubicBezTo>
                <a:lnTo>
                  <a:pt x="6339" y="719"/>
                </a:lnTo>
                <a:cubicBezTo>
                  <a:pt x="6341" y="711"/>
                  <a:pt x="6342" y="704"/>
                  <a:pt x="6344" y="696"/>
                </a:cubicBezTo>
                <a:lnTo>
                  <a:pt x="6412" y="657"/>
                </a:lnTo>
                <a:cubicBezTo>
                  <a:pt x="6426" y="642"/>
                  <a:pt x="6439" y="627"/>
                  <a:pt x="6453" y="612"/>
                </a:cubicBezTo>
                <a:lnTo>
                  <a:pt x="6526" y="573"/>
                </a:lnTo>
                <a:cubicBezTo>
                  <a:pt x="6543" y="560"/>
                  <a:pt x="6560" y="548"/>
                  <a:pt x="6577" y="535"/>
                </a:cubicBezTo>
                <a:cubicBezTo>
                  <a:pt x="6576" y="515"/>
                  <a:pt x="6574" y="494"/>
                  <a:pt x="6573" y="474"/>
                </a:cubicBezTo>
                <a:lnTo>
                  <a:pt x="6608" y="451"/>
                </a:lnTo>
                <a:cubicBezTo>
                  <a:pt x="6592" y="447"/>
                  <a:pt x="6577" y="444"/>
                  <a:pt x="6561" y="440"/>
                </a:cubicBezTo>
                <a:lnTo>
                  <a:pt x="6681" y="428"/>
                </a:lnTo>
                <a:lnTo>
                  <a:pt x="6717" y="401"/>
                </a:lnTo>
                <a:cubicBezTo>
                  <a:pt x="6745" y="397"/>
                  <a:pt x="6773" y="394"/>
                  <a:pt x="6801" y="390"/>
                </a:cubicBezTo>
                <a:lnTo>
                  <a:pt x="6898" y="290"/>
                </a:lnTo>
                <a:lnTo>
                  <a:pt x="6971" y="268"/>
                </a:lnTo>
                <a:cubicBezTo>
                  <a:pt x="7009" y="247"/>
                  <a:pt x="7048" y="227"/>
                  <a:pt x="7086" y="206"/>
                </a:cubicBezTo>
                <a:lnTo>
                  <a:pt x="7008" y="206"/>
                </a:lnTo>
                <a:cubicBezTo>
                  <a:pt x="7022" y="198"/>
                  <a:pt x="7035" y="191"/>
                  <a:pt x="7049" y="183"/>
                </a:cubicBezTo>
                <a:lnTo>
                  <a:pt x="7143" y="168"/>
                </a:lnTo>
                <a:lnTo>
                  <a:pt x="7251" y="122"/>
                </a:lnTo>
                <a:cubicBezTo>
                  <a:pt x="7254" y="113"/>
                  <a:pt x="7258" y="105"/>
                  <a:pt x="7261" y="96"/>
                </a:cubicBezTo>
                <a:cubicBezTo>
                  <a:pt x="7242" y="88"/>
                  <a:pt x="7223" y="81"/>
                  <a:pt x="7204" y="73"/>
                </a:cubicBezTo>
                <a:lnTo>
                  <a:pt x="7131" y="61"/>
                </a:lnTo>
                <a:lnTo>
                  <a:pt x="7039" y="46"/>
                </a:lnTo>
                <a:lnTo>
                  <a:pt x="6966" y="46"/>
                </a:lnTo>
                <a:lnTo>
                  <a:pt x="6888" y="34"/>
                </a:lnTo>
                <a:close/>
                <a:moveTo>
                  <a:pt x="5991" y="229"/>
                </a:moveTo>
                <a:cubicBezTo>
                  <a:pt x="5993" y="238"/>
                  <a:pt x="5996" y="247"/>
                  <a:pt x="5998" y="256"/>
                </a:cubicBezTo>
                <a:lnTo>
                  <a:pt x="5951" y="268"/>
                </a:lnTo>
                <a:cubicBezTo>
                  <a:pt x="5937" y="281"/>
                  <a:pt x="5922" y="293"/>
                  <a:pt x="5908" y="306"/>
                </a:cubicBezTo>
                <a:cubicBezTo>
                  <a:pt x="5891" y="317"/>
                  <a:pt x="5874" y="329"/>
                  <a:pt x="5857" y="340"/>
                </a:cubicBezTo>
                <a:cubicBezTo>
                  <a:pt x="5855" y="360"/>
                  <a:pt x="5854" y="381"/>
                  <a:pt x="5852" y="401"/>
                </a:cubicBezTo>
                <a:lnTo>
                  <a:pt x="5873" y="440"/>
                </a:lnTo>
                <a:lnTo>
                  <a:pt x="5946" y="440"/>
                </a:lnTo>
                <a:cubicBezTo>
                  <a:pt x="5930" y="448"/>
                  <a:pt x="5915" y="455"/>
                  <a:pt x="5899" y="463"/>
                </a:cubicBezTo>
                <a:cubicBezTo>
                  <a:pt x="5890" y="479"/>
                  <a:pt x="5882" y="496"/>
                  <a:pt x="5873" y="512"/>
                </a:cubicBezTo>
                <a:cubicBezTo>
                  <a:pt x="5880" y="529"/>
                  <a:pt x="5887" y="545"/>
                  <a:pt x="5894" y="562"/>
                </a:cubicBezTo>
                <a:cubicBezTo>
                  <a:pt x="5918" y="566"/>
                  <a:pt x="5941" y="569"/>
                  <a:pt x="5965" y="573"/>
                </a:cubicBezTo>
                <a:cubicBezTo>
                  <a:pt x="5989" y="569"/>
                  <a:pt x="6014" y="566"/>
                  <a:pt x="6038" y="562"/>
                </a:cubicBezTo>
                <a:lnTo>
                  <a:pt x="6153" y="474"/>
                </a:lnTo>
                <a:cubicBezTo>
                  <a:pt x="6175" y="463"/>
                  <a:pt x="6197" y="451"/>
                  <a:pt x="6219" y="440"/>
                </a:cubicBezTo>
                <a:cubicBezTo>
                  <a:pt x="6211" y="427"/>
                  <a:pt x="6202" y="414"/>
                  <a:pt x="6194" y="401"/>
                </a:cubicBezTo>
                <a:cubicBezTo>
                  <a:pt x="6195" y="377"/>
                  <a:pt x="6197" y="353"/>
                  <a:pt x="6198" y="329"/>
                </a:cubicBezTo>
                <a:cubicBezTo>
                  <a:pt x="6181" y="321"/>
                  <a:pt x="6164" y="314"/>
                  <a:pt x="6147" y="306"/>
                </a:cubicBezTo>
                <a:cubicBezTo>
                  <a:pt x="6132" y="301"/>
                  <a:pt x="6116" y="295"/>
                  <a:pt x="6101" y="290"/>
                </a:cubicBezTo>
                <a:cubicBezTo>
                  <a:pt x="6094" y="270"/>
                  <a:pt x="6087" y="249"/>
                  <a:pt x="6080" y="229"/>
                </a:cubicBezTo>
                <a:lnTo>
                  <a:pt x="5991" y="229"/>
                </a:lnTo>
                <a:close/>
                <a:moveTo>
                  <a:pt x="13039" y="229"/>
                </a:moveTo>
                <a:lnTo>
                  <a:pt x="12973" y="256"/>
                </a:lnTo>
                <a:cubicBezTo>
                  <a:pt x="12954" y="280"/>
                  <a:pt x="12935" y="305"/>
                  <a:pt x="12916" y="329"/>
                </a:cubicBezTo>
                <a:lnTo>
                  <a:pt x="12978" y="352"/>
                </a:lnTo>
                <a:lnTo>
                  <a:pt x="13051" y="428"/>
                </a:lnTo>
                <a:cubicBezTo>
                  <a:pt x="13080" y="443"/>
                  <a:pt x="13109" y="459"/>
                  <a:pt x="13138" y="474"/>
                </a:cubicBezTo>
                <a:lnTo>
                  <a:pt x="13263" y="512"/>
                </a:lnTo>
                <a:cubicBezTo>
                  <a:pt x="13289" y="504"/>
                  <a:pt x="13315" y="497"/>
                  <a:pt x="13341" y="489"/>
                </a:cubicBezTo>
                <a:cubicBezTo>
                  <a:pt x="13324" y="456"/>
                  <a:pt x="13306" y="423"/>
                  <a:pt x="13289" y="390"/>
                </a:cubicBezTo>
                <a:lnTo>
                  <a:pt x="13143" y="279"/>
                </a:lnTo>
                <a:lnTo>
                  <a:pt x="13039" y="229"/>
                </a:lnTo>
                <a:close/>
                <a:moveTo>
                  <a:pt x="11355" y="268"/>
                </a:moveTo>
                <a:cubicBezTo>
                  <a:pt x="11345" y="272"/>
                  <a:pt x="11334" y="275"/>
                  <a:pt x="11324" y="279"/>
                </a:cubicBezTo>
                <a:cubicBezTo>
                  <a:pt x="11319" y="288"/>
                  <a:pt x="11315" y="297"/>
                  <a:pt x="11310" y="306"/>
                </a:cubicBezTo>
                <a:cubicBezTo>
                  <a:pt x="11305" y="297"/>
                  <a:pt x="11299" y="288"/>
                  <a:pt x="11294" y="279"/>
                </a:cubicBezTo>
                <a:lnTo>
                  <a:pt x="11237" y="279"/>
                </a:lnTo>
                <a:lnTo>
                  <a:pt x="11169" y="306"/>
                </a:lnTo>
                <a:lnTo>
                  <a:pt x="11251" y="306"/>
                </a:lnTo>
                <a:cubicBezTo>
                  <a:pt x="11248" y="317"/>
                  <a:pt x="11245" y="329"/>
                  <a:pt x="11242" y="340"/>
                </a:cubicBezTo>
                <a:cubicBezTo>
                  <a:pt x="11258" y="349"/>
                  <a:pt x="11273" y="358"/>
                  <a:pt x="11289" y="367"/>
                </a:cubicBezTo>
                <a:cubicBezTo>
                  <a:pt x="11302" y="358"/>
                  <a:pt x="11316" y="349"/>
                  <a:pt x="11329" y="340"/>
                </a:cubicBezTo>
                <a:lnTo>
                  <a:pt x="11329" y="329"/>
                </a:lnTo>
                <a:lnTo>
                  <a:pt x="11362" y="317"/>
                </a:lnTo>
                <a:cubicBezTo>
                  <a:pt x="11377" y="313"/>
                  <a:pt x="11392" y="310"/>
                  <a:pt x="11407" y="306"/>
                </a:cubicBezTo>
                <a:cubicBezTo>
                  <a:pt x="11411" y="301"/>
                  <a:pt x="11414" y="295"/>
                  <a:pt x="11418" y="290"/>
                </a:cubicBezTo>
                <a:cubicBezTo>
                  <a:pt x="11397" y="283"/>
                  <a:pt x="11376" y="275"/>
                  <a:pt x="11355" y="268"/>
                </a:cubicBezTo>
                <a:close/>
                <a:moveTo>
                  <a:pt x="10351" y="290"/>
                </a:moveTo>
                <a:cubicBezTo>
                  <a:pt x="10340" y="303"/>
                  <a:pt x="10330" y="316"/>
                  <a:pt x="10319" y="329"/>
                </a:cubicBezTo>
                <a:lnTo>
                  <a:pt x="10257" y="306"/>
                </a:lnTo>
                <a:cubicBezTo>
                  <a:pt x="10221" y="314"/>
                  <a:pt x="10184" y="321"/>
                  <a:pt x="10148" y="329"/>
                </a:cubicBezTo>
                <a:cubicBezTo>
                  <a:pt x="10164" y="345"/>
                  <a:pt x="10179" y="362"/>
                  <a:pt x="10195" y="378"/>
                </a:cubicBezTo>
                <a:lnTo>
                  <a:pt x="10247" y="378"/>
                </a:lnTo>
                <a:cubicBezTo>
                  <a:pt x="10250" y="390"/>
                  <a:pt x="10254" y="401"/>
                  <a:pt x="10257" y="413"/>
                </a:cubicBezTo>
                <a:lnTo>
                  <a:pt x="10370" y="428"/>
                </a:lnTo>
                <a:lnTo>
                  <a:pt x="10480" y="413"/>
                </a:lnTo>
                <a:lnTo>
                  <a:pt x="10526" y="352"/>
                </a:lnTo>
                <a:cubicBezTo>
                  <a:pt x="10500" y="340"/>
                  <a:pt x="10474" y="329"/>
                  <a:pt x="10448" y="317"/>
                </a:cubicBezTo>
                <a:lnTo>
                  <a:pt x="10351" y="290"/>
                </a:lnTo>
                <a:close/>
                <a:moveTo>
                  <a:pt x="10137" y="352"/>
                </a:moveTo>
                <a:lnTo>
                  <a:pt x="10080" y="367"/>
                </a:lnTo>
                <a:cubicBezTo>
                  <a:pt x="10077" y="378"/>
                  <a:pt x="10074" y="390"/>
                  <a:pt x="10071" y="401"/>
                </a:cubicBezTo>
                <a:lnTo>
                  <a:pt x="10014" y="401"/>
                </a:lnTo>
                <a:cubicBezTo>
                  <a:pt x="10007" y="390"/>
                  <a:pt x="10000" y="378"/>
                  <a:pt x="9993" y="367"/>
                </a:cubicBezTo>
                <a:cubicBezTo>
                  <a:pt x="9958" y="378"/>
                  <a:pt x="9924" y="390"/>
                  <a:pt x="9889" y="401"/>
                </a:cubicBezTo>
                <a:cubicBezTo>
                  <a:pt x="9901" y="430"/>
                  <a:pt x="9913" y="460"/>
                  <a:pt x="9925" y="489"/>
                </a:cubicBezTo>
                <a:lnTo>
                  <a:pt x="10008" y="596"/>
                </a:lnTo>
                <a:lnTo>
                  <a:pt x="10071" y="623"/>
                </a:lnTo>
                <a:cubicBezTo>
                  <a:pt x="10061" y="640"/>
                  <a:pt x="10050" y="656"/>
                  <a:pt x="10040" y="673"/>
                </a:cubicBezTo>
                <a:lnTo>
                  <a:pt x="10127" y="745"/>
                </a:lnTo>
                <a:lnTo>
                  <a:pt x="10174" y="745"/>
                </a:lnTo>
                <a:cubicBezTo>
                  <a:pt x="10177" y="708"/>
                  <a:pt x="10181" y="672"/>
                  <a:pt x="10184" y="635"/>
                </a:cubicBezTo>
                <a:cubicBezTo>
                  <a:pt x="10194" y="631"/>
                  <a:pt x="10205" y="627"/>
                  <a:pt x="10215" y="623"/>
                </a:cubicBezTo>
                <a:cubicBezTo>
                  <a:pt x="10220" y="590"/>
                  <a:pt x="10226" y="557"/>
                  <a:pt x="10231" y="524"/>
                </a:cubicBezTo>
                <a:cubicBezTo>
                  <a:pt x="10262" y="512"/>
                  <a:pt x="10294" y="501"/>
                  <a:pt x="10325" y="489"/>
                </a:cubicBezTo>
                <a:lnTo>
                  <a:pt x="10189" y="401"/>
                </a:lnTo>
                <a:lnTo>
                  <a:pt x="10137" y="352"/>
                </a:lnTo>
                <a:close/>
                <a:moveTo>
                  <a:pt x="5468" y="440"/>
                </a:moveTo>
                <a:cubicBezTo>
                  <a:pt x="5459" y="456"/>
                  <a:pt x="5451" y="473"/>
                  <a:pt x="5442" y="489"/>
                </a:cubicBezTo>
                <a:cubicBezTo>
                  <a:pt x="5452" y="497"/>
                  <a:pt x="5463" y="504"/>
                  <a:pt x="5473" y="512"/>
                </a:cubicBezTo>
                <a:cubicBezTo>
                  <a:pt x="5454" y="525"/>
                  <a:pt x="5435" y="537"/>
                  <a:pt x="5416" y="550"/>
                </a:cubicBezTo>
                <a:lnTo>
                  <a:pt x="5499" y="562"/>
                </a:lnTo>
                <a:cubicBezTo>
                  <a:pt x="5513" y="573"/>
                  <a:pt x="5527" y="585"/>
                  <a:pt x="5541" y="596"/>
                </a:cubicBezTo>
                <a:cubicBezTo>
                  <a:pt x="5560" y="601"/>
                  <a:pt x="5579" y="607"/>
                  <a:pt x="5598" y="612"/>
                </a:cubicBezTo>
                <a:cubicBezTo>
                  <a:pt x="5603" y="595"/>
                  <a:pt x="5609" y="579"/>
                  <a:pt x="5614" y="562"/>
                </a:cubicBezTo>
                <a:lnTo>
                  <a:pt x="5614" y="501"/>
                </a:lnTo>
                <a:cubicBezTo>
                  <a:pt x="5588" y="488"/>
                  <a:pt x="5562" y="476"/>
                  <a:pt x="5536" y="463"/>
                </a:cubicBezTo>
                <a:lnTo>
                  <a:pt x="5468" y="440"/>
                </a:lnTo>
                <a:close/>
                <a:moveTo>
                  <a:pt x="13388" y="440"/>
                </a:moveTo>
                <a:cubicBezTo>
                  <a:pt x="13381" y="444"/>
                  <a:pt x="13374" y="447"/>
                  <a:pt x="13367" y="451"/>
                </a:cubicBezTo>
                <a:cubicBezTo>
                  <a:pt x="13372" y="505"/>
                  <a:pt x="13378" y="558"/>
                  <a:pt x="13383" y="612"/>
                </a:cubicBezTo>
                <a:lnTo>
                  <a:pt x="13574" y="562"/>
                </a:lnTo>
                <a:cubicBezTo>
                  <a:pt x="13569" y="545"/>
                  <a:pt x="13563" y="529"/>
                  <a:pt x="13558" y="512"/>
                </a:cubicBezTo>
                <a:lnTo>
                  <a:pt x="13423" y="451"/>
                </a:lnTo>
                <a:cubicBezTo>
                  <a:pt x="13411" y="447"/>
                  <a:pt x="13400" y="444"/>
                  <a:pt x="13388" y="440"/>
                </a:cubicBezTo>
                <a:close/>
                <a:moveTo>
                  <a:pt x="5701" y="489"/>
                </a:moveTo>
                <a:cubicBezTo>
                  <a:pt x="5694" y="504"/>
                  <a:pt x="5687" y="520"/>
                  <a:pt x="5680" y="535"/>
                </a:cubicBezTo>
                <a:cubicBezTo>
                  <a:pt x="5677" y="552"/>
                  <a:pt x="5673" y="568"/>
                  <a:pt x="5670" y="585"/>
                </a:cubicBezTo>
                <a:lnTo>
                  <a:pt x="5691" y="612"/>
                </a:lnTo>
                <a:lnTo>
                  <a:pt x="5758" y="585"/>
                </a:lnTo>
                <a:lnTo>
                  <a:pt x="5790" y="550"/>
                </a:lnTo>
                <a:cubicBezTo>
                  <a:pt x="5783" y="534"/>
                  <a:pt x="5776" y="517"/>
                  <a:pt x="5769" y="501"/>
                </a:cubicBezTo>
                <a:lnTo>
                  <a:pt x="5748" y="501"/>
                </a:lnTo>
                <a:lnTo>
                  <a:pt x="5701" y="489"/>
                </a:lnTo>
                <a:close/>
                <a:moveTo>
                  <a:pt x="5204" y="501"/>
                </a:moveTo>
                <a:cubicBezTo>
                  <a:pt x="5183" y="512"/>
                  <a:pt x="5163" y="524"/>
                  <a:pt x="5142" y="535"/>
                </a:cubicBezTo>
                <a:cubicBezTo>
                  <a:pt x="5138" y="540"/>
                  <a:pt x="5135" y="545"/>
                  <a:pt x="5131" y="550"/>
                </a:cubicBezTo>
                <a:lnTo>
                  <a:pt x="5199" y="550"/>
                </a:lnTo>
                <a:cubicBezTo>
                  <a:pt x="5218" y="541"/>
                  <a:pt x="5237" y="533"/>
                  <a:pt x="5256" y="524"/>
                </a:cubicBezTo>
                <a:cubicBezTo>
                  <a:pt x="5246" y="516"/>
                  <a:pt x="5235" y="509"/>
                  <a:pt x="5225" y="501"/>
                </a:cubicBezTo>
                <a:lnTo>
                  <a:pt x="5204" y="501"/>
                </a:lnTo>
                <a:close/>
                <a:moveTo>
                  <a:pt x="10382" y="535"/>
                </a:moveTo>
                <a:lnTo>
                  <a:pt x="10304" y="562"/>
                </a:lnTo>
                <a:cubicBezTo>
                  <a:pt x="10313" y="573"/>
                  <a:pt x="10321" y="585"/>
                  <a:pt x="10330" y="596"/>
                </a:cubicBezTo>
                <a:lnTo>
                  <a:pt x="10309" y="635"/>
                </a:lnTo>
                <a:lnTo>
                  <a:pt x="10382" y="657"/>
                </a:lnTo>
                <a:lnTo>
                  <a:pt x="10464" y="612"/>
                </a:lnTo>
                <a:lnTo>
                  <a:pt x="10403" y="585"/>
                </a:lnTo>
                <a:cubicBezTo>
                  <a:pt x="10396" y="568"/>
                  <a:pt x="10389" y="552"/>
                  <a:pt x="10382" y="535"/>
                </a:cubicBezTo>
                <a:close/>
                <a:moveTo>
                  <a:pt x="5162" y="573"/>
                </a:moveTo>
                <a:lnTo>
                  <a:pt x="5100" y="585"/>
                </a:lnTo>
                <a:lnTo>
                  <a:pt x="5044" y="623"/>
                </a:lnTo>
                <a:cubicBezTo>
                  <a:pt x="5056" y="640"/>
                  <a:pt x="5067" y="656"/>
                  <a:pt x="5079" y="673"/>
                </a:cubicBezTo>
                <a:cubicBezTo>
                  <a:pt x="5110" y="660"/>
                  <a:pt x="5142" y="648"/>
                  <a:pt x="5173" y="635"/>
                </a:cubicBezTo>
                <a:lnTo>
                  <a:pt x="5209" y="596"/>
                </a:lnTo>
                <a:cubicBezTo>
                  <a:pt x="5193" y="588"/>
                  <a:pt x="5178" y="581"/>
                  <a:pt x="5162" y="573"/>
                </a:cubicBezTo>
                <a:close/>
                <a:moveTo>
                  <a:pt x="5722" y="612"/>
                </a:moveTo>
                <a:cubicBezTo>
                  <a:pt x="5720" y="623"/>
                  <a:pt x="5719" y="635"/>
                  <a:pt x="5717" y="646"/>
                </a:cubicBezTo>
                <a:cubicBezTo>
                  <a:pt x="5739" y="650"/>
                  <a:pt x="5762" y="653"/>
                  <a:pt x="5784" y="657"/>
                </a:cubicBezTo>
                <a:lnTo>
                  <a:pt x="5805" y="657"/>
                </a:lnTo>
                <a:cubicBezTo>
                  <a:pt x="5809" y="650"/>
                  <a:pt x="5812" y="642"/>
                  <a:pt x="5816" y="635"/>
                </a:cubicBezTo>
                <a:cubicBezTo>
                  <a:pt x="5811" y="631"/>
                  <a:pt x="5805" y="627"/>
                  <a:pt x="5800" y="623"/>
                </a:cubicBezTo>
                <a:cubicBezTo>
                  <a:pt x="5774" y="619"/>
                  <a:pt x="5748" y="616"/>
                  <a:pt x="5722" y="612"/>
                </a:cubicBezTo>
                <a:close/>
                <a:moveTo>
                  <a:pt x="4935" y="635"/>
                </a:moveTo>
                <a:cubicBezTo>
                  <a:pt x="4914" y="642"/>
                  <a:pt x="4893" y="650"/>
                  <a:pt x="4872" y="657"/>
                </a:cubicBezTo>
                <a:lnTo>
                  <a:pt x="4810" y="657"/>
                </a:lnTo>
                <a:lnTo>
                  <a:pt x="4681" y="734"/>
                </a:lnTo>
                <a:lnTo>
                  <a:pt x="4556" y="818"/>
                </a:lnTo>
                <a:cubicBezTo>
                  <a:pt x="4570" y="831"/>
                  <a:pt x="4584" y="843"/>
                  <a:pt x="4598" y="856"/>
                </a:cubicBezTo>
                <a:lnTo>
                  <a:pt x="4670" y="829"/>
                </a:lnTo>
                <a:cubicBezTo>
                  <a:pt x="4707" y="813"/>
                  <a:pt x="4743" y="796"/>
                  <a:pt x="4780" y="780"/>
                </a:cubicBezTo>
                <a:lnTo>
                  <a:pt x="4815" y="768"/>
                </a:lnTo>
                <a:cubicBezTo>
                  <a:pt x="4834" y="757"/>
                  <a:pt x="4853" y="745"/>
                  <a:pt x="4872" y="734"/>
                </a:cubicBezTo>
                <a:lnTo>
                  <a:pt x="4935" y="635"/>
                </a:lnTo>
                <a:close/>
                <a:moveTo>
                  <a:pt x="13600" y="646"/>
                </a:moveTo>
                <a:lnTo>
                  <a:pt x="13532" y="696"/>
                </a:lnTo>
                <a:cubicBezTo>
                  <a:pt x="13529" y="712"/>
                  <a:pt x="13525" y="729"/>
                  <a:pt x="13522" y="745"/>
                </a:cubicBezTo>
                <a:cubicBezTo>
                  <a:pt x="13527" y="762"/>
                  <a:pt x="13533" y="778"/>
                  <a:pt x="13538" y="795"/>
                </a:cubicBezTo>
                <a:lnTo>
                  <a:pt x="13465" y="795"/>
                </a:lnTo>
                <a:cubicBezTo>
                  <a:pt x="13446" y="815"/>
                  <a:pt x="13428" y="836"/>
                  <a:pt x="13409" y="856"/>
                </a:cubicBezTo>
                <a:cubicBezTo>
                  <a:pt x="13393" y="847"/>
                  <a:pt x="13378" y="838"/>
                  <a:pt x="13362" y="829"/>
                </a:cubicBezTo>
                <a:lnTo>
                  <a:pt x="13263" y="841"/>
                </a:lnTo>
                <a:lnTo>
                  <a:pt x="13263" y="879"/>
                </a:lnTo>
                <a:lnTo>
                  <a:pt x="13164" y="891"/>
                </a:lnTo>
                <a:lnTo>
                  <a:pt x="13112" y="952"/>
                </a:lnTo>
                <a:lnTo>
                  <a:pt x="13065" y="952"/>
                </a:lnTo>
                <a:cubicBezTo>
                  <a:pt x="13060" y="981"/>
                  <a:pt x="13056" y="1011"/>
                  <a:pt x="13051" y="1040"/>
                </a:cubicBezTo>
                <a:cubicBezTo>
                  <a:pt x="13070" y="1060"/>
                  <a:pt x="13088" y="1081"/>
                  <a:pt x="13107" y="1101"/>
                </a:cubicBezTo>
                <a:cubicBezTo>
                  <a:pt x="13080" y="1105"/>
                  <a:pt x="13052" y="1108"/>
                  <a:pt x="13025" y="1112"/>
                </a:cubicBezTo>
                <a:lnTo>
                  <a:pt x="12921" y="1112"/>
                </a:lnTo>
                <a:cubicBezTo>
                  <a:pt x="12900" y="1120"/>
                  <a:pt x="12879" y="1127"/>
                  <a:pt x="12858" y="1135"/>
                </a:cubicBezTo>
                <a:cubicBezTo>
                  <a:pt x="12875" y="1180"/>
                  <a:pt x="12893" y="1224"/>
                  <a:pt x="12910" y="1269"/>
                </a:cubicBezTo>
                <a:cubicBezTo>
                  <a:pt x="12934" y="1306"/>
                  <a:pt x="12959" y="1343"/>
                  <a:pt x="12983" y="1380"/>
                </a:cubicBezTo>
                <a:cubicBezTo>
                  <a:pt x="12948" y="1356"/>
                  <a:pt x="12914" y="1331"/>
                  <a:pt x="12879" y="1307"/>
                </a:cubicBezTo>
                <a:lnTo>
                  <a:pt x="12792" y="1319"/>
                </a:lnTo>
                <a:cubicBezTo>
                  <a:pt x="12773" y="1335"/>
                  <a:pt x="12754" y="1352"/>
                  <a:pt x="12735" y="1368"/>
                </a:cubicBezTo>
                <a:cubicBezTo>
                  <a:pt x="12750" y="1401"/>
                  <a:pt x="12765" y="1435"/>
                  <a:pt x="12780" y="1468"/>
                </a:cubicBezTo>
                <a:cubicBezTo>
                  <a:pt x="12763" y="1459"/>
                  <a:pt x="12745" y="1450"/>
                  <a:pt x="12728" y="1441"/>
                </a:cubicBezTo>
                <a:cubicBezTo>
                  <a:pt x="12722" y="1400"/>
                  <a:pt x="12715" y="1360"/>
                  <a:pt x="12709" y="1319"/>
                </a:cubicBezTo>
                <a:cubicBezTo>
                  <a:pt x="12693" y="1295"/>
                  <a:pt x="12678" y="1270"/>
                  <a:pt x="12662" y="1246"/>
                </a:cubicBezTo>
                <a:lnTo>
                  <a:pt x="12641" y="1246"/>
                </a:lnTo>
                <a:lnTo>
                  <a:pt x="12683" y="1345"/>
                </a:lnTo>
                <a:cubicBezTo>
                  <a:pt x="12666" y="1373"/>
                  <a:pt x="12648" y="1402"/>
                  <a:pt x="12631" y="1430"/>
                </a:cubicBezTo>
                <a:cubicBezTo>
                  <a:pt x="12660" y="1467"/>
                  <a:pt x="12690" y="1503"/>
                  <a:pt x="12719" y="1540"/>
                </a:cubicBezTo>
                <a:cubicBezTo>
                  <a:pt x="12721" y="1585"/>
                  <a:pt x="12722" y="1629"/>
                  <a:pt x="12724" y="1674"/>
                </a:cubicBezTo>
                <a:cubicBezTo>
                  <a:pt x="12734" y="1698"/>
                  <a:pt x="12744" y="1723"/>
                  <a:pt x="12754" y="1747"/>
                </a:cubicBezTo>
                <a:cubicBezTo>
                  <a:pt x="12771" y="1751"/>
                  <a:pt x="12789" y="1754"/>
                  <a:pt x="12806" y="1758"/>
                </a:cubicBezTo>
                <a:cubicBezTo>
                  <a:pt x="12808" y="1787"/>
                  <a:pt x="12811" y="1817"/>
                  <a:pt x="12813" y="1846"/>
                </a:cubicBezTo>
                <a:cubicBezTo>
                  <a:pt x="12828" y="1870"/>
                  <a:pt x="12843" y="1895"/>
                  <a:pt x="12858" y="1919"/>
                </a:cubicBezTo>
                <a:cubicBezTo>
                  <a:pt x="12852" y="1939"/>
                  <a:pt x="12845" y="1960"/>
                  <a:pt x="12839" y="1980"/>
                </a:cubicBezTo>
                <a:cubicBezTo>
                  <a:pt x="12840" y="2004"/>
                  <a:pt x="12842" y="2029"/>
                  <a:pt x="12843" y="2053"/>
                </a:cubicBezTo>
                <a:cubicBezTo>
                  <a:pt x="12829" y="2066"/>
                  <a:pt x="12815" y="2078"/>
                  <a:pt x="12801" y="2091"/>
                </a:cubicBezTo>
                <a:cubicBezTo>
                  <a:pt x="12799" y="2108"/>
                  <a:pt x="12798" y="2124"/>
                  <a:pt x="12796" y="2141"/>
                </a:cubicBezTo>
                <a:lnTo>
                  <a:pt x="12740" y="2114"/>
                </a:lnTo>
                <a:cubicBezTo>
                  <a:pt x="12752" y="2049"/>
                  <a:pt x="12763" y="1984"/>
                  <a:pt x="12775" y="1919"/>
                </a:cubicBezTo>
                <a:cubicBezTo>
                  <a:pt x="12774" y="1886"/>
                  <a:pt x="12772" y="1852"/>
                  <a:pt x="12771" y="1819"/>
                </a:cubicBezTo>
                <a:cubicBezTo>
                  <a:pt x="12747" y="1791"/>
                  <a:pt x="12722" y="1763"/>
                  <a:pt x="12698" y="1735"/>
                </a:cubicBezTo>
                <a:cubicBezTo>
                  <a:pt x="12684" y="1674"/>
                  <a:pt x="12671" y="1613"/>
                  <a:pt x="12657" y="1552"/>
                </a:cubicBezTo>
                <a:cubicBezTo>
                  <a:pt x="12643" y="1519"/>
                  <a:pt x="12629" y="1485"/>
                  <a:pt x="12615" y="1452"/>
                </a:cubicBezTo>
                <a:cubicBezTo>
                  <a:pt x="12601" y="1441"/>
                  <a:pt x="12587" y="1429"/>
                  <a:pt x="12573" y="1418"/>
                </a:cubicBezTo>
                <a:cubicBezTo>
                  <a:pt x="12577" y="1381"/>
                  <a:pt x="12580" y="1344"/>
                  <a:pt x="12584" y="1307"/>
                </a:cubicBezTo>
                <a:lnTo>
                  <a:pt x="12554" y="1235"/>
                </a:lnTo>
                <a:lnTo>
                  <a:pt x="12434" y="1196"/>
                </a:lnTo>
                <a:cubicBezTo>
                  <a:pt x="12425" y="1205"/>
                  <a:pt x="12417" y="1214"/>
                  <a:pt x="12408" y="1223"/>
                </a:cubicBezTo>
                <a:cubicBezTo>
                  <a:pt x="12410" y="1264"/>
                  <a:pt x="12411" y="1304"/>
                  <a:pt x="12413" y="1345"/>
                </a:cubicBezTo>
                <a:cubicBezTo>
                  <a:pt x="12397" y="1386"/>
                  <a:pt x="12382" y="1427"/>
                  <a:pt x="12366" y="1468"/>
                </a:cubicBezTo>
                <a:cubicBezTo>
                  <a:pt x="12370" y="1483"/>
                  <a:pt x="12373" y="1499"/>
                  <a:pt x="12377" y="1514"/>
                </a:cubicBezTo>
                <a:cubicBezTo>
                  <a:pt x="12394" y="1551"/>
                  <a:pt x="12412" y="1587"/>
                  <a:pt x="12429" y="1624"/>
                </a:cubicBezTo>
                <a:lnTo>
                  <a:pt x="12429" y="1686"/>
                </a:lnTo>
                <a:cubicBezTo>
                  <a:pt x="12448" y="1690"/>
                  <a:pt x="12467" y="1693"/>
                  <a:pt x="12486" y="1697"/>
                </a:cubicBezTo>
                <a:lnTo>
                  <a:pt x="12495" y="1724"/>
                </a:lnTo>
                <a:lnTo>
                  <a:pt x="12558" y="1796"/>
                </a:lnTo>
                <a:cubicBezTo>
                  <a:pt x="12554" y="1820"/>
                  <a:pt x="12551" y="1845"/>
                  <a:pt x="12547" y="1869"/>
                </a:cubicBezTo>
                <a:lnTo>
                  <a:pt x="12351" y="1712"/>
                </a:lnTo>
                <a:cubicBezTo>
                  <a:pt x="12327" y="1699"/>
                  <a:pt x="12302" y="1687"/>
                  <a:pt x="12278" y="1674"/>
                </a:cubicBezTo>
                <a:lnTo>
                  <a:pt x="12139" y="1636"/>
                </a:lnTo>
                <a:cubicBezTo>
                  <a:pt x="12135" y="1653"/>
                  <a:pt x="12132" y="1669"/>
                  <a:pt x="12128" y="1686"/>
                </a:cubicBezTo>
                <a:lnTo>
                  <a:pt x="12191" y="1758"/>
                </a:lnTo>
                <a:cubicBezTo>
                  <a:pt x="12180" y="1787"/>
                  <a:pt x="12169" y="1817"/>
                  <a:pt x="12158" y="1846"/>
                </a:cubicBezTo>
                <a:cubicBezTo>
                  <a:pt x="12136" y="1817"/>
                  <a:pt x="12114" y="1787"/>
                  <a:pt x="12092" y="1758"/>
                </a:cubicBezTo>
                <a:lnTo>
                  <a:pt x="12040" y="1819"/>
                </a:lnTo>
                <a:lnTo>
                  <a:pt x="11958" y="1819"/>
                </a:lnTo>
                <a:cubicBezTo>
                  <a:pt x="11951" y="1836"/>
                  <a:pt x="11943" y="1852"/>
                  <a:pt x="11936" y="1869"/>
                </a:cubicBezTo>
                <a:cubicBezTo>
                  <a:pt x="11917" y="1865"/>
                  <a:pt x="11899" y="1862"/>
                  <a:pt x="11880" y="1858"/>
                </a:cubicBezTo>
                <a:cubicBezTo>
                  <a:pt x="11889" y="1830"/>
                  <a:pt x="11897" y="1802"/>
                  <a:pt x="11906" y="1774"/>
                </a:cubicBezTo>
                <a:cubicBezTo>
                  <a:pt x="11893" y="1769"/>
                  <a:pt x="11881" y="1763"/>
                  <a:pt x="11868" y="1758"/>
                </a:cubicBezTo>
                <a:lnTo>
                  <a:pt x="11734" y="1881"/>
                </a:lnTo>
                <a:cubicBezTo>
                  <a:pt x="11706" y="1901"/>
                  <a:pt x="11679" y="1922"/>
                  <a:pt x="11651" y="1942"/>
                </a:cubicBezTo>
                <a:cubicBezTo>
                  <a:pt x="11653" y="1971"/>
                  <a:pt x="11654" y="2001"/>
                  <a:pt x="11656" y="2030"/>
                </a:cubicBezTo>
                <a:lnTo>
                  <a:pt x="11588" y="2053"/>
                </a:lnTo>
                <a:cubicBezTo>
                  <a:pt x="11575" y="2036"/>
                  <a:pt x="11561" y="2020"/>
                  <a:pt x="11548" y="2003"/>
                </a:cubicBezTo>
                <a:cubicBezTo>
                  <a:pt x="11544" y="1979"/>
                  <a:pt x="11540" y="1954"/>
                  <a:pt x="11536" y="1930"/>
                </a:cubicBezTo>
                <a:cubicBezTo>
                  <a:pt x="11553" y="1926"/>
                  <a:pt x="11571" y="1923"/>
                  <a:pt x="11588" y="1919"/>
                </a:cubicBezTo>
                <a:cubicBezTo>
                  <a:pt x="11576" y="1895"/>
                  <a:pt x="11565" y="1870"/>
                  <a:pt x="11553" y="1846"/>
                </a:cubicBezTo>
                <a:cubicBezTo>
                  <a:pt x="11510" y="1829"/>
                  <a:pt x="11466" y="1813"/>
                  <a:pt x="11423" y="1796"/>
                </a:cubicBezTo>
                <a:cubicBezTo>
                  <a:pt x="11439" y="1824"/>
                  <a:pt x="11454" y="1853"/>
                  <a:pt x="11470" y="1881"/>
                </a:cubicBezTo>
                <a:cubicBezTo>
                  <a:pt x="11466" y="1910"/>
                  <a:pt x="11463" y="1940"/>
                  <a:pt x="11459" y="1969"/>
                </a:cubicBezTo>
                <a:cubicBezTo>
                  <a:pt x="11476" y="1997"/>
                  <a:pt x="11494" y="2025"/>
                  <a:pt x="11511" y="2053"/>
                </a:cubicBezTo>
                <a:cubicBezTo>
                  <a:pt x="11508" y="2086"/>
                  <a:pt x="11504" y="2119"/>
                  <a:pt x="11501" y="2152"/>
                </a:cubicBezTo>
                <a:cubicBezTo>
                  <a:pt x="11484" y="2135"/>
                  <a:pt x="11466" y="2119"/>
                  <a:pt x="11449" y="2102"/>
                </a:cubicBezTo>
                <a:cubicBezTo>
                  <a:pt x="11435" y="2098"/>
                  <a:pt x="11421" y="2095"/>
                  <a:pt x="11407" y="2091"/>
                </a:cubicBezTo>
                <a:cubicBezTo>
                  <a:pt x="11378" y="2136"/>
                  <a:pt x="11348" y="2180"/>
                  <a:pt x="11319" y="2225"/>
                </a:cubicBezTo>
                <a:cubicBezTo>
                  <a:pt x="11335" y="2262"/>
                  <a:pt x="11350" y="2298"/>
                  <a:pt x="11366" y="2335"/>
                </a:cubicBezTo>
                <a:cubicBezTo>
                  <a:pt x="11354" y="2347"/>
                  <a:pt x="11341" y="2358"/>
                  <a:pt x="11329" y="2370"/>
                </a:cubicBezTo>
                <a:lnTo>
                  <a:pt x="11206" y="2286"/>
                </a:lnTo>
                <a:cubicBezTo>
                  <a:pt x="11197" y="2302"/>
                  <a:pt x="11189" y="2319"/>
                  <a:pt x="11180" y="2335"/>
                </a:cubicBezTo>
                <a:cubicBezTo>
                  <a:pt x="11192" y="2356"/>
                  <a:pt x="11204" y="2376"/>
                  <a:pt x="11216" y="2397"/>
                </a:cubicBezTo>
                <a:cubicBezTo>
                  <a:pt x="11218" y="2421"/>
                  <a:pt x="11219" y="2445"/>
                  <a:pt x="11221" y="2469"/>
                </a:cubicBezTo>
                <a:lnTo>
                  <a:pt x="11180" y="2431"/>
                </a:lnTo>
                <a:cubicBezTo>
                  <a:pt x="11157" y="2416"/>
                  <a:pt x="11135" y="2400"/>
                  <a:pt x="11112" y="2385"/>
                </a:cubicBezTo>
                <a:cubicBezTo>
                  <a:pt x="11102" y="2315"/>
                  <a:pt x="11091" y="2245"/>
                  <a:pt x="11081" y="2175"/>
                </a:cubicBezTo>
                <a:cubicBezTo>
                  <a:pt x="11051" y="2143"/>
                  <a:pt x="11022" y="2111"/>
                  <a:pt x="10992" y="2079"/>
                </a:cubicBezTo>
                <a:lnTo>
                  <a:pt x="11025" y="2064"/>
                </a:lnTo>
                <a:lnTo>
                  <a:pt x="11242" y="2175"/>
                </a:lnTo>
                <a:cubicBezTo>
                  <a:pt x="11265" y="2164"/>
                  <a:pt x="11287" y="2152"/>
                  <a:pt x="11310" y="2141"/>
                </a:cubicBezTo>
                <a:cubicBezTo>
                  <a:pt x="11323" y="2115"/>
                  <a:pt x="11337" y="2090"/>
                  <a:pt x="11350" y="2064"/>
                </a:cubicBezTo>
                <a:cubicBezTo>
                  <a:pt x="11345" y="2032"/>
                  <a:pt x="11341" y="2001"/>
                  <a:pt x="11336" y="1969"/>
                </a:cubicBezTo>
                <a:cubicBezTo>
                  <a:pt x="11322" y="1948"/>
                  <a:pt x="11308" y="1928"/>
                  <a:pt x="11294" y="1907"/>
                </a:cubicBezTo>
                <a:lnTo>
                  <a:pt x="11102" y="1747"/>
                </a:lnTo>
                <a:cubicBezTo>
                  <a:pt x="11061" y="1735"/>
                  <a:pt x="11019" y="1724"/>
                  <a:pt x="10978" y="1712"/>
                </a:cubicBezTo>
                <a:cubicBezTo>
                  <a:pt x="10950" y="1683"/>
                  <a:pt x="10923" y="1653"/>
                  <a:pt x="10895" y="1624"/>
                </a:cubicBezTo>
                <a:cubicBezTo>
                  <a:pt x="10881" y="1641"/>
                  <a:pt x="10867" y="1657"/>
                  <a:pt x="10853" y="1674"/>
                </a:cubicBezTo>
                <a:lnTo>
                  <a:pt x="10796" y="1590"/>
                </a:lnTo>
                <a:cubicBezTo>
                  <a:pt x="10813" y="1577"/>
                  <a:pt x="10831" y="1565"/>
                  <a:pt x="10848" y="1552"/>
                </a:cubicBezTo>
                <a:cubicBezTo>
                  <a:pt x="10799" y="1519"/>
                  <a:pt x="10751" y="1485"/>
                  <a:pt x="10702" y="1452"/>
                </a:cubicBezTo>
                <a:lnTo>
                  <a:pt x="10629" y="1479"/>
                </a:lnTo>
                <a:lnTo>
                  <a:pt x="10552" y="1479"/>
                </a:lnTo>
                <a:lnTo>
                  <a:pt x="10495" y="1590"/>
                </a:lnTo>
                <a:lnTo>
                  <a:pt x="10422" y="1575"/>
                </a:lnTo>
                <a:cubicBezTo>
                  <a:pt x="10391" y="1595"/>
                  <a:pt x="10361" y="1616"/>
                  <a:pt x="10330" y="1636"/>
                </a:cubicBezTo>
                <a:lnTo>
                  <a:pt x="10221" y="1808"/>
                </a:lnTo>
                <a:cubicBezTo>
                  <a:pt x="10198" y="1845"/>
                  <a:pt x="10176" y="1882"/>
                  <a:pt x="10153" y="1919"/>
                </a:cubicBezTo>
                <a:cubicBezTo>
                  <a:pt x="10122" y="2008"/>
                  <a:pt x="10090" y="2097"/>
                  <a:pt x="10059" y="2186"/>
                </a:cubicBezTo>
                <a:cubicBezTo>
                  <a:pt x="10033" y="2252"/>
                  <a:pt x="10008" y="2319"/>
                  <a:pt x="9982" y="2385"/>
                </a:cubicBezTo>
                <a:lnTo>
                  <a:pt x="9894" y="2530"/>
                </a:lnTo>
                <a:lnTo>
                  <a:pt x="9774" y="2653"/>
                </a:lnTo>
                <a:cubicBezTo>
                  <a:pt x="9761" y="2686"/>
                  <a:pt x="9747" y="2719"/>
                  <a:pt x="9734" y="2752"/>
                </a:cubicBezTo>
                <a:cubicBezTo>
                  <a:pt x="9741" y="2865"/>
                  <a:pt x="9748" y="2979"/>
                  <a:pt x="9755" y="3092"/>
                </a:cubicBezTo>
                <a:cubicBezTo>
                  <a:pt x="9761" y="3146"/>
                  <a:pt x="9768" y="3199"/>
                  <a:pt x="9774" y="3253"/>
                </a:cubicBezTo>
                <a:cubicBezTo>
                  <a:pt x="9797" y="3277"/>
                  <a:pt x="9819" y="3301"/>
                  <a:pt x="9842" y="3325"/>
                </a:cubicBezTo>
                <a:cubicBezTo>
                  <a:pt x="9854" y="3321"/>
                  <a:pt x="9866" y="3318"/>
                  <a:pt x="9878" y="3314"/>
                </a:cubicBezTo>
                <a:lnTo>
                  <a:pt x="9972" y="3142"/>
                </a:lnTo>
                <a:lnTo>
                  <a:pt x="10008" y="3241"/>
                </a:lnTo>
                <a:cubicBezTo>
                  <a:pt x="10024" y="3310"/>
                  <a:pt x="10039" y="3379"/>
                  <a:pt x="10055" y="3448"/>
                </a:cubicBezTo>
                <a:cubicBezTo>
                  <a:pt x="10071" y="3505"/>
                  <a:pt x="10086" y="3563"/>
                  <a:pt x="10102" y="3620"/>
                </a:cubicBezTo>
                <a:cubicBezTo>
                  <a:pt x="10103" y="3626"/>
                  <a:pt x="10104" y="3633"/>
                  <a:pt x="10105" y="3639"/>
                </a:cubicBezTo>
                <a:lnTo>
                  <a:pt x="10045" y="3681"/>
                </a:lnTo>
                <a:cubicBezTo>
                  <a:pt x="10048" y="3701"/>
                  <a:pt x="10052" y="3722"/>
                  <a:pt x="10055" y="3742"/>
                </a:cubicBezTo>
                <a:lnTo>
                  <a:pt x="10106" y="3826"/>
                </a:lnTo>
                <a:lnTo>
                  <a:pt x="10121" y="3757"/>
                </a:lnTo>
                <a:cubicBezTo>
                  <a:pt x="10122" y="3760"/>
                  <a:pt x="10122" y="3762"/>
                  <a:pt x="10123" y="3765"/>
                </a:cubicBezTo>
                <a:cubicBezTo>
                  <a:pt x="10142" y="3761"/>
                  <a:pt x="10160" y="3758"/>
                  <a:pt x="10179" y="3754"/>
                </a:cubicBezTo>
                <a:cubicBezTo>
                  <a:pt x="10188" y="3713"/>
                  <a:pt x="10196" y="3672"/>
                  <a:pt x="10205" y="3631"/>
                </a:cubicBezTo>
                <a:lnTo>
                  <a:pt x="10267" y="3643"/>
                </a:lnTo>
                <a:cubicBezTo>
                  <a:pt x="10274" y="3594"/>
                  <a:pt x="10281" y="3546"/>
                  <a:pt x="10288" y="3497"/>
                </a:cubicBezTo>
                <a:cubicBezTo>
                  <a:pt x="10290" y="3412"/>
                  <a:pt x="10291" y="3326"/>
                  <a:pt x="10293" y="3241"/>
                </a:cubicBezTo>
                <a:lnTo>
                  <a:pt x="10340" y="3203"/>
                </a:lnTo>
                <a:cubicBezTo>
                  <a:pt x="10352" y="3146"/>
                  <a:pt x="10365" y="3088"/>
                  <a:pt x="10377" y="3031"/>
                </a:cubicBezTo>
                <a:cubicBezTo>
                  <a:pt x="10360" y="3003"/>
                  <a:pt x="10342" y="2975"/>
                  <a:pt x="10325" y="2947"/>
                </a:cubicBezTo>
                <a:lnTo>
                  <a:pt x="10283" y="2848"/>
                </a:lnTo>
                <a:lnTo>
                  <a:pt x="10304" y="2641"/>
                </a:lnTo>
                <a:lnTo>
                  <a:pt x="10387" y="2519"/>
                </a:lnTo>
                <a:cubicBezTo>
                  <a:pt x="10410" y="2482"/>
                  <a:pt x="10432" y="2445"/>
                  <a:pt x="10455" y="2408"/>
                </a:cubicBezTo>
                <a:cubicBezTo>
                  <a:pt x="10449" y="2380"/>
                  <a:pt x="10444" y="2352"/>
                  <a:pt x="10438" y="2324"/>
                </a:cubicBezTo>
                <a:lnTo>
                  <a:pt x="10474" y="2225"/>
                </a:lnTo>
                <a:lnTo>
                  <a:pt x="10552" y="2186"/>
                </a:lnTo>
                <a:lnTo>
                  <a:pt x="10620" y="2248"/>
                </a:lnTo>
                <a:cubicBezTo>
                  <a:pt x="10623" y="2268"/>
                  <a:pt x="10626" y="2289"/>
                  <a:pt x="10629" y="2309"/>
                </a:cubicBezTo>
                <a:cubicBezTo>
                  <a:pt x="10621" y="2318"/>
                  <a:pt x="10612" y="2326"/>
                  <a:pt x="10604" y="2335"/>
                </a:cubicBezTo>
                <a:cubicBezTo>
                  <a:pt x="10573" y="2387"/>
                  <a:pt x="10542" y="2440"/>
                  <a:pt x="10511" y="2492"/>
                </a:cubicBezTo>
                <a:cubicBezTo>
                  <a:pt x="10499" y="2521"/>
                  <a:pt x="10486" y="2551"/>
                  <a:pt x="10474" y="2580"/>
                </a:cubicBezTo>
                <a:lnTo>
                  <a:pt x="10459" y="2664"/>
                </a:lnTo>
                <a:cubicBezTo>
                  <a:pt x="10469" y="2709"/>
                  <a:pt x="10480" y="2753"/>
                  <a:pt x="10490" y="2798"/>
                </a:cubicBezTo>
                <a:lnTo>
                  <a:pt x="10490" y="2947"/>
                </a:lnTo>
                <a:cubicBezTo>
                  <a:pt x="10507" y="2964"/>
                  <a:pt x="10525" y="2980"/>
                  <a:pt x="10542" y="2997"/>
                </a:cubicBezTo>
                <a:lnTo>
                  <a:pt x="10578" y="3081"/>
                </a:lnTo>
                <a:lnTo>
                  <a:pt x="10655" y="3043"/>
                </a:lnTo>
                <a:lnTo>
                  <a:pt x="10740" y="2997"/>
                </a:lnTo>
                <a:cubicBezTo>
                  <a:pt x="10769" y="2992"/>
                  <a:pt x="10798" y="2986"/>
                  <a:pt x="10827" y="2981"/>
                </a:cubicBezTo>
                <a:cubicBezTo>
                  <a:pt x="10846" y="3007"/>
                  <a:pt x="10865" y="3032"/>
                  <a:pt x="10884" y="3058"/>
                </a:cubicBezTo>
                <a:cubicBezTo>
                  <a:pt x="10868" y="3086"/>
                  <a:pt x="10853" y="3114"/>
                  <a:pt x="10837" y="3142"/>
                </a:cubicBezTo>
                <a:lnTo>
                  <a:pt x="10785" y="3142"/>
                </a:lnTo>
                <a:cubicBezTo>
                  <a:pt x="10766" y="3134"/>
                  <a:pt x="10747" y="3127"/>
                  <a:pt x="10728" y="3119"/>
                </a:cubicBezTo>
                <a:cubicBezTo>
                  <a:pt x="10708" y="3127"/>
                  <a:pt x="10687" y="3134"/>
                  <a:pt x="10667" y="3142"/>
                </a:cubicBezTo>
                <a:cubicBezTo>
                  <a:pt x="10648" y="3155"/>
                  <a:pt x="10629" y="3167"/>
                  <a:pt x="10610" y="3180"/>
                </a:cubicBezTo>
                <a:cubicBezTo>
                  <a:pt x="10613" y="3208"/>
                  <a:pt x="10617" y="3236"/>
                  <a:pt x="10620" y="3264"/>
                </a:cubicBezTo>
                <a:cubicBezTo>
                  <a:pt x="10632" y="3281"/>
                  <a:pt x="10643" y="3297"/>
                  <a:pt x="10655" y="3314"/>
                </a:cubicBezTo>
                <a:cubicBezTo>
                  <a:pt x="10661" y="3305"/>
                  <a:pt x="10666" y="3296"/>
                  <a:pt x="10672" y="3287"/>
                </a:cubicBezTo>
                <a:lnTo>
                  <a:pt x="10672" y="3375"/>
                </a:lnTo>
                <a:lnTo>
                  <a:pt x="10672" y="3486"/>
                </a:lnTo>
                <a:lnTo>
                  <a:pt x="10629" y="3486"/>
                </a:lnTo>
                <a:lnTo>
                  <a:pt x="10584" y="3375"/>
                </a:lnTo>
                <a:cubicBezTo>
                  <a:pt x="10570" y="3392"/>
                  <a:pt x="10556" y="3408"/>
                  <a:pt x="10542" y="3425"/>
                </a:cubicBezTo>
                <a:cubicBezTo>
                  <a:pt x="10535" y="3457"/>
                  <a:pt x="10528" y="3488"/>
                  <a:pt x="10521" y="3520"/>
                </a:cubicBezTo>
                <a:cubicBezTo>
                  <a:pt x="10523" y="3557"/>
                  <a:pt x="10524" y="3594"/>
                  <a:pt x="10526" y="3631"/>
                </a:cubicBezTo>
                <a:lnTo>
                  <a:pt x="10547" y="3754"/>
                </a:lnTo>
                <a:lnTo>
                  <a:pt x="10480" y="3803"/>
                </a:lnTo>
                <a:cubicBezTo>
                  <a:pt x="10476" y="3827"/>
                  <a:pt x="10473" y="3852"/>
                  <a:pt x="10469" y="3876"/>
                </a:cubicBezTo>
                <a:lnTo>
                  <a:pt x="10422" y="3876"/>
                </a:lnTo>
                <a:cubicBezTo>
                  <a:pt x="10420" y="3863"/>
                  <a:pt x="10419" y="3851"/>
                  <a:pt x="10417" y="3838"/>
                </a:cubicBezTo>
                <a:cubicBezTo>
                  <a:pt x="10400" y="3830"/>
                  <a:pt x="10383" y="3823"/>
                  <a:pt x="10366" y="3815"/>
                </a:cubicBezTo>
                <a:cubicBezTo>
                  <a:pt x="10345" y="3831"/>
                  <a:pt x="10325" y="3848"/>
                  <a:pt x="10304" y="3864"/>
                </a:cubicBezTo>
                <a:cubicBezTo>
                  <a:pt x="10278" y="3888"/>
                  <a:pt x="10252" y="3913"/>
                  <a:pt x="10226" y="3937"/>
                </a:cubicBezTo>
                <a:cubicBezTo>
                  <a:pt x="10216" y="3954"/>
                  <a:pt x="10205" y="3970"/>
                  <a:pt x="10195" y="3987"/>
                </a:cubicBezTo>
                <a:cubicBezTo>
                  <a:pt x="10187" y="3970"/>
                  <a:pt x="10178" y="3954"/>
                  <a:pt x="10170" y="3937"/>
                </a:cubicBezTo>
                <a:lnTo>
                  <a:pt x="10106" y="3876"/>
                </a:lnTo>
                <a:cubicBezTo>
                  <a:pt x="10097" y="3889"/>
                  <a:pt x="10089" y="3901"/>
                  <a:pt x="10080" y="3914"/>
                </a:cubicBezTo>
                <a:cubicBezTo>
                  <a:pt x="10063" y="3922"/>
                  <a:pt x="10046" y="3929"/>
                  <a:pt x="10029" y="3937"/>
                </a:cubicBezTo>
                <a:lnTo>
                  <a:pt x="10029" y="3887"/>
                </a:lnTo>
                <a:lnTo>
                  <a:pt x="9977" y="3853"/>
                </a:lnTo>
                <a:lnTo>
                  <a:pt x="9977" y="3792"/>
                </a:lnTo>
                <a:cubicBezTo>
                  <a:pt x="9972" y="3766"/>
                  <a:pt x="9967" y="3741"/>
                  <a:pt x="9962" y="3715"/>
                </a:cubicBezTo>
                <a:cubicBezTo>
                  <a:pt x="9972" y="3679"/>
                  <a:pt x="9983" y="3644"/>
                  <a:pt x="9993" y="3608"/>
                </a:cubicBezTo>
                <a:lnTo>
                  <a:pt x="10008" y="3620"/>
                </a:lnTo>
                <a:cubicBezTo>
                  <a:pt x="10012" y="3600"/>
                  <a:pt x="10015" y="3579"/>
                  <a:pt x="10019" y="3559"/>
                </a:cubicBezTo>
                <a:cubicBezTo>
                  <a:pt x="10010" y="3550"/>
                  <a:pt x="10002" y="3541"/>
                  <a:pt x="9993" y="3532"/>
                </a:cubicBezTo>
                <a:cubicBezTo>
                  <a:pt x="9991" y="3520"/>
                  <a:pt x="9990" y="3509"/>
                  <a:pt x="9988" y="3497"/>
                </a:cubicBezTo>
                <a:cubicBezTo>
                  <a:pt x="9993" y="3481"/>
                  <a:pt x="9998" y="3464"/>
                  <a:pt x="10003" y="3448"/>
                </a:cubicBezTo>
                <a:lnTo>
                  <a:pt x="10003" y="3375"/>
                </a:lnTo>
                <a:cubicBezTo>
                  <a:pt x="9991" y="3387"/>
                  <a:pt x="9979" y="3398"/>
                  <a:pt x="9967" y="3410"/>
                </a:cubicBezTo>
                <a:cubicBezTo>
                  <a:pt x="9962" y="3423"/>
                  <a:pt x="9956" y="3435"/>
                  <a:pt x="9951" y="3448"/>
                </a:cubicBezTo>
                <a:cubicBezTo>
                  <a:pt x="9937" y="3452"/>
                  <a:pt x="9924" y="3455"/>
                  <a:pt x="9910" y="3459"/>
                </a:cubicBezTo>
                <a:cubicBezTo>
                  <a:pt x="9905" y="3476"/>
                  <a:pt x="9899" y="3492"/>
                  <a:pt x="9894" y="3509"/>
                </a:cubicBezTo>
                <a:cubicBezTo>
                  <a:pt x="9892" y="3522"/>
                  <a:pt x="9891" y="3534"/>
                  <a:pt x="9889" y="3547"/>
                </a:cubicBezTo>
                <a:cubicBezTo>
                  <a:pt x="9891" y="3599"/>
                  <a:pt x="9892" y="3652"/>
                  <a:pt x="9894" y="3704"/>
                </a:cubicBezTo>
                <a:cubicBezTo>
                  <a:pt x="9901" y="3733"/>
                  <a:pt x="9908" y="3763"/>
                  <a:pt x="9915" y="3792"/>
                </a:cubicBezTo>
                <a:cubicBezTo>
                  <a:pt x="9917" y="3820"/>
                  <a:pt x="9918" y="3848"/>
                  <a:pt x="9920" y="3876"/>
                </a:cubicBezTo>
                <a:cubicBezTo>
                  <a:pt x="9925" y="3896"/>
                  <a:pt x="9931" y="3917"/>
                  <a:pt x="9936" y="3937"/>
                </a:cubicBezTo>
                <a:cubicBezTo>
                  <a:pt x="9925" y="3961"/>
                  <a:pt x="9915" y="3986"/>
                  <a:pt x="9904" y="4010"/>
                </a:cubicBezTo>
                <a:cubicBezTo>
                  <a:pt x="9901" y="3998"/>
                  <a:pt x="9897" y="3987"/>
                  <a:pt x="9894" y="3975"/>
                </a:cubicBezTo>
                <a:lnTo>
                  <a:pt x="9852" y="3987"/>
                </a:lnTo>
                <a:cubicBezTo>
                  <a:pt x="9849" y="3998"/>
                  <a:pt x="9845" y="4010"/>
                  <a:pt x="9842" y="4021"/>
                </a:cubicBezTo>
                <a:lnTo>
                  <a:pt x="9800" y="4021"/>
                </a:lnTo>
                <a:cubicBezTo>
                  <a:pt x="9778" y="4041"/>
                  <a:pt x="9756" y="4062"/>
                  <a:pt x="9734" y="4082"/>
                </a:cubicBezTo>
                <a:cubicBezTo>
                  <a:pt x="9720" y="4160"/>
                  <a:pt x="9706" y="4237"/>
                  <a:pt x="9692" y="4315"/>
                </a:cubicBezTo>
                <a:cubicBezTo>
                  <a:pt x="9683" y="4328"/>
                  <a:pt x="9675" y="4341"/>
                  <a:pt x="9666" y="4354"/>
                </a:cubicBezTo>
                <a:cubicBezTo>
                  <a:pt x="9652" y="4365"/>
                  <a:pt x="9639" y="4377"/>
                  <a:pt x="9625" y="4388"/>
                </a:cubicBezTo>
                <a:lnTo>
                  <a:pt x="9578" y="4426"/>
                </a:lnTo>
                <a:cubicBezTo>
                  <a:pt x="9573" y="4467"/>
                  <a:pt x="9567" y="4508"/>
                  <a:pt x="9562" y="4549"/>
                </a:cubicBezTo>
                <a:cubicBezTo>
                  <a:pt x="9521" y="4590"/>
                  <a:pt x="9479" y="4630"/>
                  <a:pt x="9438" y="4671"/>
                </a:cubicBezTo>
                <a:lnTo>
                  <a:pt x="9386" y="4598"/>
                </a:lnTo>
                <a:cubicBezTo>
                  <a:pt x="9391" y="4659"/>
                  <a:pt x="9397" y="4721"/>
                  <a:pt x="9402" y="4782"/>
                </a:cubicBezTo>
                <a:cubicBezTo>
                  <a:pt x="9373" y="4769"/>
                  <a:pt x="9343" y="4757"/>
                  <a:pt x="9314" y="4744"/>
                </a:cubicBezTo>
                <a:lnTo>
                  <a:pt x="9246" y="4782"/>
                </a:lnTo>
                <a:cubicBezTo>
                  <a:pt x="9248" y="4819"/>
                  <a:pt x="9249" y="4856"/>
                  <a:pt x="9251" y="4893"/>
                </a:cubicBezTo>
                <a:cubicBezTo>
                  <a:pt x="9279" y="4913"/>
                  <a:pt x="9306" y="4934"/>
                  <a:pt x="9334" y="4954"/>
                </a:cubicBezTo>
                <a:lnTo>
                  <a:pt x="9376" y="5038"/>
                </a:lnTo>
                <a:lnTo>
                  <a:pt x="9433" y="5221"/>
                </a:lnTo>
                <a:cubicBezTo>
                  <a:pt x="9430" y="5327"/>
                  <a:pt x="9426" y="5433"/>
                  <a:pt x="9423" y="5539"/>
                </a:cubicBezTo>
                <a:cubicBezTo>
                  <a:pt x="9413" y="5572"/>
                  <a:pt x="9402" y="5605"/>
                  <a:pt x="9392" y="5638"/>
                </a:cubicBezTo>
                <a:lnTo>
                  <a:pt x="9303" y="5638"/>
                </a:lnTo>
                <a:cubicBezTo>
                  <a:pt x="9287" y="5642"/>
                  <a:pt x="9272" y="5645"/>
                  <a:pt x="9256" y="5649"/>
                </a:cubicBezTo>
                <a:cubicBezTo>
                  <a:pt x="9237" y="5641"/>
                  <a:pt x="9218" y="5634"/>
                  <a:pt x="9199" y="5626"/>
                </a:cubicBezTo>
                <a:lnTo>
                  <a:pt x="9127" y="5626"/>
                </a:lnTo>
                <a:cubicBezTo>
                  <a:pt x="9105" y="5617"/>
                  <a:pt x="9082" y="5609"/>
                  <a:pt x="9060" y="5600"/>
                </a:cubicBezTo>
                <a:lnTo>
                  <a:pt x="8982" y="5711"/>
                </a:lnTo>
                <a:lnTo>
                  <a:pt x="9003" y="5783"/>
                </a:lnTo>
                <a:lnTo>
                  <a:pt x="8997" y="5894"/>
                </a:lnTo>
                <a:lnTo>
                  <a:pt x="8997" y="5944"/>
                </a:lnTo>
                <a:cubicBezTo>
                  <a:pt x="9001" y="5964"/>
                  <a:pt x="9004" y="5985"/>
                  <a:pt x="9008" y="6005"/>
                </a:cubicBezTo>
                <a:lnTo>
                  <a:pt x="9008" y="6078"/>
                </a:lnTo>
                <a:cubicBezTo>
                  <a:pt x="9003" y="6111"/>
                  <a:pt x="8997" y="6144"/>
                  <a:pt x="8992" y="6177"/>
                </a:cubicBezTo>
                <a:cubicBezTo>
                  <a:pt x="8990" y="6197"/>
                  <a:pt x="8989" y="6218"/>
                  <a:pt x="8987" y="6238"/>
                </a:cubicBezTo>
                <a:cubicBezTo>
                  <a:pt x="8980" y="6258"/>
                  <a:pt x="8973" y="6279"/>
                  <a:pt x="8966" y="6299"/>
                </a:cubicBezTo>
                <a:cubicBezTo>
                  <a:pt x="8964" y="6335"/>
                  <a:pt x="8963" y="6370"/>
                  <a:pt x="8961" y="6406"/>
                </a:cubicBezTo>
                <a:cubicBezTo>
                  <a:pt x="8964" y="6426"/>
                  <a:pt x="8968" y="6447"/>
                  <a:pt x="8971" y="6467"/>
                </a:cubicBezTo>
                <a:cubicBezTo>
                  <a:pt x="8980" y="6472"/>
                  <a:pt x="8988" y="6478"/>
                  <a:pt x="8997" y="6483"/>
                </a:cubicBezTo>
                <a:cubicBezTo>
                  <a:pt x="8999" y="6515"/>
                  <a:pt x="9001" y="6546"/>
                  <a:pt x="9003" y="6578"/>
                </a:cubicBezTo>
                <a:cubicBezTo>
                  <a:pt x="8999" y="6619"/>
                  <a:pt x="8996" y="6660"/>
                  <a:pt x="8992" y="6701"/>
                </a:cubicBezTo>
                <a:cubicBezTo>
                  <a:pt x="9002" y="6697"/>
                  <a:pt x="9013" y="6693"/>
                  <a:pt x="9023" y="6689"/>
                </a:cubicBezTo>
                <a:lnTo>
                  <a:pt x="9055" y="6712"/>
                </a:lnTo>
                <a:cubicBezTo>
                  <a:pt x="9062" y="6701"/>
                  <a:pt x="9068" y="6689"/>
                  <a:pt x="9075" y="6678"/>
                </a:cubicBezTo>
                <a:cubicBezTo>
                  <a:pt x="9092" y="6686"/>
                  <a:pt x="9110" y="6693"/>
                  <a:pt x="9127" y="6701"/>
                </a:cubicBezTo>
                <a:cubicBezTo>
                  <a:pt x="9132" y="6734"/>
                  <a:pt x="9138" y="6767"/>
                  <a:pt x="9143" y="6800"/>
                </a:cubicBezTo>
                <a:cubicBezTo>
                  <a:pt x="9150" y="6817"/>
                  <a:pt x="9157" y="6833"/>
                  <a:pt x="9164" y="6850"/>
                </a:cubicBezTo>
                <a:lnTo>
                  <a:pt x="9165" y="6850"/>
                </a:lnTo>
                <a:cubicBezTo>
                  <a:pt x="9159" y="6878"/>
                  <a:pt x="9154" y="6906"/>
                  <a:pt x="9148" y="6934"/>
                </a:cubicBezTo>
                <a:cubicBezTo>
                  <a:pt x="9134" y="6991"/>
                  <a:pt x="9121" y="7049"/>
                  <a:pt x="9107" y="7106"/>
                </a:cubicBezTo>
                <a:cubicBezTo>
                  <a:pt x="9093" y="7126"/>
                  <a:pt x="9079" y="7147"/>
                  <a:pt x="9065" y="7167"/>
                </a:cubicBezTo>
                <a:lnTo>
                  <a:pt x="9008" y="7239"/>
                </a:lnTo>
                <a:cubicBezTo>
                  <a:pt x="8996" y="7276"/>
                  <a:pt x="8983" y="7313"/>
                  <a:pt x="8971" y="7350"/>
                </a:cubicBezTo>
                <a:cubicBezTo>
                  <a:pt x="8968" y="7378"/>
                  <a:pt x="8964" y="7406"/>
                  <a:pt x="8961" y="7434"/>
                </a:cubicBezTo>
                <a:cubicBezTo>
                  <a:pt x="8952" y="7479"/>
                  <a:pt x="8944" y="7523"/>
                  <a:pt x="8935" y="7568"/>
                </a:cubicBezTo>
                <a:cubicBezTo>
                  <a:pt x="8938" y="7634"/>
                  <a:pt x="8942" y="7701"/>
                  <a:pt x="8945" y="7767"/>
                </a:cubicBezTo>
                <a:cubicBezTo>
                  <a:pt x="8928" y="7812"/>
                  <a:pt x="8910" y="7856"/>
                  <a:pt x="8893" y="7901"/>
                </a:cubicBezTo>
                <a:cubicBezTo>
                  <a:pt x="8883" y="7917"/>
                  <a:pt x="8873" y="7934"/>
                  <a:pt x="8863" y="7950"/>
                </a:cubicBezTo>
                <a:cubicBezTo>
                  <a:pt x="8847" y="7986"/>
                  <a:pt x="8832" y="8021"/>
                  <a:pt x="8816" y="8057"/>
                </a:cubicBezTo>
                <a:cubicBezTo>
                  <a:pt x="8797" y="8062"/>
                  <a:pt x="8778" y="8068"/>
                  <a:pt x="8759" y="8073"/>
                </a:cubicBezTo>
                <a:cubicBezTo>
                  <a:pt x="8749" y="8093"/>
                  <a:pt x="8738" y="8114"/>
                  <a:pt x="8728" y="8134"/>
                </a:cubicBezTo>
                <a:lnTo>
                  <a:pt x="8686" y="8302"/>
                </a:lnTo>
                <a:cubicBezTo>
                  <a:pt x="8673" y="8322"/>
                  <a:pt x="8659" y="8343"/>
                  <a:pt x="8646" y="8363"/>
                </a:cubicBezTo>
                <a:cubicBezTo>
                  <a:pt x="8639" y="8396"/>
                  <a:pt x="8631" y="8430"/>
                  <a:pt x="8624" y="8463"/>
                </a:cubicBezTo>
                <a:lnTo>
                  <a:pt x="8624" y="8547"/>
                </a:lnTo>
                <a:cubicBezTo>
                  <a:pt x="8619" y="8580"/>
                  <a:pt x="8613" y="8613"/>
                  <a:pt x="8608" y="8646"/>
                </a:cubicBezTo>
                <a:cubicBezTo>
                  <a:pt x="8602" y="8654"/>
                  <a:pt x="8595" y="8661"/>
                  <a:pt x="8589" y="8669"/>
                </a:cubicBezTo>
                <a:cubicBezTo>
                  <a:pt x="8577" y="8702"/>
                  <a:pt x="8564" y="8735"/>
                  <a:pt x="8552" y="8768"/>
                </a:cubicBezTo>
                <a:lnTo>
                  <a:pt x="8531" y="8879"/>
                </a:lnTo>
                <a:cubicBezTo>
                  <a:pt x="8533" y="8896"/>
                  <a:pt x="8535" y="8912"/>
                  <a:pt x="8537" y="8929"/>
                </a:cubicBezTo>
                <a:lnTo>
                  <a:pt x="8516" y="9013"/>
                </a:lnTo>
                <a:cubicBezTo>
                  <a:pt x="8507" y="9030"/>
                  <a:pt x="8499" y="9046"/>
                  <a:pt x="8490" y="9063"/>
                </a:cubicBezTo>
                <a:cubicBezTo>
                  <a:pt x="8488" y="9087"/>
                  <a:pt x="8487" y="9111"/>
                  <a:pt x="8485" y="9135"/>
                </a:cubicBezTo>
                <a:cubicBezTo>
                  <a:pt x="8483" y="9159"/>
                  <a:pt x="8481" y="9184"/>
                  <a:pt x="8479" y="9208"/>
                </a:cubicBezTo>
                <a:cubicBezTo>
                  <a:pt x="8490" y="9232"/>
                  <a:pt x="8500" y="9257"/>
                  <a:pt x="8511" y="9281"/>
                </a:cubicBezTo>
                <a:cubicBezTo>
                  <a:pt x="8516" y="9306"/>
                  <a:pt x="8521" y="9332"/>
                  <a:pt x="8526" y="9357"/>
                </a:cubicBezTo>
                <a:cubicBezTo>
                  <a:pt x="8524" y="9385"/>
                  <a:pt x="8523" y="9413"/>
                  <a:pt x="8521" y="9441"/>
                </a:cubicBezTo>
                <a:cubicBezTo>
                  <a:pt x="8523" y="9469"/>
                  <a:pt x="8524" y="9497"/>
                  <a:pt x="8526" y="9525"/>
                </a:cubicBezTo>
                <a:cubicBezTo>
                  <a:pt x="8528" y="9579"/>
                  <a:pt x="8529" y="9632"/>
                  <a:pt x="8531" y="9686"/>
                </a:cubicBezTo>
                <a:cubicBezTo>
                  <a:pt x="8528" y="9734"/>
                  <a:pt x="8524" y="9783"/>
                  <a:pt x="8521" y="9831"/>
                </a:cubicBezTo>
                <a:cubicBezTo>
                  <a:pt x="8516" y="9860"/>
                  <a:pt x="8510" y="9890"/>
                  <a:pt x="8505" y="9919"/>
                </a:cubicBezTo>
                <a:lnTo>
                  <a:pt x="8511" y="10003"/>
                </a:lnTo>
                <a:cubicBezTo>
                  <a:pt x="8506" y="10032"/>
                  <a:pt x="8500" y="10062"/>
                  <a:pt x="8495" y="10091"/>
                </a:cubicBezTo>
                <a:cubicBezTo>
                  <a:pt x="8485" y="10127"/>
                  <a:pt x="8474" y="10162"/>
                  <a:pt x="8464" y="10198"/>
                </a:cubicBezTo>
                <a:cubicBezTo>
                  <a:pt x="8455" y="10211"/>
                  <a:pt x="8447" y="10223"/>
                  <a:pt x="8438" y="10236"/>
                </a:cubicBezTo>
                <a:cubicBezTo>
                  <a:pt x="8448" y="10256"/>
                  <a:pt x="8459" y="10277"/>
                  <a:pt x="8469" y="10297"/>
                </a:cubicBezTo>
                <a:cubicBezTo>
                  <a:pt x="8478" y="10338"/>
                  <a:pt x="8486" y="10379"/>
                  <a:pt x="8495" y="10420"/>
                </a:cubicBezTo>
                <a:cubicBezTo>
                  <a:pt x="8492" y="10444"/>
                  <a:pt x="8488" y="10468"/>
                  <a:pt x="8485" y="10492"/>
                </a:cubicBezTo>
                <a:cubicBezTo>
                  <a:pt x="8488" y="10533"/>
                  <a:pt x="8492" y="10574"/>
                  <a:pt x="8495" y="10615"/>
                </a:cubicBezTo>
                <a:cubicBezTo>
                  <a:pt x="8497" y="10628"/>
                  <a:pt x="8498" y="10640"/>
                  <a:pt x="8500" y="10653"/>
                </a:cubicBezTo>
                <a:cubicBezTo>
                  <a:pt x="8507" y="10664"/>
                  <a:pt x="8514" y="10676"/>
                  <a:pt x="8521" y="10687"/>
                </a:cubicBezTo>
                <a:lnTo>
                  <a:pt x="8521" y="10714"/>
                </a:lnTo>
                <a:cubicBezTo>
                  <a:pt x="8526" y="10731"/>
                  <a:pt x="8532" y="10747"/>
                  <a:pt x="8537" y="10764"/>
                </a:cubicBezTo>
                <a:cubicBezTo>
                  <a:pt x="8546" y="10768"/>
                  <a:pt x="8554" y="10771"/>
                  <a:pt x="8563" y="10775"/>
                </a:cubicBezTo>
                <a:cubicBezTo>
                  <a:pt x="8573" y="10799"/>
                  <a:pt x="8584" y="10824"/>
                  <a:pt x="8594" y="10848"/>
                </a:cubicBezTo>
                <a:cubicBezTo>
                  <a:pt x="8599" y="10856"/>
                  <a:pt x="8603" y="10863"/>
                  <a:pt x="8608" y="10871"/>
                </a:cubicBezTo>
                <a:cubicBezTo>
                  <a:pt x="8612" y="10884"/>
                  <a:pt x="8616" y="10896"/>
                  <a:pt x="8620" y="10909"/>
                </a:cubicBezTo>
                <a:cubicBezTo>
                  <a:pt x="8621" y="10933"/>
                  <a:pt x="8623" y="10958"/>
                  <a:pt x="8624" y="10982"/>
                </a:cubicBezTo>
                <a:cubicBezTo>
                  <a:pt x="8630" y="10995"/>
                  <a:pt x="8635" y="11007"/>
                  <a:pt x="8641" y="11020"/>
                </a:cubicBezTo>
                <a:cubicBezTo>
                  <a:pt x="8646" y="11028"/>
                  <a:pt x="8650" y="11035"/>
                  <a:pt x="8655" y="11043"/>
                </a:cubicBezTo>
                <a:cubicBezTo>
                  <a:pt x="8662" y="11063"/>
                  <a:pt x="8669" y="11084"/>
                  <a:pt x="8676" y="11104"/>
                </a:cubicBezTo>
                <a:cubicBezTo>
                  <a:pt x="8685" y="11137"/>
                  <a:pt x="8693" y="11170"/>
                  <a:pt x="8702" y="11203"/>
                </a:cubicBezTo>
                <a:cubicBezTo>
                  <a:pt x="8704" y="11244"/>
                  <a:pt x="8705" y="11285"/>
                  <a:pt x="8707" y="11326"/>
                </a:cubicBezTo>
                <a:cubicBezTo>
                  <a:pt x="8711" y="11346"/>
                  <a:pt x="8714" y="11367"/>
                  <a:pt x="8718" y="11387"/>
                </a:cubicBezTo>
                <a:cubicBezTo>
                  <a:pt x="8728" y="11415"/>
                  <a:pt x="8739" y="11443"/>
                  <a:pt x="8749" y="11471"/>
                </a:cubicBezTo>
                <a:cubicBezTo>
                  <a:pt x="8763" y="11491"/>
                  <a:pt x="8776" y="11512"/>
                  <a:pt x="8790" y="11532"/>
                </a:cubicBezTo>
                <a:cubicBezTo>
                  <a:pt x="8795" y="11536"/>
                  <a:pt x="8801" y="11539"/>
                  <a:pt x="8806" y="11543"/>
                </a:cubicBezTo>
                <a:lnTo>
                  <a:pt x="8848" y="11654"/>
                </a:lnTo>
                <a:cubicBezTo>
                  <a:pt x="8865" y="11683"/>
                  <a:pt x="8883" y="11713"/>
                  <a:pt x="8900" y="11742"/>
                </a:cubicBezTo>
                <a:cubicBezTo>
                  <a:pt x="8919" y="11783"/>
                  <a:pt x="8937" y="11824"/>
                  <a:pt x="8956" y="11865"/>
                </a:cubicBezTo>
                <a:cubicBezTo>
                  <a:pt x="8977" y="11889"/>
                  <a:pt x="8997" y="11913"/>
                  <a:pt x="9018" y="11937"/>
                </a:cubicBezTo>
                <a:lnTo>
                  <a:pt x="9034" y="11937"/>
                </a:lnTo>
                <a:lnTo>
                  <a:pt x="9044" y="11937"/>
                </a:lnTo>
                <a:cubicBezTo>
                  <a:pt x="9065" y="11917"/>
                  <a:pt x="9086" y="11896"/>
                  <a:pt x="9107" y="11876"/>
                </a:cubicBezTo>
                <a:lnTo>
                  <a:pt x="9148" y="11826"/>
                </a:lnTo>
                <a:cubicBezTo>
                  <a:pt x="9172" y="11818"/>
                  <a:pt x="9196" y="11811"/>
                  <a:pt x="9220" y="11803"/>
                </a:cubicBezTo>
                <a:lnTo>
                  <a:pt x="9256" y="11803"/>
                </a:lnTo>
                <a:cubicBezTo>
                  <a:pt x="9270" y="11815"/>
                  <a:pt x="9284" y="11826"/>
                  <a:pt x="9298" y="11838"/>
                </a:cubicBezTo>
                <a:lnTo>
                  <a:pt x="9324" y="11838"/>
                </a:lnTo>
                <a:lnTo>
                  <a:pt x="9376" y="11887"/>
                </a:lnTo>
                <a:cubicBezTo>
                  <a:pt x="9400" y="11874"/>
                  <a:pt x="9425" y="11862"/>
                  <a:pt x="9449" y="11849"/>
                </a:cubicBezTo>
                <a:cubicBezTo>
                  <a:pt x="9461" y="11829"/>
                  <a:pt x="9472" y="11808"/>
                  <a:pt x="9484" y="11788"/>
                </a:cubicBezTo>
                <a:cubicBezTo>
                  <a:pt x="9515" y="11756"/>
                  <a:pt x="9547" y="11725"/>
                  <a:pt x="9578" y="11693"/>
                </a:cubicBezTo>
                <a:cubicBezTo>
                  <a:pt x="9594" y="11680"/>
                  <a:pt x="9609" y="11667"/>
                  <a:pt x="9625" y="11654"/>
                </a:cubicBezTo>
                <a:cubicBezTo>
                  <a:pt x="9642" y="11646"/>
                  <a:pt x="9660" y="11639"/>
                  <a:pt x="9677" y="11631"/>
                </a:cubicBezTo>
                <a:lnTo>
                  <a:pt x="9729" y="11631"/>
                </a:lnTo>
                <a:lnTo>
                  <a:pt x="9774" y="11631"/>
                </a:lnTo>
                <a:lnTo>
                  <a:pt x="9816" y="11742"/>
                </a:lnTo>
                <a:cubicBezTo>
                  <a:pt x="9823" y="11783"/>
                  <a:pt x="9831" y="11824"/>
                  <a:pt x="9838" y="11865"/>
                </a:cubicBezTo>
                <a:cubicBezTo>
                  <a:pt x="9848" y="11897"/>
                  <a:pt x="9858" y="11928"/>
                  <a:pt x="9868" y="11960"/>
                </a:cubicBezTo>
                <a:lnTo>
                  <a:pt x="9915" y="11960"/>
                </a:lnTo>
                <a:cubicBezTo>
                  <a:pt x="9922" y="11949"/>
                  <a:pt x="9929" y="11937"/>
                  <a:pt x="9936" y="11926"/>
                </a:cubicBezTo>
                <a:cubicBezTo>
                  <a:pt x="9943" y="11930"/>
                  <a:pt x="9949" y="11933"/>
                  <a:pt x="9956" y="11937"/>
                </a:cubicBezTo>
                <a:cubicBezTo>
                  <a:pt x="9977" y="11917"/>
                  <a:pt x="9998" y="11896"/>
                  <a:pt x="10019" y="11876"/>
                </a:cubicBezTo>
                <a:lnTo>
                  <a:pt x="10019" y="11926"/>
                </a:lnTo>
                <a:cubicBezTo>
                  <a:pt x="10024" y="11934"/>
                  <a:pt x="10029" y="11941"/>
                  <a:pt x="10034" y="11949"/>
                </a:cubicBezTo>
                <a:cubicBezTo>
                  <a:pt x="10038" y="11973"/>
                  <a:pt x="10041" y="11997"/>
                  <a:pt x="10045" y="12021"/>
                </a:cubicBezTo>
                <a:cubicBezTo>
                  <a:pt x="10054" y="12030"/>
                  <a:pt x="10062" y="12039"/>
                  <a:pt x="10071" y="12048"/>
                </a:cubicBezTo>
                <a:cubicBezTo>
                  <a:pt x="10080" y="12084"/>
                  <a:pt x="10088" y="12119"/>
                  <a:pt x="10097" y="12155"/>
                </a:cubicBezTo>
                <a:cubicBezTo>
                  <a:pt x="10093" y="12196"/>
                  <a:pt x="10089" y="12236"/>
                  <a:pt x="10085" y="12277"/>
                </a:cubicBezTo>
                <a:cubicBezTo>
                  <a:pt x="10079" y="12338"/>
                  <a:pt x="10072" y="12400"/>
                  <a:pt x="10066" y="12461"/>
                </a:cubicBezTo>
                <a:cubicBezTo>
                  <a:pt x="10069" y="12470"/>
                  <a:pt x="10073" y="12479"/>
                  <a:pt x="10076" y="12488"/>
                </a:cubicBezTo>
                <a:cubicBezTo>
                  <a:pt x="10073" y="12529"/>
                  <a:pt x="10069" y="12569"/>
                  <a:pt x="10066" y="12610"/>
                </a:cubicBezTo>
                <a:cubicBezTo>
                  <a:pt x="10061" y="12651"/>
                  <a:pt x="10055" y="12691"/>
                  <a:pt x="10050" y="12732"/>
                </a:cubicBezTo>
                <a:cubicBezTo>
                  <a:pt x="10045" y="12749"/>
                  <a:pt x="10039" y="12765"/>
                  <a:pt x="10034" y="12782"/>
                </a:cubicBezTo>
                <a:lnTo>
                  <a:pt x="10034" y="12828"/>
                </a:lnTo>
                <a:cubicBezTo>
                  <a:pt x="10046" y="12885"/>
                  <a:pt x="10059" y="12943"/>
                  <a:pt x="10071" y="13000"/>
                </a:cubicBezTo>
                <a:cubicBezTo>
                  <a:pt x="10084" y="13045"/>
                  <a:pt x="10098" y="13089"/>
                  <a:pt x="10111" y="13134"/>
                </a:cubicBezTo>
                <a:cubicBezTo>
                  <a:pt x="10132" y="13187"/>
                  <a:pt x="10153" y="13241"/>
                  <a:pt x="10174" y="13294"/>
                </a:cubicBezTo>
                <a:cubicBezTo>
                  <a:pt x="10191" y="13351"/>
                  <a:pt x="10209" y="13409"/>
                  <a:pt x="10226" y="13466"/>
                </a:cubicBezTo>
                <a:cubicBezTo>
                  <a:pt x="10231" y="13507"/>
                  <a:pt x="10236" y="13547"/>
                  <a:pt x="10241" y="13588"/>
                </a:cubicBezTo>
                <a:cubicBezTo>
                  <a:pt x="10245" y="13605"/>
                  <a:pt x="10248" y="13621"/>
                  <a:pt x="10252" y="13638"/>
                </a:cubicBezTo>
                <a:cubicBezTo>
                  <a:pt x="10250" y="13649"/>
                  <a:pt x="10249" y="13661"/>
                  <a:pt x="10247" y="13672"/>
                </a:cubicBezTo>
                <a:cubicBezTo>
                  <a:pt x="10257" y="13705"/>
                  <a:pt x="10268" y="13739"/>
                  <a:pt x="10278" y="13772"/>
                </a:cubicBezTo>
                <a:cubicBezTo>
                  <a:pt x="10281" y="13809"/>
                  <a:pt x="10285" y="13846"/>
                  <a:pt x="10288" y="13883"/>
                </a:cubicBezTo>
                <a:cubicBezTo>
                  <a:pt x="10293" y="13935"/>
                  <a:pt x="10299" y="13987"/>
                  <a:pt x="10304" y="14039"/>
                </a:cubicBezTo>
                <a:cubicBezTo>
                  <a:pt x="10297" y="14060"/>
                  <a:pt x="10290" y="14080"/>
                  <a:pt x="10283" y="14101"/>
                </a:cubicBezTo>
                <a:cubicBezTo>
                  <a:pt x="10281" y="14114"/>
                  <a:pt x="10280" y="14126"/>
                  <a:pt x="10278" y="14139"/>
                </a:cubicBezTo>
                <a:cubicBezTo>
                  <a:pt x="10283" y="14171"/>
                  <a:pt x="10288" y="14202"/>
                  <a:pt x="10293" y="14234"/>
                </a:cubicBezTo>
                <a:cubicBezTo>
                  <a:pt x="10298" y="14267"/>
                  <a:pt x="10304" y="14301"/>
                  <a:pt x="10309" y="14334"/>
                </a:cubicBezTo>
                <a:cubicBezTo>
                  <a:pt x="10314" y="14354"/>
                  <a:pt x="10320" y="14375"/>
                  <a:pt x="10325" y="14395"/>
                </a:cubicBezTo>
                <a:cubicBezTo>
                  <a:pt x="10327" y="14428"/>
                  <a:pt x="10328" y="14461"/>
                  <a:pt x="10330" y="14494"/>
                </a:cubicBezTo>
                <a:cubicBezTo>
                  <a:pt x="10328" y="14535"/>
                  <a:pt x="10327" y="14576"/>
                  <a:pt x="10325" y="14617"/>
                </a:cubicBezTo>
                <a:lnTo>
                  <a:pt x="10304" y="14689"/>
                </a:lnTo>
                <a:cubicBezTo>
                  <a:pt x="10292" y="14726"/>
                  <a:pt x="10279" y="14763"/>
                  <a:pt x="10267" y="14800"/>
                </a:cubicBezTo>
                <a:cubicBezTo>
                  <a:pt x="10262" y="14820"/>
                  <a:pt x="10257" y="14841"/>
                  <a:pt x="10252" y="14861"/>
                </a:cubicBezTo>
                <a:cubicBezTo>
                  <a:pt x="10245" y="14909"/>
                  <a:pt x="10238" y="14958"/>
                  <a:pt x="10231" y="15006"/>
                </a:cubicBezTo>
                <a:cubicBezTo>
                  <a:pt x="10229" y="15030"/>
                  <a:pt x="10228" y="15055"/>
                  <a:pt x="10226" y="15079"/>
                </a:cubicBezTo>
                <a:cubicBezTo>
                  <a:pt x="10219" y="15129"/>
                  <a:pt x="10212" y="15178"/>
                  <a:pt x="10205" y="15228"/>
                </a:cubicBezTo>
                <a:cubicBezTo>
                  <a:pt x="10202" y="15276"/>
                  <a:pt x="10198" y="15325"/>
                  <a:pt x="10195" y="15373"/>
                </a:cubicBezTo>
                <a:cubicBezTo>
                  <a:pt x="10197" y="15406"/>
                  <a:pt x="10198" y="15440"/>
                  <a:pt x="10200" y="15473"/>
                </a:cubicBezTo>
                <a:cubicBezTo>
                  <a:pt x="10202" y="15514"/>
                  <a:pt x="10203" y="15554"/>
                  <a:pt x="10205" y="15595"/>
                </a:cubicBezTo>
                <a:cubicBezTo>
                  <a:pt x="10221" y="15647"/>
                  <a:pt x="10236" y="15700"/>
                  <a:pt x="10252" y="15752"/>
                </a:cubicBezTo>
                <a:cubicBezTo>
                  <a:pt x="10255" y="15785"/>
                  <a:pt x="10259" y="15818"/>
                  <a:pt x="10262" y="15851"/>
                </a:cubicBezTo>
                <a:cubicBezTo>
                  <a:pt x="10272" y="15916"/>
                  <a:pt x="10283" y="15981"/>
                  <a:pt x="10293" y="16046"/>
                </a:cubicBezTo>
                <a:cubicBezTo>
                  <a:pt x="10304" y="16091"/>
                  <a:pt x="10314" y="16135"/>
                  <a:pt x="10325" y="16180"/>
                </a:cubicBezTo>
                <a:cubicBezTo>
                  <a:pt x="10331" y="16200"/>
                  <a:pt x="10338" y="16221"/>
                  <a:pt x="10344" y="16241"/>
                </a:cubicBezTo>
                <a:cubicBezTo>
                  <a:pt x="10346" y="16270"/>
                  <a:pt x="10349" y="16300"/>
                  <a:pt x="10351" y="16329"/>
                </a:cubicBezTo>
                <a:lnTo>
                  <a:pt x="10351" y="16524"/>
                </a:lnTo>
                <a:cubicBezTo>
                  <a:pt x="10356" y="16606"/>
                  <a:pt x="10361" y="16687"/>
                  <a:pt x="10366" y="16769"/>
                </a:cubicBezTo>
                <a:cubicBezTo>
                  <a:pt x="10371" y="16810"/>
                  <a:pt x="10377" y="16850"/>
                  <a:pt x="10382" y="16891"/>
                </a:cubicBezTo>
                <a:cubicBezTo>
                  <a:pt x="10385" y="16943"/>
                  <a:pt x="10388" y="16996"/>
                  <a:pt x="10391" y="17048"/>
                </a:cubicBezTo>
                <a:cubicBezTo>
                  <a:pt x="10398" y="17089"/>
                  <a:pt x="10405" y="17129"/>
                  <a:pt x="10412" y="17170"/>
                </a:cubicBezTo>
                <a:cubicBezTo>
                  <a:pt x="10426" y="17211"/>
                  <a:pt x="10441" y="17251"/>
                  <a:pt x="10455" y="17292"/>
                </a:cubicBezTo>
                <a:cubicBezTo>
                  <a:pt x="10467" y="17362"/>
                  <a:pt x="10478" y="17432"/>
                  <a:pt x="10490" y="17502"/>
                </a:cubicBezTo>
                <a:cubicBezTo>
                  <a:pt x="10499" y="17547"/>
                  <a:pt x="10507" y="17591"/>
                  <a:pt x="10516" y="17636"/>
                </a:cubicBezTo>
                <a:cubicBezTo>
                  <a:pt x="10523" y="17681"/>
                  <a:pt x="10530" y="17725"/>
                  <a:pt x="10537" y="17770"/>
                </a:cubicBezTo>
                <a:lnTo>
                  <a:pt x="10537" y="17892"/>
                </a:lnTo>
                <a:lnTo>
                  <a:pt x="10516" y="17919"/>
                </a:lnTo>
                <a:cubicBezTo>
                  <a:pt x="10521" y="17955"/>
                  <a:pt x="10527" y="17990"/>
                  <a:pt x="10532" y="18026"/>
                </a:cubicBezTo>
                <a:lnTo>
                  <a:pt x="10526" y="18125"/>
                </a:lnTo>
                <a:cubicBezTo>
                  <a:pt x="10528" y="18142"/>
                  <a:pt x="10530" y="18158"/>
                  <a:pt x="10532" y="18175"/>
                </a:cubicBezTo>
                <a:cubicBezTo>
                  <a:pt x="10534" y="18166"/>
                  <a:pt x="10535" y="18157"/>
                  <a:pt x="10537" y="18148"/>
                </a:cubicBezTo>
                <a:cubicBezTo>
                  <a:pt x="10544" y="18174"/>
                  <a:pt x="10551" y="18199"/>
                  <a:pt x="10558" y="18225"/>
                </a:cubicBezTo>
                <a:lnTo>
                  <a:pt x="10578" y="18225"/>
                </a:lnTo>
                <a:cubicBezTo>
                  <a:pt x="10585" y="18245"/>
                  <a:pt x="10592" y="18266"/>
                  <a:pt x="10599" y="18286"/>
                </a:cubicBezTo>
                <a:lnTo>
                  <a:pt x="10625" y="18286"/>
                </a:lnTo>
                <a:cubicBezTo>
                  <a:pt x="10637" y="18266"/>
                  <a:pt x="10650" y="18245"/>
                  <a:pt x="10662" y="18225"/>
                </a:cubicBezTo>
                <a:cubicBezTo>
                  <a:pt x="10679" y="18216"/>
                  <a:pt x="10697" y="18207"/>
                  <a:pt x="10714" y="18198"/>
                </a:cubicBezTo>
                <a:lnTo>
                  <a:pt x="10775" y="18137"/>
                </a:lnTo>
                <a:cubicBezTo>
                  <a:pt x="10784" y="18141"/>
                  <a:pt x="10792" y="18144"/>
                  <a:pt x="10801" y="18148"/>
                </a:cubicBezTo>
                <a:cubicBezTo>
                  <a:pt x="10813" y="18140"/>
                  <a:pt x="10825" y="18133"/>
                  <a:pt x="10837" y="18125"/>
                </a:cubicBezTo>
                <a:lnTo>
                  <a:pt x="10900" y="18164"/>
                </a:lnTo>
                <a:cubicBezTo>
                  <a:pt x="10910" y="18151"/>
                  <a:pt x="10921" y="18138"/>
                  <a:pt x="10931" y="18125"/>
                </a:cubicBezTo>
                <a:lnTo>
                  <a:pt x="10966" y="18148"/>
                </a:lnTo>
                <a:lnTo>
                  <a:pt x="10978" y="18103"/>
                </a:lnTo>
                <a:cubicBezTo>
                  <a:pt x="10988" y="18098"/>
                  <a:pt x="10998" y="18092"/>
                  <a:pt x="11008" y="18087"/>
                </a:cubicBezTo>
                <a:cubicBezTo>
                  <a:pt x="11029" y="18067"/>
                  <a:pt x="11049" y="18046"/>
                  <a:pt x="11070" y="18026"/>
                </a:cubicBezTo>
                <a:cubicBezTo>
                  <a:pt x="11086" y="18002"/>
                  <a:pt x="11101" y="17977"/>
                  <a:pt x="11117" y="17953"/>
                </a:cubicBezTo>
                <a:cubicBezTo>
                  <a:pt x="11133" y="17921"/>
                  <a:pt x="11148" y="17890"/>
                  <a:pt x="11164" y="17858"/>
                </a:cubicBezTo>
                <a:cubicBezTo>
                  <a:pt x="11188" y="17801"/>
                  <a:pt x="11213" y="17743"/>
                  <a:pt x="11237" y="17686"/>
                </a:cubicBezTo>
                <a:cubicBezTo>
                  <a:pt x="11249" y="17645"/>
                  <a:pt x="11260" y="17605"/>
                  <a:pt x="11272" y="17564"/>
                </a:cubicBezTo>
                <a:cubicBezTo>
                  <a:pt x="11279" y="17535"/>
                  <a:pt x="11287" y="17505"/>
                  <a:pt x="11294" y="17476"/>
                </a:cubicBezTo>
                <a:cubicBezTo>
                  <a:pt x="11302" y="17448"/>
                  <a:pt x="11311" y="17420"/>
                  <a:pt x="11319" y="17392"/>
                </a:cubicBezTo>
                <a:cubicBezTo>
                  <a:pt x="11322" y="17384"/>
                  <a:pt x="11326" y="17377"/>
                  <a:pt x="11329" y="17369"/>
                </a:cubicBezTo>
                <a:cubicBezTo>
                  <a:pt x="11343" y="17340"/>
                  <a:pt x="11357" y="17310"/>
                  <a:pt x="11371" y="17281"/>
                </a:cubicBezTo>
                <a:cubicBezTo>
                  <a:pt x="11376" y="17257"/>
                  <a:pt x="11382" y="17232"/>
                  <a:pt x="11387" y="17208"/>
                </a:cubicBezTo>
                <a:cubicBezTo>
                  <a:pt x="11390" y="17163"/>
                  <a:pt x="11394" y="17119"/>
                  <a:pt x="11397" y="17074"/>
                </a:cubicBezTo>
                <a:cubicBezTo>
                  <a:pt x="11404" y="17033"/>
                  <a:pt x="11411" y="16993"/>
                  <a:pt x="11418" y="16952"/>
                </a:cubicBezTo>
                <a:cubicBezTo>
                  <a:pt x="11420" y="16923"/>
                  <a:pt x="11421" y="16893"/>
                  <a:pt x="11423" y="16864"/>
                </a:cubicBezTo>
                <a:cubicBezTo>
                  <a:pt x="11418" y="16860"/>
                  <a:pt x="11412" y="16857"/>
                  <a:pt x="11407" y="16853"/>
                </a:cubicBezTo>
                <a:cubicBezTo>
                  <a:pt x="11405" y="16829"/>
                  <a:pt x="11404" y="16804"/>
                  <a:pt x="11402" y="16780"/>
                </a:cubicBezTo>
                <a:cubicBezTo>
                  <a:pt x="11411" y="16760"/>
                  <a:pt x="11419" y="16739"/>
                  <a:pt x="11428" y="16719"/>
                </a:cubicBezTo>
                <a:cubicBezTo>
                  <a:pt x="11452" y="16691"/>
                  <a:pt x="11477" y="16663"/>
                  <a:pt x="11501" y="16635"/>
                </a:cubicBezTo>
                <a:cubicBezTo>
                  <a:pt x="11518" y="16618"/>
                  <a:pt x="11536" y="16602"/>
                  <a:pt x="11553" y="16585"/>
                </a:cubicBezTo>
                <a:cubicBezTo>
                  <a:pt x="11562" y="16565"/>
                  <a:pt x="11570" y="16544"/>
                  <a:pt x="11579" y="16524"/>
                </a:cubicBezTo>
                <a:cubicBezTo>
                  <a:pt x="11582" y="16500"/>
                  <a:pt x="11585" y="16475"/>
                  <a:pt x="11588" y="16451"/>
                </a:cubicBezTo>
                <a:cubicBezTo>
                  <a:pt x="11583" y="16442"/>
                  <a:pt x="11579" y="16434"/>
                  <a:pt x="11574" y="16425"/>
                </a:cubicBezTo>
                <a:cubicBezTo>
                  <a:pt x="11577" y="16401"/>
                  <a:pt x="11580" y="16376"/>
                  <a:pt x="11583" y="16352"/>
                </a:cubicBezTo>
                <a:cubicBezTo>
                  <a:pt x="11585" y="16298"/>
                  <a:pt x="11586" y="16245"/>
                  <a:pt x="11588" y="16191"/>
                </a:cubicBezTo>
                <a:cubicBezTo>
                  <a:pt x="11585" y="16196"/>
                  <a:pt x="11582" y="16202"/>
                  <a:pt x="11579" y="16207"/>
                </a:cubicBezTo>
                <a:lnTo>
                  <a:pt x="11579" y="16157"/>
                </a:lnTo>
                <a:cubicBezTo>
                  <a:pt x="11576" y="16124"/>
                  <a:pt x="11572" y="16091"/>
                  <a:pt x="11569" y="16058"/>
                </a:cubicBezTo>
                <a:cubicBezTo>
                  <a:pt x="11560" y="16017"/>
                  <a:pt x="11552" y="15976"/>
                  <a:pt x="11543" y="15935"/>
                </a:cubicBezTo>
                <a:cubicBezTo>
                  <a:pt x="11545" y="15898"/>
                  <a:pt x="11546" y="15861"/>
                  <a:pt x="11548" y="15824"/>
                </a:cubicBezTo>
                <a:cubicBezTo>
                  <a:pt x="11557" y="15813"/>
                  <a:pt x="11565" y="15801"/>
                  <a:pt x="11574" y="15790"/>
                </a:cubicBezTo>
                <a:cubicBezTo>
                  <a:pt x="11590" y="15753"/>
                  <a:pt x="11605" y="15716"/>
                  <a:pt x="11621" y="15679"/>
                </a:cubicBezTo>
                <a:lnTo>
                  <a:pt x="11647" y="15656"/>
                </a:lnTo>
                <a:cubicBezTo>
                  <a:pt x="11671" y="15599"/>
                  <a:pt x="11694" y="15541"/>
                  <a:pt x="11718" y="15484"/>
                </a:cubicBezTo>
                <a:cubicBezTo>
                  <a:pt x="11741" y="15460"/>
                  <a:pt x="11763" y="15436"/>
                  <a:pt x="11786" y="15412"/>
                </a:cubicBezTo>
                <a:cubicBezTo>
                  <a:pt x="11805" y="15391"/>
                  <a:pt x="11824" y="15371"/>
                  <a:pt x="11843" y="15350"/>
                </a:cubicBezTo>
                <a:lnTo>
                  <a:pt x="11885" y="15251"/>
                </a:lnTo>
                <a:cubicBezTo>
                  <a:pt x="11894" y="15214"/>
                  <a:pt x="11902" y="15177"/>
                  <a:pt x="11911" y="15140"/>
                </a:cubicBezTo>
                <a:lnTo>
                  <a:pt x="11932" y="15029"/>
                </a:lnTo>
                <a:lnTo>
                  <a:pt x="11920" y="14957"/>
                </a:lnTo>
                <a:lnTo>
                  <a:pt x="11920" y="14701"/>
                </a:lnTo>
                <a:cubicBezTo>
                  <a:pt x="11918" y="14652"/>
                  <a:pt x="11917" y="14604"/>
                  <a:pt x="11915" y="14555"/>
                </a:cubicBezTo>
                <a:cubicBezTo>
                  <a:pt x="11917" y="14502"/>
                  <a:pt x="11918" y="14448"/>
                  <a:pt x="11920" y="14395"/>
                </a:cubicBezTo>
                <a:cubicBezTo>
                  <a:pt x="11917" y="14371"/>
                  <a:pt x="11914" y="14346"/>
                  <a:pt x="11911" y="14322"/>
                </a:cubicBezTo>
                <a:cubicBezTo>
                  <a:pt x="11904" y="14309"/>
                  <a:pt x="11897" y="14297"/>
                  <a:pt x="11890" y="14284"/>
                </a:cubicBezTo>
                <a:cubicBezTo>
                  <a:pt x="11883" y="14232"/>
                  <a:pt x="11875" y="14179"/>
                  <a:pt x="11868" y="14127"/>
                </a:cubicBezTo>
                <a:lnTo>
                  <a:pt x="11847" y="14028"/>
                </a:lnTo>
                <a:cubicBezTo>
                  <a:pt x="11849" y="14004"/>
                  <a:pt x="11852" y="13979"/>
                  <a:pt x="11854" y="13955"/>
                </a:cubicBezTo>
                <a:cubicBezTo>
                  <a:pt x="11852" y="13939"/>
                  <a:pt x="11849" y="13922"/>
                  <a:pt x="11847" y="13906"/>
                </a:cubicBezTo>
                <a:cubicBezTo>
                  <a:pt x="11853" y="13873"/>
                  <a:pt x="11858" y="13839"/>
                  <a:pt x="11864" y="13806"/>
                </a:cubicBezTo>
                <a:lnTo>
                  <a:pt x="11864" y="13772"/>
                </a:lnTo>
                <a:cubicBezTo>
                  <a:pt x="11852" y="13752"/>
                  <a:pt x="11840" y="13731"/>
                  <a:pt x="11828" y="13711"/>
                </a:cubicBezTo>
                <a:cubicBezTo>
                  <a:pt x="11826" y="13678"/>
                  <a:pt x="11823" y="13644"/>
                  <a:pt x="11821" y="13611"/>
                </a:cubicBezTo>
                <a:lnTo>
                  <a:pt x="11854" y="13416"/>
                </a:lnTo>
                <a:cubicBezTo>
                  <a:pt x="11863" y="13400"/>
                  <a:pt x="11871" y="13383"/>
                  <a:pt x="11880" y="13367"/>
                </a:cubicBezTo>
                <a:cubicBezTo>
                  <a:pt x="11883" y="13330"/>
                  <a:pt x="11887" y="13293"/>
                  <a:pt x="11890" y="13256"/>
                </a:cubicBezTo>
                <a:cubicBezTo>
                  <a:pt x="11897" y="13236"/>
                  <a:pt x="11904" y="13215"/>
                  <a:pt x="11911" y="13195"/>
                </a:cubicBezTo>
                <a:cubicBezTo>
                  <a:pt x="11914" y="13159"/>
                  <a:pt x="11917" y="13124"/>
                  <a:pt x="11920" y="13088"/>
                </a:cubicBezTo>
                <a:cubicBezTo>
                  <a:pt x="11927" y="13083"/>
                  <a:pt x="11934" y="13077"/>
                  <a:pt x="11941" y="13072"/>
                </a:cubicBezTo>
                <a:cubicBezTo>
                  <a:pt x="11947" y="13048"/>
                  <a:pt x="11952" y="13024"/>
                  <a:pt x="11958" y="13000"/>
                </a:cubicBezTo>
                <a:cubicBezTo>
                  <a:pt x="11971" y="12980"/>
                  <a:pt x="11985" y="12959"/>
                  <a:pt x="11998" y="12939"/>
                </a:cubicBezTo>
                <a:cubicBezTo>
                  <a:pt x="12003" y="12927"/>
                  <a:pt x="12009" y="12916"/>
                  <a:pt x="12014" y="12904"/>
                </a:cubicBezTo>
                <a:cubicBezTo>
                  <a:pt x="12019" y="12875"/>
                  <a:pt x="12024" y="12845"/>
                  <a:pt x="12029" y="12816"/>
                </a:cubicBezTo>
                <a:cubicBezTo>
                  <a:pt x="12052" y="12751"/>
                  <a:pt x="12074" y="12686"/>
                  <a:pt x="12097" y="12621"/>
                </a:cubicBezTo>
                <a:cubicBezTo>
                  <a:pt x="12116" y="12580"/>
                  <a:pt x="12134" y="12540"/>
                  <a:pt x="12153" y="12499"/>
                </a:cubicBezTo>
                <a:cubicBezTo>
                  <a:pt x="12183" y="12445"/>
                  <a:pt x="12213" y="12392"/>
                  <a:pt x="12243" y="12338"/>
                </a:cubicBezTo>
                <a:cubicBezTo>
                  <a:pt x="12263" y="12294"/>
                  <a:pt x="12284" y="12249"/>
                  <a:pt x="12304" y="12205"/>
                </a:cubicBezTo>
                <a:cubicBezTo>
                  <a:pt x="12327" y="12132"/>
                  <a:pt x="12349" y="12060"/>
                  <a:pt x="12372" y="11987"/>
                </a:cubicBezTo>
                <a:cubicBezTo>
                  <a:pt x="12389" y="11926"/>
                  <a:pt x="12407" y="11864"/>
                  <a:pt x="12424" y="11803"/>
                </a:cubicBezTo>
                <a:cubicBezTo>
                  <a:pt x="12441" y="11725"/>
                  <a:pt x="12459" y="11648"/>
                  <a:pt x="12476" y="11570"/>
                </a:cubicBezTo>
                <a:cubicBezTo>
                  <a:pt x="12488" y="11500"/>
                  <a:pt x="12499" y="11430"/>
                  <a:pt x="12511" y="11360"/>
                </a:cubicBezTo>
                <a:cubicBezTo>
                  <a:pt x="12520" y="11299"/>
                  <a:pt x="12528" y="11237"/>
                  <a:pt x="12537" y="11176"/>
                </a:cubicBezTo>
                <a:cubicBezTo>
                  <a:pt x="12543" y="11120"/>
                  <a:pt x="12548" y="11064"/>
                  <a:pt x="12554" y="11008"/>
                </a:cubicBezTo>
                <a:cubicBezTo>
                  <a:pt x="12557" y="10988"/>
                  <a:pt x="12560" y="10967"/>
                  <a:pt x="12563" y="10947"/>
                </a:cubicBezTo>
                <a:lnTo>
                  <a:pt x="12563" y="10859"/>
                </a:lnTo>
                <a:cubicBezTo>
                  <a:pt x="12565" y="10827"/>
                  <a:pt x="12566" y="10796"/>
                  <a:pt x="12568" y="10764"/>
                </a:cubicBezTo>
                <a:lnTo>
                  <a:pt x="12568" y="10714"/>
                </a:lnTo>
                <a:lnTo>
                  <a:pt x="12547" y="10714"/>
                </a:lnTo>
                <a:cubicBezTo>
                  <a:pt x="12538" y="10734"/>
                  <a:pt x="12530" y="10755"/>
                  <a:pt x="12521" y="10775"/>
                </a:cubicBezTo>
                <a:cubicBezTo>
                  <a:pt x="12511" y="10779"/>
                  <a:pt x="12500" y="10783"/>
                  <a:pt x="12490" y="10787"/>
                </a:cubicBezTo>
                <a:lnTo>
                  <a:pt x="12464" y="10810"/>
                </a:lnTo>
                <a:lnTo>
                  <a:pt x="12443" y="10810"/>
                </a:lnTo>
                <a:lnTo>
                  <a:pt x="12408" y="10810"/>
                </a:lnTo>
                <a:cubicBezTo>
                  <a:pt x="12401" y="10819"/>
                  <a:pt x="12394" y="10827"/>
                  <a:pt x="12387" y="10836"/>
                </a:cubicBezTo>
                <a:cubicBezTo>
                  <a:pt x="12377" y="10840"/>
                  <a:pt x="12366" y="10844"/>
                  <a:pt x="12356" y="10848"/>
                </a:cubicBezTo>
                <a:lnTo>
                  <a:pt x="12304" y="10897"/>
                </a:lnTo>
                <a:lnTo>
                  <a:pt x="12236" y="10920"/>
                </a:lnTo>
                <a:lnTo>
                  <a:pt x="12179" y="10959"/>
                </a:lnTo>
                <a:lnTo>
                  <a:pt x="12149" y="10959"/>
                </a:lnTo>
                <a:cubicBezTo>
                  <a:pt x="12140" y="10935"/>
                  <a:pt x="12132" y="10910"/>
                  <a:pt x="12123" y="10886"/>
                </a:cubicBezTo>
                <a:cubicBezTo>
                  <a:pt x="12120" y="10866"/>
                  <a:pt x="12116" y="10845"/>
                  <a:pt x="12113" y="10825"/>
                </a:cubicBezTo>
                <a:lnTo>
                  <a:pt x="12092" y="10798"/>
                </a:lnTo>
                <a:cubicBezTo>
                  <a:pt x="12083" y="10781"/>
                  <a:pt x="12075" y="10765"/>
                  <a:pt x="12066" y="10748"/>
                </a:cubicBezTo>
                <a:cubicBezTo>
                  <a:pt x="12078" y="10737"/>
                  <a:pt x="12090" y="10725"/>
                  <a:pt x="12102" y="10714"/>
                </a:cubicBezTo>
                <a:lnTo>
                  <a:pt x="12102" y="10641"/>
                </a:lnTo>
                <a:cubicBezTo>
                  <a:pt x="12097" y="10625"/>
                  <a:pt x="12092" y="10608"/>
                  <a:pt x="12087" y="10592"/>
                </a:cubicBezTo>
                <a:cubicBezTo>
                  <a:pt x="12076" y="10575"/>
                  <a:pt x="12066" y="10559"/>
                  <a:pt x="12055" y="10542"/>
                </a:cubicBezTo>
                <a:cubicBezTo>
                  <a:pt x="12048" y="10522"/>
                  <a:pt x="12042" y="10501"/>
                  <a:pt x="12035" y="10481"/>
                </a:cubicBezTo>
                <a:cubicBezTo>
                  <a:pt x="12023" y="10448"/>
                  <a:pt x="12010" y="10414"/>
                  <a:pt x="11998" y="10381"/>
                </a:cubicBezTo>
                <a:cubicBezTo>
                  <a:pt x="11986" y="10349"/>
                  <a:pt x="11974" y="10318"/>
                  <a:pt x="11962" y="10286"/>
                </a:cubicBezTo>
                <a:cubicBezTo>
                  <a:pt x="11935" y="10232"/>
                  <a:pt x="11907" y="10179"/>
                  <a:pt x="11880" y="10125"/>
                </a:cubicBezTo>
                <a:cubicBezTo>
                  <a:pt x="11868" y="10101"/>
                  <a:pt x="11855" y="10077"/>
                  <a:pt x="11843" y="10053"/>
                </a:cubicBezTo>
                <a:cubicBezTo>
                  <a:pt x="11836" y="10004"/>
                  <a:pt x="11828" y="9956"/>
                  <a:pt x="11821" y="9907"/>
                </a:cubicBezTo>
                <a:cubicBezTo>
                  <a:pt x="11808" y="9846"/>
                  <a:pt x="11794" y="9785"/>
                  <a:pt x="11781" y="9724"/>
                </a:cubicBezTo>
                <a:cubicBezTo>
                  <a:pt x="11769" y="9704"/>
                  <a:pt x="11756" y="9683"/>
                  <a:pt x="11744" y="9663"/>
                </a:cubicBezTo>
                <a:cubicBezTo>
                  <a:pt x="11735" y="9650"/>
                  <a:pt x="11727" y="9638"/>
                  <a:pt x="11718" y="9625"/>
                </a:cubicBezTo>
                <a:cubicBezTo>
                  <a:pt x="11709" y="9560"/>
                  <a:pt x="11701" y="9495"/>
                  <a:pt x="11692" y="9430"/>
                </a:cubicBezTo>
                <a:cubicBezTo>
                  <a:pt x="11689" y="9373"/>
                  <a:pt x="11685" y="9315"/>
                  <a:pt x="11682" y="9258"/>
                </a:cubicBezTo>
                <a:cubicBezTo>
                  <a:pt x="11685" y="9250"/>
                  <a:pt x="11689" y="9243"/>
                  <a:pt x="11692" y="9235"/>
                </a:cubicBezTo>
                <a:cubicBezTo>
                  <a:pt x="11685" y="9181"/>
                  <a:pt x="11679" y="9128"/>
                  <a:pt x="11672" y="9074"/>
                </a:cubicBezTo>
                <a:cubicBezTo>
                  <a:pt x="11668" y="9061"/>
                  <a:pt x="11665" y="9049"/>
                  <a:pt x="11661" y="9036"/>
                </a:cubicBezTo>
                <a:cubicBezTo>
                  <a:pt x="11637" y="8988"/>
                  <a:pt x="11612" y="8939"/>
                  <a:pt x="11588" y="8891"/>
                </a:cubicBezTo>
                <a:cubicBezTo>
                  <a:pt x="11586" y="8854"/>
                  <a:pt x="11585" y="8817"/>
                  <a:pt x="11583" y="8780"/>
                </a:cubicBezTo>
                <a:cubicBezTo>
                  <a:pt x="11587" y="8772"/>
                  <a:pt x="11591" y="8765"/>
                  <a:pt x="11595" y="8757"/>
                </a:cubicBezTo>
                <a:cubicBezTo>
                  <a:pt x="11575" y="8696"/>
                  <a:pt x="11556" y="8634"/>
                  <a:pt x="11536" y="8573"/>
                </a:cubicBezTo>
                <a:cubicBezTo>
                  <a:pt x="11530" y="8544"/>
                  <a:pt x="11523" y="8515"/>
                  <a:pt x="11517" y="8486"/>
                </a:cubicBezTo>
                <a:cubicBezTo>
                  <a:pt x="11508" y="8458"/>
                  <a:pt x="11500" y="8429"/>
                  <a:pt x="11491" y="8401"/>
                </a:cubicBezTo>
                <a:cubicBezTo>
                  <a:pt x="11474" y="8316"/>
                  <a:pt x="11456" y="8230"/>
                  <a:pt x="11439" y="8145"/>
                </a:cubicBezTo>
                <a:cubicBezTo>
                  <a:pt x="11425" y="8092"/>
                  <a:pt x="11411" y="8038"/>
                  <a:pt x="11397" y="7985"/>
                </a:cubicBezTo>
                <a:cubicBezTo>
                  <a:pt x="11387" y="7928"/>
                  <a:pt x="11376" y="7870"/>
                  <a:pt x="11366" y="7813"/>
                </a:cubicBezTo>
                <a:cubicBezTo>
                  <a:pt x="11368" y="7809"/>
                  <a:pt x="11369" y="7805"/>
                  <a:pt x="11371" y="7801"/>
                </a:cubicBezTo>
                <a:cubicBezTo>
                  <a:pt x="11388" y="7879"/>
                  <a:pt x="11406" y="7957"/>
                  <a:pt x="11423" y="8035"/>
                </a:cubicBezTo>
                <a:cubicBezTo>
                  <a:pt x="11433" y="8059"/>
                  <a:pt x="11444" y="8083"/>
                  <a:pt x="11454" y="8107"/>
                </a:cubicBezTo>
                <a:cubicBezTo>
                  <a:pt x="11461" y="8124"/>
                  <a:pt x="11468" y="8140"/>
                  <a:pt x="11475" y="8157"/>
                </a:cubicBezTo>
                <a:cubicBezTo>
                  <a:pt x="11478" y="8149"/>
                  <a:pt x="11482" y="8142"/>
                  <a:pt x="11485" y="8134"/>
                </a:cubicBezTo>
                <a:cubicBezTo>
                  <a:pt x="11490" y="8105"/>
                  <a:pt x="11496" y="8075"/>
                  <a:pt x="11501" y="8046"/>
                </a:cubicBezTo>
                <a:cubicBezTo>
                  <a:pt x="11504" y="8005"/>
                  <a:pt x="11508" y="7965"/>
                  <a:pt x="11511" y="7924"/>
                </a:cubicBezTo>
                <a:cubicBezTo>
                  <a:pt x="11516" y="7904"/>
                  <a:pt x="11522" y="7883"/>
                  <a:pt x="11527" y="7863"/>
                </a:cubicBezTo>
                <a:cubicBezTo>
                  <a:pt x="11529" y="7872"/>
                  <a:pt x="11530" y="7880"/>
                  <a:pt x="11532" y="7889"/>
                </a:cubicBezTo>
                <a:cubicBezTo>
                  <a:pt x="11530" y="7909"/>
                  <a:pt x="11529" y="7930"/>
                  <a:pt x="11527" y="7950"/>
                </a:cubicBezTo>
                <a:lnTo>
                  <a:pt x="11527" y="8012"/>
                </a:lnTo>
                <a:cubicBezTo>
                  <a:pt x="11525" y="8040"/>
                  <a:pt x="11524" y="8068"/>
                  <a:pt x="11522" y="8096"/>
                </a:cubicBezTo>
                <a:lnTo>
                  <a:pt x="11553" y="8096"/>
                </a:lnTo>
                <a:cubicBezTo>
                  <a:pt x="11565" y="8133"/>
                  <a:pt x="11576" y="8170"/>
                  <a:pt x="11588" y="8207"/>
                </a:cubicBezTo>
                <a:cubicBezTo>
                  <a:pt x="11602" y="8251"/>
                  <a:pt x="11616" y="8296"/>
                  <a:pt x="11630" y="8340"/>
                </a:cubicBezTo>
                <a:cubicBezTo>
                  <a:pt x="11639" y="8381"/>
                  <a:pt x="11647" y="8422"/>
                  <a:pt x="11656" y="8463"/>
                </a:cubicBezTo>
                <a:cubicBezTo>
                  <a:pt x="11661" y="8467"/>
                  <a:pt x="11667" y="8470"/>
                  <a:pt x="11672" y="8474"/>
                </a:cubicBezTo>
                <a:cubicBezTo>
                  <a:pt x="11679" y="8503"/>
                  <a:pt x="11685" y="8533"/>
                  <a:pt x="11692" y="8562"/>
                </a:cubicBezTo>
                <a:lnTo>
                  <a:pt x="11692" y="8596"/>
                </a:lnTo>
                <a:cubicBezTo>
                  <a:pt x="11699" y="8629"/>
                  <a:pt x="11706" y="8663"/>
                  <a:pt x="11713" y="8696"/>
                </a:cubicBezTo>
                <a:lnTo>
                  <a:pt x="11744" y="8730"/>
                </a:lnTo>
                <a:cubicBezTo>
                  <a:pt x="11755" y="8750"/>
                  <a:pt x="11765" y="8771"/>
                  <a:pt x="11776" y="8791"/>
                </a:cubicBezTo>
                <a:cubicBezTo>
                  <a:pt x="11790" y="8852"/>
                  <a:pt x="11803" y="8914"/>
                  <a:pt x="11817" y="8975"/>
                </a:cubicBezTo>
                <a:lnTo>
                  <a:pt x="11817" y="9074"/>
                </a:lnTo>
                <a:cubicBezTo>
                  <a:pt x="11821" y="9111"/>
                  <a:pt x="11824" y="9148"/>
                  <a:pt x="11828" y="9185"/>
                </a:cubicBezTo>
                <a:cubicBezTo>
                  <a:pt x="11841" y="9237"/>
                  <a:pt x="11855" y="9290"/>
                  <a:pt x="11868" y="9342"/>
                </a:cubicBezTo>
                <a:cubicBezTo>
                  <a:pt x="11877" y="9351"/>
                  <a:pt x="11885" y="9360"/>
                  <a:pt x="11894" y="9369"/>
                </a:cubicBezTo>
                <a:cubicBezTo>
                  <a:pt x="11910" y="9406"/>
                  <a:pt x="11925" y="9442"/>
                  <a:pt x="11941" y="9479"/>
                </a:cubicBezTo>
                <a:cubicBezTo>
                  <a:pt x="11948" y="9524"/>
                  <a:pt x="11955" y="9568"/>
                  <a:pt x="11962" y="9613"/>
                </a:cubicBezTo>
                <a:cubicBezTo>
                  <a:pt x="11974" y="9658"/>
                  <a:pt x="11986" y="9702"/>
                  <a:pt x="11998" y="9747"/>
                </a:cubicBezTo>
                <a:cubicBezTo>
                  <a:pt x="12008" y="9767"/>
                  <a:pt x="12019" y="9788"/>
                  <a:pt x="12029" y="9808"/>
                </a:cubicBezTo>
                <a:cubicBezTo>
                  <a:pt x="12031" y="9828"/>
                  <a:pt x="12033" y="9849"/>
                  <a:pt x="12035" y="9869"/>
                </a:cubicBezTo>
                <a:cubicBezTo>
                  <a:pt x="12042" y="9886"/>
                  <a:pt x="12048" y="9902"/>
                  <a:pt x="12055" y="9919"/>
                </a:cubicBezTo>
                <a:cubicBezTo>
                  <a:pt x="12059" y="9943"/>
                  <a:pt x="12062" y="9968"/>
                  <a:pt x="12066" y="9992"/>
                </a:cubicBezTo>
                <a:cubicBezTo>
                  <a:pt x="12068" y="10016"/>
                  <a:pt x="12069" y="10040"/>
                  <a:pt x="12071" y="10064"/>
                </a:cubicBezTo>
                <a:cubicBezTo>
                  <a:pt x="12069" y="10077"/>
                  <a:pt x="12068" y="10089"/>
                  <a:pt x="12066" y="10102"/>
                </a:cubicBezTo>
                <a:cubicBezTo>
                  <a:pt x="12069" y="10126"/>
                  <a:pt x="12073" y="10151"/>
                  <a:pt x="12076" y="10175"/>
                </a:cubicBezTo>
                <a:cubicBezTo>
                  <a:pt x="12073" y="10179"/>
                  <a:pt x="12069" y="10183"/>
                  <a:pt x="12066" y="10187"/>
                </a:cubicBezTo>
                <a:cubicBezTo>
                  <a:pt x="12073" y="10207"/>
                  <a:pt x="12080" y="10228"/>
                  <a:pt x="12087" y="10248"/>
                </a:cubicBezTo>
                <a:cubicBezTo>
                  <a:pt x="12092" y="10289"/>
                  <a:pt x="12097" y="10329"/>
                  <a:pt x="12102" y="10370"/>
                </a:cubicBezTo>
                <a:cubicBezTo>
                  <a:pt x="12106" y="10387"/>
                  <a:pt x="12109" y="10403"/>
                  <a:pt x="12113" y="10420"/>
                </a:cubicBezTo>
                <a:lnTo>
                  <a:pt x="12113" y="10504"/>
                </a:lnTo>
                <a:lnTo>
                  <a:pt x="12128" y="10603"/>
                </a:lnTo>
                <a:lnTo>
                  <a:pt x="12170" y="10615"/>
                </a:lnTo>
                <a:cubicBezTo>
                  <a:pt x="12177" y="10607"/>
                  <a:pt x="12184" y="10600"/>
                  <a:pt x="12191" y="10592"/>
                </a:cubicBezTo>
                <a:lnTo>
                  <a:pt x="12222" y="10592"/>
                </a:lnTo>
                <a:lnTo>
                  <a:pt x="12231" y="10553"/>
                </a:lnTo>
                <a:cubicBezTo>
                  <a:pt x="12236" y="10549"/>
                  <a:pt x="12242" y="10546"/>
                  <a:pt x="12247" y="10542"/>
                </a:cubicBezTo>
                <a:cubicBezTo>
                  <a:pt x="12250" y="10525"/>
                  <a:pt x="12254" y="10509"/>
                  <a:pt x="12257" y="10492"/>
                </a:cubicBezTo>
                <a:cubicBezTo>
                  <a:pt x="12262" y="10488"/>
                  <a:pt x="12268" y="10485"/>
                  <a:pt x="12273" y="10481"/>
                </a:cubicBezTo>
                <a:lnTo>
                  <a:pt x="12325" y="10469"/>
                </a:lnTo>
                <a:cubicBezTo>
                  <a:pt x="12337" y="10456"/>
                  <a:pt x="12349" y="10444"/>
                  <a:pt x="12361" y="10431"/>
                </a:cubicBezTo>
                <a:cubicBezTo>
                  <a:pt x="12373" y="10407"/>
                  <a:pt x="12386" y="10383"/>
                  <a:pt x="12398" y="10359"/>
                </a:cubicBezTo>
                <a:cubicBezTo>
                  <a:pt x="12404" y="10363"/>
                  <a:pt x="12411" y="10366"/>
                  <a:pt x="12417" y="10370"/>
                </a:cubicBezTo>
                <a:cubicBezTo>
                  <a:pt x="12426" y="10366"/>
                  <a:pt x="12434" y="10363"/>
                  <a:pt x="12443" y="10359"/>
                </a:cubicBezTo>
                <a:cubicBezTo>
                  <a:pt x="12460" y="10322"/>
                  <a:pt x="12478" y="10285"/>
                  <a:pt x="12495" y="10248"/>
                </a:cubicBezTo>
                <a:lnTo>
                  <a:pt x="12589" y="10175"/>
                </a:lnTo>
                <a:cubicBezTo>
                  <a:pt x="12608" y="10151"/>
                  <a:pt x="12627" y="10126"/>
                  <a:pt x="12646" y="10102"/>
                </a:cubicBezTo>
                <a:lnTo>
                  <a:pt x="12646" y="10041"/>
                </a:lnTo>
                <a:cubicBezTo>
                  <a:pt x="12650" y="10017"/>
                  <a:pt x="12653" y="9993"/>
                  <a:pt x="12657" y="9969"/>
                </a:cubicBezTo>
                <a:lnTo>
                  <a:pt x="12698" y="9919"/>
                </a:lnTo>
                <a:cubicBezTo>
                  <a:pt x="12707" y="9915"/>
                  <a:pt x="12715" y="9911"/>
                  <a:pt x="12724" y="9907"/>
                </a:cubicBezTo>
                <a:lnTo>
                  <a:pt x="12761" y="9858"/>
                </a:lnTo>
                <a:cubicBezTo>
                  <a:pt x="12771" y="9862"/>
                  <a:pt x="12782" y="9865"/>
                  <a:pt x="12792" y="9869"/>
                </a:cubicBezTo>
                <a:cubicBezTo>
                  <a:pt x="12801" y="9853"/>
                  <a:pt x="12809" y="9836"/>
                  <a:pt x="12818" y="9820"/>
                </a:cubicBezTo>
                <a:lnTo>
                  <a:pt x="12818" y="9758"/>
                </a:lnTo>
                <a:cubicBezTo>
                  <a:pt x="12825" y="9747"/>
                  <a:pt x="12832" y="9735"/>
                  <a:pt x="12839" y="9724"/>
                </a:cubicBezTo>
                <a:lnTo>
                  <a:pt x="12874" y="9724"/>
                </a:lnTo>
                <a:cubicBezTo>
                  <a:pt x="12877" y="9711"/>
                  <a:pt x="12881" y="9699"/>
                  <a:pt x="12884" y="9686"/>
                </a:cubicBezTo>
                <a:cubicBezTo>
                  <a:pt x="12886" y="9662"/>
                  <a:pt x="12888" y="9637"/>
                  <a:pt x="12890" y="9613"/>
                </a:cubicBezTo>
                <a:cubicBezTo>
                  <a:pt x="12902" y="9593"/>
                  <a:pt x="12914" y="9572"/>
                  <a:pt x="12926" y="9552"/>
                </a:cubicBezTo>
                <a:lnTo>
                  <a:pt x="12952" y="9552"/>
                </a:lnTo>
                <a:cubicBezTo>
                  <a:pt x="12954" y="9543"/>
                  <a:pt x="12955" y="9534"/>
                  <a:pt x="12957" y="9525"/>
                </a:cubicBezTo>
                <a:cubicBezTo>
                  <a:pt x="12954" y="9489"/>
                  <a:pt x="12950" y="9454"/>
                  <a:pt x="12947" y="9418"/>
                </a:cubicBezTo>
                <a:cubicBezTo>
                  <a:pt x="12949" y="9389"/>
                  <a:pt x="12950" y="9359"/>
                  <a:pt x="12952" y="9330"/>
                </a:cubicBezTo>
                <a:cubicBezTo>
                  <a:pt x="12955" y="9319"/>
                  <a:pt x="12959" y="9307"/>
                  <a:pt x="12962" y="9296"/>
                </a:cubicBezTo>
                <a:cubicBezTo>
                  <a:pt x="12971" y="9300"/>
                  <a:pt x="12979" y="9303"/>
                  <a:pt x="12988" y="9307"/>
                </a:cubicBezTo>
                <a:cubicBezTo>
                  <a:pt x="12993" y="9270"/>
                  <a:pt x="12999" y="9234"/>
                  <a:pt x="13004" y="9197"/>
                </a:cubicBezTo>
                <a:cubicBezTo>
                  <a:pt x="13011" y="9180"/>
                  <a:pt x="13018" y="9164"/>
                  <a:pt x="13025" y="9147"/>
                </a:cubicBezTo>
                <a:cubicBezTo>
                  <a:pt x="13027" y="9130"/>
                  <a:pt x="13028" y="9114"/>
                  <a:pt x="13030" y="9097"/>
                </a:cubicBezTo>
                <a:cubicBezTo>
                  <a:pt x="13035" y="9065"/>
                  <a:pt x="13041" y="9034"/>
                  <a:pt x="13046" y="9002"/>
                </a:cubicBezTo>
                <a:lnTo>
                  <a:pt x="13046" y="8963"/>
                </a:lnTo>
                <a:cubicBezTo>
                  <a:pt x="13039" y="8955"/>
                  <a:pt x="13032" y="8948"/>
                  <a:pt x="13025" y="8940"/>
                </a:cubicBezTo>
                <a:cubicBezTo>
                  <a:pt x="13018" y="8924"/>
                  <a:pt x="13011" y="8907"/>
                  <a:pt x="13004" y="8891"/>
                </a:cubicBezTo>
                <a:cubicBezTo>
                  <a:pt x="12994" y="8858"/>
                  <a:pt x="12983" y="8824"/>
                  <a:pt x="12973" y="8791"/>
                </a:cubicBezTo>
                <a:cubicBezTo>
                  <a:pt x="12961" y="8783"/>
                  <a:pt x="12948" y="8776"/>
                  <a:pt x="12936" y="8768"/>
                </a:cubicBezTo>
                <a:cubicBezTo>
                  <a:pt x="12921" y="8760"/>
                  <a:pt x="12905" y="8753"/>
                  <a:pt x="12890" y="8745"/>
                </a:cubicBezTo>
                <a:cubicBezTo>
                  <a:pt x="12878" y="8725"/>
                  <a:pt x="12865" y="8704"/>
                  <a:pt x="12853" y="8684"/>
                </a:cubicBezTo>
                <a:cubicBezTo>
                  <a:pt x="12843" y="8647"/>
                  <a:pt x="12832" y="8610"/>
                  <a:pt x="12822" y="8573"/>
                </a:cubicBezTo>
                <a:cubicBezTo>
                  <a:pt x="12817" y="8532"/>
                  <a:pt x="12811" y="8492"/>
                  <a:pt x="12806" y="8451"/>
                </a:cubicBezTo>
                <a:cubicBezTo>
                  <a:pt x="12808" y="8442"/>
                  <a:pt x="12811" y="8433"/>
                  <a:pt x="12813" y="8424"/>
                </a:cubicBezTo>
                <a:lnTo>
                  <a:pt x="12813" y="8363"/>
                </a:lnTo>
                <a:cubicBezTo>
                  <a:pt x="12809" y="8359"/>
                  <a:pt x="12805" y="8356"/>
                  <a:pt x="12801" y="8352"/>
                </a:cubicBezTo>
                <a:cubicBezTo>
                  <a:pt x="12796" y="8372"/>
                  <a:pt x="12792" y="8393"/>
                  <a:pt x="12787" y="8413"/>
                </a:cubicBezTo>
                <a:lnTo>
                  <a:pt x="12754" y="8512"/>
                </a:lnTo>
                <a:cubicBezTo>
                  <a:pt x="12741" y="8549"/>
                  <a:pt x="12727" y="8586"/>
                  <a:pt x="12714" y="8623"/>
                </a:cubicBezTo>
                <a:cubicBezTo>
                  <a:pt x="12702" y="8659"/>
                  <a:pt x="12689" y="8694"/>
                  <a:pt x="12677" y="8730"/>
                </a:cubicBezTo>
                <a:lnTo>
                  <a:pt x="12641" y="8730"/>
                </a:lnTo>
                <a:lnTo>
                  <a:pt x="12594" y="8730"/>
                </a:lnTo>
                <a:cubicBezTo>
                  <a:pt x="12578" y="8739"/>
                  <a:pt x="12563" y="8748"/>
                  <a:pt x="12547" y="8757"/>
                </a:cubicBezTo>
                <a:cubicBezTo>
                  <a:pt x="12545" y="8740"/>
                  <a:pt x="12544" y="8724"/>
                  <a:pt x="12542" y="8707"/>
                </a:cubicBezTo>
                <a:cubicBezTo>
                  <a:pt x="12539" y="8711"/>
                  <a:pt x="12535" y="8715"/>
                  <a:pt x="12532" y="8719"/>
                </a:cubicBezTo>
                <a:cubicBezTo>
                  <a:pt x="12527" y="8699"/>
                  <a:pt x="12521" y="8678"/>
                  <a:pt x="12516" y="8658"/>
                </a:cubicBezTo>
                <a:lnTo>
                  <a:pt x="12528" y="8562"/>
                </a:lnTo>
                <a:cubicBezTo>
                  <a:pt x="12526" y="8529"/>
                  <a:pt x="12523" y="8496"/>
                  <a:pt x="12521" y="8463"/>
                </a:cubicBezTo>
                <a:cubicBezTo>
                  <a:pt x="12515" y="8446"/>
                  <a:pt x="12508" y="8430"/>
                  <a:pt x="12502" y="8413"/>
                </a:cubicBezTo>
                <a:cubicBezTo>
                  <a:pt x="12497" y="8417"/>
                  <a:pt x="12491" y="8420"/>
                  <a:pt x="12486" y="8424"/>
                </a:cubicBezTo>
                <a:cubicBezTo>
                  <a:pt x="12483" y="8453"/>
                  <a:pt x="12479" y="8483"/>
                  <a:pt x="12476" y="8512"/>
                </a:cubicBezTo>
                <a:cubicBezTo>
                  <a:pt x="12479" y="8553"/>
                  <a:pt x="12483" y="8594"/>
                  <a:pt x="12486" y="8635"/>
                </a:cubicBezTo>
                <a:cubicBezTo>
                  <a:pt x="12483" y="8622"/>
                  <a:pt x="12479" y="8609"/>
                  <a:pt x="12476" y="8596"/>
                </a:cubicBezTo>
                <a:cubicBezTo>
                  <a:pt x="12472" y="8580"/>
                  <a:pt x="12468" y="8563"/>
                  <a:pt x="12464" y="8547"/>
                </a:cubicBezTo>
                <a:cubicBezTo>
                  <a:pt x="12457" y="8532"/>
                  <a:pt x="12450" y="8516"/>
                  <a:pt x="12443" y="8501"/>
                </a:cubicBezTo>
                <a:cubicBezTo>
                  <a:pt x="12440" y="8484"/>
                  <a:pt x="12437" y="8468"/>
                  <a:pt x="12434" y="8451"/>
                </a:cubicBezTo>
                <a:cubicBezTo>
                  <a:pt x="12436" y="8434"/>
                  <a:pt x="12437" y="8418"/>
                  <a:pt x="12439" y="8401"/>
                </a:cubicBezTo>
                <a:cubicBezTo>
                  <a:pt x="12437" y="8381"/>
                  <a:pt x="12436" y="8360"/>
                  <a:pt x="12434" y="8340"/>
                </a:cubicBezTo>
                <a:lnTo>
                  <a:pt x="12392" y="8268"/>
                </a:lnTo>
                <a:cubicBezTo>
                  <a:pt x="12389" y="8248"/>
                  <a:pt x="12385" y="8227"/>
                  <a:pt x="12382" y="8207"/>
                </a:cubicBezTo>
                <a:cubicBezTo>
                  <a:pt x="12372" y="8194"/>
                  <a:pt x="12361" y="8181"/>
                  <a:pt x="12351" y="8168"/>
                </a:cubicBezTo>
                <a:cubicBezTo>
                  <a:pt x="12341" y="8124"/>
                  <a:pt x="12330" y="8079"/>
                  <a:pt x="12320" y="8035"/>
                </a:cubicBezTo>
                <a:cubicBezTo>
                  <a:pt x="12311" y="7994"/>
                  <a:pt x="12303" y="7953"/>
                  <a:pt x="12294" y="7912"/>
                </a:cubicBezTo>
                <a:cubicBezTo>
                  <a:pt x="12296" y="7899"/>
                  <a:pt x="12297" y="7887"/>
                  <a:pt x="12299" y="7874"/>
                </a:cubicBezTo>
                <a:cubicBezTo>
                  <a:pt x="12294" y="7850"/>
                  <a:pt x="12288" y="7825"/>
                  <a:pt x="12283" y="7801"/>
                </a:cubicBezTo>
                <a:lnTo>
                  <a:pt x="12320" y="7813"/>
                </a:lnTo>
                <a:cubicBezTo>
                  <a:pt x="12327" y="7793"/>
                  <a:pt x="12333" y="7772"/>
                  <a:pt x="12340" y="7752"/>
                </a:cubicBezTo>
                <a:cubicBezTo>
                  <a:pt x="12354" y="7768"/>
                  <a:pt x="12368" y="7785"/>
                  <a:pt x="12382" y="7801"/>
                </a:cubicBezTo>
                <a:cubicBezTo>
                  <a:pt x="12392" y="7793"/>
                  <a:pt x="12403" y="7786"/>
                  <a:pt x="12413" y="7778"/>
                </a:cubicBezTo>
                <a:cubicBezTo>
                  <a:pt x="12432" y="7851"/>
                  <a:pt x="12450" y="7923"/>
                  <a:pt x="12469" y="7996"/>
                </a:cubicBezTo>
                <a:cubicBezTo>
                  <a:pt x="12485" y="8050"/>
                  <a:pt x="12500" y="8103"/>
                  <a:pt x="12516" y="8157"/>
                </a:cubicBezTo>
                <a:cubicBezTo>
                  <a:pt x="12535" y="8174"/>
                  <a:pt x="12554" y="8190"/>
                  <a:pt x="12573" y="8207"/>
                </a:cubicBezTo>
                <a:cubicBezTo>
                  <a:pt x="12596" y="8248"/>
                  <a:pt x="12618" y="8288"/>
                  <a:pt x="12641" y="8329"/>
                </a:cubicBezTo>
                <a:cubicBezTo>
                  <a:pt x="12665" y="8346"/>
                  <a:pt x="12690" y="8362"/>
                  <a:pt x="12714" y="8379"/>
                </a:cubicBezTo>
                <a:cubicBezTo>
                  <a:pt x="12733" y="8353"/>
                  <a:pt x="12752" y="8328"/>
                  <a:pt x="12771" y="8302"/>
                </a:cubicBezTo>
                <a:cubicBezTo>
                  <a:pt x="12785" y="8294"/>
                  <a:pt x="12799" y="8287"/>
                  <a:pt x="12813" y="8279"/>
                </a:cubicBezTo>
                <a:cubicBezTo>
                  <a:pt x="12823" y="8287"/>
                  <a:pt x="12833" y="8294"/>
                  <a:pt x="12843" y="8302"/>
                </a:cubicBezTo>
                <a:cubicBezTo>
                  <a:pt x="12855" y="8368"/>
                  <a:pt x="12867" y="8435"/>
                  <a:pt x="12879" y="8501"/>
                </a:cubicBezTo>
                <a:lnTo>
                  <a:pt x="12947" y="8524"/>
                </a:lnTo>
                <a:cubicBezTo>
                  <a:pt x="12969" y="8537"/>
                  <a:pt x="12991" y="8549"/>
                  <a:pt x="13013" y="8562"/>
                </a:cubicBezTo>
                <a:lnTo>
                  <a:pt x="13128" y="8608"/>
                </a:lnTo>
                <a:lnTo>
                  <a:pt x="13211" y="8585"/>
                </a:lnTo>
                <a:lnTo>
                  <a:pt x="13305" y="8585"/>
                </a:lnTo>
                <a:cubicBezTo>
                  <a:pt x="13341" y="8577"/>
                  <a:pt x="13378" y="8570"/>
                  <a:pt x="13414" y="8562"/>
                </a:cubicBezTo>
                <a:cubicBezTo>
                  <a:pt x="13431" y="8603"/>
                  <a:pt x="13448" y="8643"/>
                  <a:pt x="13465" y="8684"/>
                </a:cubicBezTo>
                <a:cubicBezTo>
                  <a:pt x="13474" y="8725"/>
                  <a:pt x="13482" y="8766"/>
                  <a:pt x="13491" y="8807"/>
                </a:cubicBezTo>
                <a:cubicBezTo>
                  <a:pt x="13507" y="8818"/>
                  <a:pt x="13522" y="8830"/>
                  <a:pt x="13538" y="8841"/>
                </a:cubicBezTo>
                <a:cubicBezTo>
                  <a:pt x="13564" y="8886"/>
                  <a:pt x="13590" y="8930"/>
                  <a:pt x="13616" y="8975"/>
                </a:cubicBezTo>
                <a:cubicBezTo>
                  <a:pt x="13622" y="8995"/>
                  <a:pt x="13629" y="9016"/>
                  <a:pt x="13635" y="9036"/>
                </a:cubicBezTo>
                <a:cubicBezTo>
                  <a:pt x="13626" y="9056"/>
                  <a:pt x="13618" y="9077"/>
                  <a:pt x="13609" y="9097"/>
                </a:cubicBezTo>
                <a:cubicBezTo>
                  <a:pt x="13639" y="9163"/>
                  <a:pt x="13669" y="9230"/>
                  <a:pt x="13699" y="9296"/>
                </a:cubicBezTo>
                <a:cubicBezTo>
                  <a:pt x="13712" y="9304"/>
                  <a:pt x="13726" y="9311"/>
                  <a:pt x="13739" y="9319"/>
                </a:cubicBezTo>
                <a:cubicBezTo>
                  <a:pt x="13767" y="9286"/>
                  <a:pt x="13795" y="9252"/>
                  <a:pt x="13823" y="9219"/>
                </a:cubicBezTo>
                <a:cubicBezTo>
                  <a:pt x="13830" y="9269"/>
                  <a:pt x="13836" y="9319"/>
                  <a:pt x="13843" y="9369"/>
                </a:cubicBezTo>
                <a:cubicBezTo>
                  <a:pt x="13847" y="9434"/>
                  <a:pt x="13850" y="9498"/>
                  <a:pt x="13854" y="9563"/>
                </a:cubicBezTo>
                <a:cubicBezTo>
                  <a:pt x="13863" y="9632"/>
                  <a:pt x="13871" y="9701"/>
                  <a:pt x="13880" y="9770"/>
                </a:cubicBezTo>
                <a:lnTo>
                  <a:pt x="13916" y="10091"/>
                </a:lnTo>
                <a:cubicBezTo>
                  <a:pt x="13937" y="10164"/>
                  <a:pt x="13958" y="10236"/>
                  <a:pt x="13979" y="10309"/>
                </a:cubicBezTo>
                <a:cubicBezTo>
                  <a:pt x="13984" y="10342"/>
                  <a:pt x="13988" y="10375"/>
                  <a:pt x="13993" y="10408"/>
                </a:cubicBezTo>
                <a:lnTo>
                  <a:pt x="14014" y="10615"/>
                </a:lnTo>
                <a:cubicBezTo>
                  <a:pt x="14026" y="10668"/>
                  <a:pt x="14038" y="10722"/>
                  <a:pt x="14050" y="10775"/>
                </a:cubicBezTo>
                <a:cubicBezTo>
                  <a:pt x="14057" y="10799"/>
                  <a:pt x="14064" y="10824"/>
                  <a:pt x="14071" y="10848"/>
                </a:cubicBezTo>
                <a:cubicBezTo>
                  <a:pt x="14080" y="10901"/>
                  <a:pt x="14088" y="10955"/>
                  <a:pt x="14097" y="11008"/>
                </a:cubicBezTo>
                <a:cubicBezTo>
                  <a:pt x="14107" y="11085"/>
                  <a:pt x="14118" y="11161"/>
                  <a:pt x="14128" y="11238"/>
                </a:cubicBezTo>
                <a:cubicBezTo>
                  <a:pt x="14149" y="11288"/>
                  <a:pt x="14170" y="11337"/>
                  <a:pt x="14191" y="11387"/>
                </a:cubicBezTo>
                <a:cubicBezTo>
                  <a:pt x="14200" y="11370"/>
                  <a:pt x="14208" y="11354"/>
                  <a:pt x="14217" y="11337"/>
                </a:cubicBezTo>
                <a:cubicBezTo>
                  <a:pt x="14222" y="11300"/>
                  <a:pt x="14226" y="11263"/>
                  <a:pt x="14231" y="11226"/>
                </a:cubicBezTo>
                <a:cubicBezTo>
                  <a:pt x="14248" y="11209"/>
                  <a:pt x="14266" y="11193"/>
                  <a:pt x="14283" y="11176"/>
                </a:cubicBezTo>
                <a:cubicBezTo>
                  <a:pt x="14277" y="11161"/>
                  <a:pt x="14270" y="11146"/>
                  <a:pt x="14264" y="11131"/>
                </a:cubicBezTo>
                <a:cubicBezTo>
                  <a:pt x="14273" y="11090"/>
                  <a:pt x="14281" y="11049"/>
                  <a:pt x="14290" y="11008"/>
                </a:cubicBezTo>
                <a:lnTo>
                  <a:pt x="14320" y="10993"/>
                </a:lnTo>
                <a:cubicBezTo>
                  <a:pt x="14319" y="10900"/>
                  <a:pt x="14317" y="10807"/>
                  <a:pt x="14316" y="10714"/>
                </a:cubicBezTo>
                <a:cubicBezTo>
                  <a:pt x="14322" y="10660"/>
                  <a:pt x="14329" y="10607"/>
                  <a:pt x="14335" y="10553"/>
                </a:cubicBezTo>
                <a:cubicBezTo>
                  <a:pt x="14332" y="10509"/>
                  <a:pt x="14328" y="10464"/>
                  <a:pt x="14325" y="10420"/>
                </a:cubicBezTo>
                <a:lnTo>
                  <a:pt x="14304" y="10213"/>
                </a:lnTo>
                <a:cubicBezTo>
                  <a:pt x="14308" y="10172"/>
                  <a:pt x="14312" y="10132"/>
                  <a:pt x="14316" y="10091"/>
                </a:cubicBezTo>
                <a:cubicBezTo>
                  <a:pt x="14325" y="10086"/>
                  <a:pt x="14333" y="10081"/>
                  <a:pt x="14342" y="10076"/>
                </a:cubicBezTo>
                <a:cubicBezTo>
                  <a:pt x="14359" y="10056"/>
                  <a:pt x="14376" y="10035"/>
                  <a:pt x="14393" y="10015"/>
                </a:cubicBezTo>
                <a:cubicBezTo>
                  <a:pt x="14402" y="10003"/>
                  <a:pt x="14410" y="9992"/>
                  <a:pt x="14419" y="9980"/>
                </a:cubicBezTo>
                <a:cubicBezTo>
                  <a:pt x="14417" y="9956"/>
                  <a:pt x="14415" y="9931"/>
                  <a:pt x="14413" y="9907"/>
                </a:cubicBezTo>
                <a:cubicBezTo>
                  <a:pt x="14432" y="9870"/>
                  <a:pt x="14452" y="9834"/>
                  <a:pt x="14471" y="9797"/>
                </a:cubicBezTo>
                <a:cubicBezTo>
                  <a:pt x="14485" y="9764"/>
                  <a:pt x="14498" y="9730"/>
                  <a:pt x="14512" y="9697"/>
                </a:cubicBezTo>
                <a:cubicBezTo>
                  <a:pt x="14531" y="9632"/>
                  <a:pt x="14549" y="9567"/>
                  <a:pt x="14568" y="9502"/>
                </a:cubicBezTo>
                <a:lnTo>
                  <a:pt x="14646" y="9391"/>
                </a:lnTo>
                <a:cubicBezTo>
                  <a:pt x="14655" y="9359"/>
                  <a:pt x="14663" y="9328"/>
                  <a:pt x="14672" y="9296"/>
                </a:cubicBezTo>
                <a:cubicBezTo>
                  <a:pt x="14669" y="9255"/>
                  <a:pt x="14665" y="9215"/>
                  <a:pt x="14662" y="9174"/>
                </a:cubicBezTo>
                <a:lnTo>
                  <a:pt x="14735" y="9135"/>
                </a:lnTo>
                <a:lnTo>
                  <a:pt x="14776" y="9135"/>
                </a:lnTo>
                <a:cubicBezTo>
                  <a:pt x="14778" y="9115"/>
                  <a:pt x="14780" y="9094"/>
                  <a:pt x="14782" y="9074"/>
                </a:cubicBezTo>
                <a:cubicBezTo>
                  <a:pt x="14791" y="9078"/>
                  <a:pt x="14799" y="9082"/>
                  <a:pt x="14808" y="9086"/>
                </a:cubicBezTo>
                <a:cubicBezTo>
                  <a:pt x="14813" y="9090"/>
                  <a:pt x="14818" y="9093"/>
                  <a:pt x="14823" y="9097"/>
                </a:cubicBezTo>
                <a:cubicBezTo>
                  <a:pt x="14824" y="9089"/>
                  <a:pt x="14826" y="9082"/>
                  <a:pt x="14827" y="9074"/>
                </a:cubicBezTo>
                <a:cubicBezTo>
                  <a:pt x="14836" y="9087"/>
                  <a:pt x="14844" y="9099"/>
                  <a:pt x="14853" y="9112"/>
                </a:cubicBezTo>
                <a:cubicBezTo>
                  <a:pt x="14858" y="9083"/>
                  <a:pt x="14864" y="9054"/>
                  <a:pt x="14869" y="9025"/>
                </a:cubicBezTo>
                <a:cubicBezTo>
                  <a:pt x="14866" y="9004"/>
                  <a:pt x="14863" y="8984"/>
                  <a:pt x="14860" y="8963"/>
                </a:cubicBezTo>
                <a:lnTo>
                  <a:pt x="14916" y="8975"/>
                </a:lnTo>
                <a:cubicBezTo>
                  <a:pt x="14926" y="9008"/>
                  <a:pt x="14937" y="9041"/>
                  <a:pt x="14947" y="9074"/>
                </a:cubicBezTo>
                <a:cubicBezTo>
                  <a:pt x="14952" y="9098"/>
                  <a:pt x="14958" y="9123"/>
                  <a:pt x="14963" y="9147"/>
                </a:cubicBezTo>
                <a:cubicBezTo>
                  <a:pt x="14966" y="9176"/>
                  <a:pt x="14970" y="9206"/>
                  <a:pt x="14973" y="9235"/>
                </a:cubicBezTo>
                <a:lnTo>
                  <a:pt x="14994" y="9319"/>
                </a:lnTo>
                <a:cubicBezTo>
                  <a:pt x="15011" y="9364"/>
                  <a:pt x="15029" y="9408"/>
                  <a:pt x="15046" y="9453"/>
                </a:cubicBezTo>
                <a:cubicBezTo>
                  <a:pt x="15058" y="9462"/>
                  <a:pt x="15070" y="9470"/>
                  <a:pt x="15082" y="9479"/>
                </a:cubicBezTo>
                <a:cubicBezTo>
                  <a:pt x="15080" y="9500"/>
                  <a:pt x="15079" y="9520"/>
                  <a:pt x="15077" y="9541"/>
                </a:cubicBezTo>
                <a:cubicBezTo>
                  <a:pt x="15096" y="9602"/>
                  <a:pt x="15114" y="9663"/>
                  <a:pt x="15133" y="9724"/>
                </a:cubicBezTo>
                <a:cubicBezTo>
                  <a:pt x="15140" y="9772"/>
                  <a:pt x="15148" y="9821"/>
                  <a:pt x="15155" y="9869"/>
                </a:cubicBezTo>
                <a:cubicBezTo>
                  <a:pt x="15152" y="9934"/>
                  <a:pt x="15148" y="9999"/>
                  <a:pt x="15145" y="10064"/>
                </a:cubicBezTo>
                <a:cubicBezTo>
                  <a:pt x="15158" y="10077"/>
                  <a:pt x="15172" y="10089"/>
                  <a:pt x="15185" y="10102"/>
                </a:cubicBezTo>
                <a:lnTo>
                  <a:pt x="15223" y="10114"/>
                </a:lnTo>
                <a:cubicBezTo>
                  <a:pt x="15243" y="10077"/>
                  <a:pt x="15264" y="10040"/>
                  <a:pt x="15284" y="10003"/>
                </a:cubicBezTo>
                <a:lnTo>
                  <a:pt x="15320" y="9919"/>
                </a:lnTo>
                <a:cubicBezTo>
                  <a:pt x="15331" y="9964"/>
                  <a:pt x="15341" y="10008"/>
                  <a:pt x="15352" y="10053"/>
                </a:cubicBezTo>
                <a:cubicBezTo>
                  <a:pt x="15359" y="10122"/>
                  <a:pt x="15365" y="10190"/>
                  <a:pt x="15372" y="10259"/>
                </a:cubicBezTo>
                <a:cubicBezTo>
                  <a:pt x="15380" y="10325"/>
                  <a:pt x="15389" y="10392"/>
                  <a:pt x="15397" y="10458"/>
                </a:cubicBezTo>
                <a:cubicBezTo>
                  <a:pt x="15406" y="10486"/>
                  <a:pt x="15414" y="10514"/>
                  <a:pt x="15423" y="10542"/>
                </a:cubicBezTo>
                <a:lnTo>
                  <a:pt x="15423" y="10714"/>
                </a:lnTo>
                <a:cubicBezTo>
                  <a:pt x="15432" y="10746"/>
                  <a:pt x="15440" y="10778"/>
                  <a:pt x="15449" y="10810"/>
                </a:cubicBezTo>
                <a:cubicBezTo>
                  <a:pt x="15444" y="10851"/>
                  <a:pt x="15440" y="10891"/>
                  <a:pt x="15435" y="10932"/>
                </a:cubicBezTo>
                <a:cubicBezTo>
                  <a:pt x="15438" y="10973"/>
                  <a:pt x="15441" y="11013"/>
                  <a:pt x="15444" y="11054"/>
                </a:cubicBezTo>
                <a:cubicBezTo>
                  <a:pt x="15439" y="11108"/>
                  <a:pt x="15435" y="11161"/>
                  <a:pt x="15430" y="11215"/>
                </a:cubicBezTo>
                <a:cubicBezTo>
                  <a:pt x="15428" y="11248"/>
                  <a:pt x="15425" y="11281"/>
                  <a:pt x="15423" y="11314"/>
                </a:cubicBezTo>
                <a:cubicBezTo>
                  <a:pt x="15429" y="11342"/>
                  <a:pt x="15434" y="11370"/>
                  <a:pt x="15440" y="11398"/>
                </a:cubicBezTo>
                <a:cubicBezTo>
                  <a:pt x="15441" y="11365"/>
                  <a:pt x="15443" y="11332"/>
                  <a:pt x="15444" y="11299"/>
                </a:cubicBezTo>
                <a:cubicBezTo>
                  <a:pt x="15454" y="11324"/>
                  <a:pt x="15465" y="11350"/>
                  <a:pt x="15475" y="11375"/>
                </a:cubicBezTo>
                <a:cubicBezTo>
                  <a:pt x="15487" y="11403"/>
                  <a:pt x="15500" y="11431"/>
                  <a:pt x="15512" y="11459"/>
                </a:cubicBezTo>
                <a:cubicBezTo>
                  <a:pt x="15515" y="11487"/>
                  <a:pt x="15519" y="11515"/>
                  <a:pt x="15522" y="11543"/>
                </a:cubicBezTo>
                <a:cubicBezTo>
                  <a:pt x="15531" y="11564"/>
                  <a:pt x="15539" y="11584"/>
                  <a:pt x="15548" y="11605"/>
                </a:cubicBezTo>
                <a:cubicBezTo>
                  <a:pt x="15553" y="11630"/>
                  <a:pt x="15559" y="11656"/>
                  <a:pt x="15564" y="11681"/>
                </a:cubicBezTo>
                <a:cubicBezTo>
                  <a:pt x="15562" y="11722"/>
                  <a:pt x="15561" y="11762"/>
                  <a:pt x="15559" y="11803"/>
                </a:cubicBezTo>
                <a:cubicBezTo>
                  <a:pt x="15568" y="11831"/>
                  <a:pt x="15576" y="11859"/>
                  <a:pt x="15585" y="11887"/>
                </a:cubicBezTo>
                <a:cubicBezTo>
                  <a:pt x="15588" y="11932"/>
                  <a:pt x="15592" y="11976"/>
                  <a:pt x="15595" y="12021"/>
                </a:cubicBezTo>
                <a:lnTo>
                  <a:pt x="15631" y="12132"/>
                </a:lnTo>
                <a:cubicBezTo>
                  <a:pt x="15635" y="12160"/>
                  <a:pt x="15638" y="12188"/>
                  <a:pt x="15642" y="12216"/>
                </a:cubicBezTo>
                <a:cubicBezTo>
                  <a:pt x="15666" y="12262"/>
                  <a:pt x="15691" y="12308"/>
                  <a:pt x="15715" y="12354"/>
                </a:cubicBezTo>
                <a:cubicBezTo>
                  <a:pt x="15734" y="12395"/>
                  <a:pt x="15753" y="12435"/>
                  <a:pt x="15772" y="12476"/>
                </a:cubicBezTo>
                <a:lnTo>
                  <a:pt x="15812" y="12461"/>
                </a:lnTo>
                <a:lnTo>
                  <a:pt x="15812" y="12415"/>
                </a:lnTo>
                <a:cubicBezTo>
                  <a:pt x="15803" y="12365"/>
                  <a:pt x="15795" y="12316"/>
                  <a:pt x="15786" y="12266"/>
                </a:cubicBezTo>
                <a:cubicBezTo>
                  <a:pt x="15780" y="12249"/>
                  <a:pt x="15773" y="12233"/>
                  <a:pt x="15767" y="12216"/>
                </a:cubicBezTo>
                <a:cubicBezTo>
                  <a:pt x="15765" y="12184"/>
                  <a:pt x="15762" y="12153"/>
                  <a:pt x="15760" y="12121"/>
                </a:cubicBezTo>
                <a:cubicBezTo>
                  <a:pt x="15758" y="12100"/>
                  <a:pt x="15757" y="12080"/>
                  <a:pt x="15755" y="12059"/>
                </a:cubicBezTo>
                <a:cubicBezTo>
                  <a:pt x="15757" y="12035"/>
                  <a:pt x="15758" y="12011"/>
                  <a:pt x="15760" y="11987"/>
                </a:cubicBezTo>
                <a:cubicBezTo>
                  <a:pt x="15758" y="11950"/>
                  <a:pt x="15757" y="11913"/>
                  <a:pt x="15755" y="11876"/>
                </a:cubicBezTo>
                <a:cubicBezTo>
                  <a:pt x="15746" y="11839"/>
                  <a:pt x="15738" y="11802"/>
                  <a:pt x="15729" y="11765"/>
                </a:cubicBezTo>
                <a:cubicBezTo>
                  <a:pt x="15717" y="11732"/>
                  <a:pt x="15706" y="11699"/>
                  <a:pt x="15694" y="11666"/>
                </a:cubicBezTo>
                <a:cubicBezTo>
                  <a:pt x="15689" y="11662"/>
                  <a:pt x="15683" y="11658"/>
                  <a:pt x="15678" y="11654"/>
                </a:cubicBezTo>
                <a:cubicBezTo>
                  <a:pt x="15668" y="11626"/>
                  <a:pt x="15657" y="11598"/>
                  <a:pt x="15647" y="11570"/>
                </a:cubicBezTo>
                <a:lnTo>
                  <a:pt x="15611" y="11543"/>
                </a:lnTo>
                <a:cubicBezTo>
                  <a:pt x="15599" y="11511"/>
                  <a:pt x="15586" y="11480"/>
                  <a:pt x="15574" y="11448"/>
                </a:cubicBezTo>
                <a:cubicBezTo>
                  <a:pt x="15569" y="11403"/>
                  <a:pt x="15564" y="11359"/>
                  <a:pt x="15559" y="11314"/>
                </a:cubicBezTo>
                <a:cubicBezTo>
                  <a:pt x="15548" y="11264"/>
                  <a:pt x="15538" y="11215"/>
                  <a:pt x="15527" y="11165"/>
                </a:cubicBezTo>
                <a:lnTo>
                  <a:pt x="15487" y="11165"/>
                </a:lnTo>
                <a:cubicBezTo>
                  <a:pt x="15485" y="11124"/>
                  <a:pt x="15484" y="11084"/>
                  <a:pt x="15482" y="11043"/>
                </a:cubicBezTo>
                <a:cubicBezTo>
                  <a:pt x="15487" y="10994"/>
                  <a:pt x="15491" y="10946"/>
                  <a:pt x="15496" y="10897"/>
                </a:cubicBezTo>
                <a:cubicBezTo>
                  <a:pt x="15505" y="10819"/>
                  <a:pt x="15513" y="10742"/>
                  <a:pt x="15522" y="10664"/>
                </a:cubicBezTo>
                <a:cubicBezTo>
                  <a:pt x="15520" y="10603"/>
                  <a:pt x="15519" y="10542"/>
                  <a:pt x="15517" y="10481"/>
                </a:cubicBezTo>
                <a:lnTo>
                  <a:pt x="15569" y="10481"/>
                </a:lnTo>
                <a:cubicBezTo>
                  <a:pt x="15567" y="10522"/>
                  <a:pt x="15566" y="10562"/>
                  <a:pt x="15564" y="10603"/>
                </a:cubicBezTo>
                <a:lnTo>
                  <a:pt x="15616" y="10603"/>
                </a:lnTo>
                <a:cubicBezTo>
                  <a:pt x="15635" y="10627"/>
                  <a:pt x="15654" y="10652"/>
                  <a:pt x="15673" y="10676"/>
                </a:cubicBezTo>
                <a:cubicBezTo>
                  <a:pt x="15685" y="10733"/>
                  <a:pt x="15696" y="10791"/>
                  <a:pt x="15708" y="10848"/>
                </a:cubicBezTo>
                <a:cubicBezTo>
                  <a:pt x="15717" y="10876"/>
                  <a:pt x="15725" y="10904"/>
                  <a:pt x="15734" y="10932"/>
                </a:cubicBezTo>
                <a:cubicBezTo>
                  <a:pt x="15751" y="10941"/>
                  <a:pt x="15769" y="10950"/>
                  <a:pt x="15786" y="10959"/>
                </a:cubicBezTo>
                <a:cubicBezTo>
                  <a:pt x="15802" y="10991"/>
                  <a:pt x="15817" y="11022"/>
                  <a:pt x="15833" y="11054"/>
                </a:cubicBezTo>
                <a:cubicBezTo>
                  <a:pt x="15828" y="11091"/>
                  <a:pt x="15824" y="11128"/>
                  <a:pt x="15819" y="11165"/>
                </a:cubicBezTo>
                <a:cubicBezTo>
                  <a:pt x="15827" y="11202"/>
                  <a:pt x="15836" y="11239"/>
                  <a:pt x="15844" y="11276"/>
                </a:cubicBezTo>
                <a:cubicBezTo>
                  <a:pt x="15868" y="11228"/>
                  <a:pt x="15892" y="11179"/>
                  <a:pt x="15916" y="11131"/>
                </a:cubicBezTo>
                <a:cubicBezTo>
                  <a:pt x="15932" y="11085"/>
                  <a:pt x="15947" y="11039"/>
                  <a:pt x="15963" y="10993"/>
                </a:cubicBezTo>
                <a:lnTo>
                  <a:pt x="16031" y="10886"/>
                </a:lnTo>
                <a:cubicBezTo>
                  <a:pt x="16047" y="10849"/>
                  <a:pt x="16062" y="10812"/>
                  <a:pt x="16078" y="10775"/>
                </a:cubicBezTo>
                <a:cubicBezTo>
                  <a:pt x="16076" y="10681"/>
                  <a:pt x="16073" y="10586"/>
                  <a:pt x="16071" y="10492"/>
                </a:cubicBezTo>
                <a:cubicBezTo>
                  <a:pt x="16058" y="10390"/>
                  <a:pt x="16044" y="10289"/>
                  <a:pt x="16031" y="10187"/>
                </a:cubicBezTo>
                <a:cubicBezTo>
                  <a:pt x="16017" y="10142"/>
                  <a:pt x="16003" y="10098"/>
                  <a:pt x="15989" y="10053"/>
                </a:cubicBezTo>
                <a:cubicBezTo>
                  <a:pt x="15968" y="10020"/>
                  <a:pt x="15948" y="9986"/>
                  <a:pt x="15927" y="9953"/>
                </a:cubicBezTo>
                <a:cubicBezTo>
                  <a:pt x="15904" y="9884"/>
                  <a:pt x="15882" y="9816"/>
                  <a:pt x="15859" y="9747"/>
                </a:cubicBezTo>
                <a:cubicBezTo>
                  <a:pt x="15840" y="9690"/>
                  <a:pt x="15821" y="9632"/>
                  <a:pt x="15802" y="9575"/>
                </a:cubicBezTo>
                <a:cubicBezTo>
                  <a:pt x="15804" y="9538"/>
                  <a:pt x="15805" y="9501"/>
                  <a:pt x="15807" y="9464"/>
                </a:cubicBezTo>
                <a:cubicBezTo>
                  <a:pt x="15821" y="9412"/>
                  <a:pt x="15835" y="9359"/>
                  <a:pt x="15849" y="9307"/>
                </a:cubicBezTo>
                <a:cubicBezTo>
                  <a:pt x="15871" y="9263"/>
                  <a:pt x="15894" y="9218"/>
                  <a:pt x="15916" y="9174"/>
                </a:cubicBezTo>
                <a:cubicBezTo>
                  <a:pt x="15925" y="9165"/>
                  <a:pt x="15933" y="9156"/>
                  <a:pt x="15942" y="9147"/>
                </a:cubicBezTo>
                <a:cubicBezTo>
                  <a:pt x="15970" y="9164"/>
                  <a:pt x="15998" y="9180"/>
                  <a:pt x="16026" y="9197"/>
                </a:cubicBezTo>
                <a:cubicBezTo>
                  <a:pt x="16022" y="9217"/>
                  <a:pt x="16019" y="9238"/>
                  <a:pt x="16015" y="9258"/>
                </a:cubicBezTo>
                <a:cubicBezTo>
                  <a:pt x="16023" y="9299"/>
                  <a:pt x="16032" y="9339"/>
                  <a:pt x="16040" y="9380"/>
                </a:cubicBezTo>
                <a:cubicBezTo>
                  <a:pt x="16050" y="9376"/>
                  <a:pt x="16061" y="9373"/>
                  <a:pt x="16071" y="9369"/>
                </a:cubicBezTo>
                <a:cubicBezTo>
                  <a:pt x="16075" y="9312"/>
                  <a:pt x="16079" y="9254"/>
                  <a:pt x="16083" y="9197"/>
                </a:cubicBezTo>
                <a:cubicBezTo>
                  <a:pt x="16103" y="9189"/>
                  <a:pt x="16124" y="9182"/>
                  <a:pt x="16144" y="9174"/>
                </a:cubicBezTo>
                <a:cubicBezTo>
                  <a:pt x="16170" y="9145"/>
                  <a:pt x="16196" y="9115"/>
                  <a:pt x="16222" y="9086"/>
                </a:cubicBezTo>
                <a:cubicBezTo>
                  <a:pt x="16231" y="9058"/>
                  <a:pt x="16239" y="9030"/>
                  <a:pt x="16248" y="9002"/>
                </a:cubicBezTo>
                <a:cubicBezTo>
                  <a:pt x="16257" y="9018"/>
                  <a:pt x="16265" y="9035"/>
                  <a:pt x="16274" y="9051"/>
                </a:cubicBezTo>
                <a:cubicBezTo>
                  <a:pt x="16284" y="9026"/>
                  <a:pt x="16294" y="9000"/>
                  <a:pt x="16304" y="8975"/>
                </a:cubicBezTo>
                <a:lnTo>
                  <a:pt x="16372" y="8952"/>
                </a:lnTo>
                <a:cubicBezTo>
                  <a:pt x="16391" y="8911"/>
                  <a:pt x="16410" y="8871"/>
                  <a:pt x="16429" y="8830"/>
                </a:cubicBezTo>
                <a:cubicBezTo>
                  <a:pt x="16452" y="8781"/>
                  <a:pt x="16474" y="8733"/>
                  <a:pt x="16497" y="8684"/>
                </a:cubicBezTo>
                <a:lnTo>
                  <a:pt x="16533" y="8486"/>
                </a:lnTo>
                <a:cubicBezTo>
                  <a:pt x="16542" y="8417"/>
                  <a:pt x="16550" y="8348"/>
                  <a:pt x="16559" y="8279"/>
                </a:cubicBezTo>
                <a:cubicBezTo>
                  <a:pt x="16566" y="8222"/>
                  <a:pt x="16573" y="8164"/>
                  <a:pt x="16580" y="8107"/>
                </a:cubicBezTo>
                <a:cubicBezTo>
                  <a:pt x="16590" y="8103"/>
                  <a:pt x="16601" y="8100"/>
                  <a:pt x="16611" y="8096"/>
                </a:cubicBezTo>
                <a:lnTo>
                  <a:pt x="16611" y="7962"/>
                </a:lnTo>
                <a:cubicBezTo>
                  <a:pt x="16608" y="7917"/>
                  <a:pt x="16604" y="7873"/>
                  <a:pt x="16601" y="7828"/>
                </a:cubicBezTo>
                <a:cubicBezTo>
                  <a:pt x="16587" y="7811"/>
                  <a:pt x="16573" y="7795"/>
                  <a:pt x="16559" y="7778"/>
                </a:cubicBezTo>
                <a:cubicBezTo>
                  <a:pt x="16550" y="7749"/>
                  <a:pt x="16542" y="7720"/>
                  <a:pt x="16533" y="7691"/>
                </a:cubicBezTo>
                <a:cubicBezTo>
                  <a:pt x="16543" y="7676"/>
                  <a:pt x="16554" y="7660"/>
                  <a:pt x="16564" y="7645"/>
                </a:cubicBezTo>
                <a:lnTo>
                  <a:pt x="16549" y="7522"/>
                </a:lnTo>
                <a:cubicBezTo>
                  <a:pt x="16530" y="7481"/>
                  <a:pt x="16511" y="7441"/>
                  <a:pt x="16492" y="7400"/>
                </a:cubicBezTo>
                <a:cubicBezTo>
                  <a:pt x="16473" y="7350"/>
                  <a:pt x="16453" y="7301"/>
                  <a:pt x="16434" y="7251"/>
                </a:cubicBezTo>
                <a:cubicBezTo>
                  <a:pt x="16419" y="7199"/>
                  <a:pt x="16404" y="7146"/>
                  <a:pt x="16389" y="7094"/>
                </a:cubicBezTo>
                <a:cubicBezTo>
                  <a:pt x="16363" y="7065"/>
                  <a:pt x="16337" y="7035"/>
                  <a:pt x="16311" y="7006"/>
                </a:cubicBezTo>
                <a:cubicBezTo>
                  <a:pt x="16314" y="6969"/>
                  <a:pt x="16318" y="6932"/>
                  <a:pt x="16321" y="6895"/>
                </a:cubicBezTo>
                <a:lnTo>
                  <a:pt x="16363" y="6811"/>
                </a:lnTo>
                <a:lnTo>
                  <a:pt x="16372" y="6727"/>
                </a:lnTo>
                <a:lnTo>
                  <a:pt x="16445" y="6678"/>
                </a:lnTo>
                <a:cubicBezTo>
                  <a:pt x="16436" y="6649"/>
                  <a:pt x="16428" y="6619"/>
                  <a:pt x="16419" y="6590"/>
                </a:cubicBezTo>
                <a:lnTo>
                  <a:pt x="16382" y="6590"/>
                </a:lnTo>
                <a:lnTo>
                  <a:pt x="16321" y="6529"/>
                </a:lnTo>
                <a:cubicBezTo>
                  <a:pt x="16307" y="6566"/>
                  <a:pt x="16293" y="6602"/>
                  <a:pt x="16279" y="6639"/>
                </a:cubicBezTo>
                <a:lnTo>
                  <a:pt x="16227" y="6590"/>
                </a:lnTo>
                <a:cubicBezTo>
                  <a:pt x="16222" y="6566"/>
                  <a:pt x="16217" y="6541"/>
                  <a:pt x="16212" y="6517"/>
                </a:cubicBezTo>
                <a:cubicBezTo>
                  <a:pt x="16195" y="6509"/>
                  <a:pt x="16177" y="6502"/>
                  <a:pt x="16160" y="6494"/>
                </a:cubicBezTo>
                <a:cubicBezTo>
                  <a:pt x="16143" y="6457"/>
                  <a:pt x="16125" y="6420"/>
                  <a:pt x="16108" y="6383"/>
                </a:cubicBezTo>
                <a:lnTo>
                  <a:pt x="16123" y="6311"/>
                </a:lnTo>
                <a:lnTo>
                  <a:pt x="16175" y="6299"/>
                </a:lnTo>
                <a:cubicBezTo>
                  <a:pt x="16180" y="6262"/>
                  <a:pt x="16186" y="6225"/>
                  <a:pt x="16191" y="6188"/>
                </a:cubicBezTo>
                <a:cubicBezTo>
                  <a:pt x="16205" y="6151"/>
                  <a:pt x="16219" y="6115"/>
                  <a:pt x="16233" y="6078"/>
                </a:cubicBezTo>
                <a:cubicBezTo>
                  <a:pt x="16245" y="6057"/>
                  <a:pt x="16257" y="6037"/>
                  <a:pt x="16269" y="6016"/>
                </a:cubicBezTo>
                <a:cubicBezTo>
                  <a:pt x="16285" y="6053"/>
                  <a:pt x="16300" y="6090"/>
                  <a:pt x="16316" y="6127"/>
                </a:cubicBezTo>
                <a:lnTo>
                  <a:pt x="16295" y="6238"/>
                </a:lnTo>
                <a:cubicBezTo>
                  <a:pt x="16304" y="6258"/>
                  <a:pt x="16312" y="6279"/>
                  <a:pt x="16321" y="6299"/>
                </a:cubicBezTo>
                <a:cubicBezTo>
                  <a:pt x="16315" y="6323"/>
                  <a:pt x="16310" y="6348"/>
                  <a:pt x="16304" y="6372"/>
                </a:cubicBezTo>
                <a:cubicBezTo>
                  <a:pt x="16321" y="6355"/>
                  <a:pt x="16339" y="6339"/>
                  <a:pt x="16356" y="6322"/>
                </a:cubicBezTo>
                <a:cubicBezTo>
                  <a:pt x="16365" y="6298"/>
                  <a:pt x="16373" y="6274"/>
                  <a:pt x="16382" y="6250"/>
                </a:cubicBezTo>
                <a:lnTo>
                  <a:pt x="16450" y="6200"/>
                </a:lnTo>
                <a:cubicBezTo>
                  <a:pt x="16462" y="6217"/>
                  <a:pt x="16474" y="6233"/>
                  <a:pt x="16486" y="6250"/>
                </a:cubicBezTo>
                <a:cubicBezTo>
                  <a:pt x="16498" y="6254"/>
                  <a:pt x="16511" y="6257"/>
                  <a:pt x="16523" y="6261"/>
                </a:cubicBezTo>
                <a:cubicBezTo>
                  <a:pt x="16526" y="6269"/>
                  <a:pt x="16530" y="6276"/>
                  <a:pt x="16533" y="6284"/>
                </a:cubicBezTo>
                <a:cubicBezTo>
                  <a:pt x="16535" y="6313"/>
                  <a:pt x="16536" y="6343"/>
                  <a:pt x="16538" y="6372"/>
                </a:cubicBezTo>
                <a:cubicBezTo>
                  <a:pt x="16542" y="6380"/>
                  <a:pt x="16545" y="6387"/>
                  <a:pt x="16549" y="6395"/>
                </a:cubicBezTo>
                <a:cubicBezTo>
                  <a:pt x="16545" y="6404"/>
                  <a:pt x="16542" y="6413"/>
                  <a:pt x="16538" y="6422"/>
                </a:cubicBezTo>
                <a:lnTo>
                  <a:pt x="16538" y="6494"/>
                </a:lnTo>
                <a:cubicBezTo>
                  <a:pt x="16545" y="6502"/>
                  <a:pt x="16552" y="6509"/>
                  <a:pt x="16559" y="6517"/>
                </a:cubicBezTo>
                <a:cubicBezTo>
                  <a:pt x="16564" y="6521"/>
                  <a:pt x="16570" y="6525"/>
                  <a:pt x="16575" y="6529"/>
                </a:cubicBezTo>
                <a:cubicBezTo>
                  <a:pt x="16578" y="6538"/>
                  <a:pt x="16582" y="6546"/>
                  <a:pt x="16585" y="6555"/>
                </a:cubicBezTo>
                <a:cubicBezTo>
                  <a:pt x="16590" y="6551"/>
                  <a:pt x="16596" y="6548"/>
                  <a:pt x="16601" y="6544"/>
                </a:cubicBezTo>
                <a:lnTo>
                  <a:pt x="16601" y="6517"/>
                </a:lnTo>
                <a:cubicBezTo>
                  <a:pt x="16611" y="6530"/>
                  <a:pt x="16622" y="6542"/>
                  <a:pt x="16632" y="6555"/>
                </a:cubicBezTo>
                <a:cubicBezTo>
                  <a:pt x="16655" y="6600"/>
                  <a:pt x="16677" y="6644"/>
                  <a:pt x="16700" y="6689"/>
                </a:cubicBezTo>
                <a:cubicBezTo>
                  <a:pt x="16687" y="6697"/>
                  <a:pt x="16675" y="6704"/>
                  <a:pt x="16662" y="6712"/>
                </a:cubicBezTo>
                <a:cubicBezTo>
                  <a:pt x="16681" y="6769"/>
                  <a:pt x="16700" y="6827"/>
                  <a:pt x="16719" y="6884"/>
                </a:cubicBezTo>
                <a:cubicBezTo>
                  <a:pt x="16723" y="6925"/>
                  <a:pt x="16726" y="6965"/>
                  <a:pt x="16730" y="7006"/>
                </a:cubicBezTo>
                <a:cubicBezTo>
                  <a:pt x="16737" y="7035"/>
                  <a:pt x="16744" y="7065"/>
                  <a:pt x="16751" y="7094"/>
                </a:cubicBezTo>
                <a:lnTo>
                  <a:pt x="16797" y="7079"/>
                </a:lnTo>
                <a:cubicBezTo>
                  <a:pt x="16808" y="7055"/>
                  <a:pt x="16818" y="7030"/>
                  <a:pt x="16829" y="7006"/>
                </a:cubicBezTo>
                <a:lnTo>
                  <a:pt x="16875" y="6972"/>
                </a:lnTo>
                <a:cubicBezTo>
                  <a:pt x="16877" y="6943"/>
                  <a:pt x="16879" y="6913"/>
                  <a:pt x="16881" y="6884"/>
                </a:cubicBezTo>
                <a:cubicBezTo>
                  <a:pt x="16869" y="6823"/>
                  <a:pt x="16856" y="6762"/>
                  <a:pt x="16844" y="6701"/>
                </a:cubicBezTo>
                <a:lnTo>
                  <a:pt x="16808" y="6590"/>
                </a:lnTo>
                <a:cubicBezTo>
                  <a:pt x="16778" y="6525"/>
                  <a:pt x="16749" y="6460"/>
                  <a:pt x="16719" y="6395"/>
                </a:cubicBezTo>
                <a:cubicBezTo>
                  <a:pt x="16704" y="6371"/>
                  <a:pt x="16689" y="6346"/>
                  <a:pt x="16674" y="6322"/>
                </a:cubicBezTo>
                <a:lnTo>
                  <a:pt x="16648" y="6299"/>
                </a:lnTo>
                <a:cubicBezTo>
                  <a:pt x="16650" y="6294"/>
                  <a:pt x="16651" y="6289"/>
                  <a:pt x="16653" y="6284"/>
                </a:cubicBezTo>
                <a:cubicBezTo>
                  <a:pt x="16647" y="6260"/>
                  <a:pt x="16642" y="6235"/>
                  <a:pt x="16636" y="6211"/>
                </a:cubicBezTo>
                <a:cubicBezTo>
                  <a:pt x="16642" y="6195"/>
                  <a:pt x="16647" y="6178"/>
                  <a:pt x="16653" y="6162"/>
                </a:cubicBezTo>
                <a:cubicBezTo>
                  <a:pt x="16663" y="6154"/>
                  <a:pt x="16673" y="6147"/>
                  <a:pt x="16683" y="6139"/>
                </a:cubicBezTo>
                <a:cubicBezTo>
                  <a:pt x="16689" y="6111"/>
                  <a:pt x="16694" y="6083"/>
                  <a:pt x="16700" y="6055"/>
                </a:cubicBezTo>
                <a:cubicBezTo>
                  <a:pt x="16701" y="6046"/>
                  <a:pt x="16703" y="6037"/>
                  <a:pt x="16704" y="6028"/>
                </a:cubicBezTo>
                <a:cubicBezTo>
                  <a:pt x="16711" y="6016"/>
                  <a:pt x="16719" y="6005"/>
                  <a:pt x="16726" y="5993"/>
                </a:cubicBezTo>
                <a:cubicBezTo>
                  <a:pt x="16715" y="5956"/>
                  <a:pt x="16704" y="5920"/>
                  <a:pt x="16693" y="5883"/>
                </a:cubicBezTo>
                <a:cubicBezTo>
                  <a:pt x="16695" y="5866"/>
                  <a:pt x="16698" y="5850"/>
                  <a:pt x="16700" y="5833"/>
                </a:cubicBezTo>
                <a:cubicBezTo>
                  <a:pt x="16703" y="5816"/>
                  <a:pt x="16706" y="5800"/>
                  <a:pt x="16709" y="5783"/>
                </a:cubicBezTo>
                <a:cubicBezTo>
                  <a:pt x="16718" y="5787"/>
                  <a:pt x="16726" y="5791"/>
                  <a:pt x="16735" y="5795"/>
                </a:cubicBezTo>
                <a:cubicBezTo>
                  <a:pt x="16733" y="5780"/>
                  <a:pt x="16732" y="5764"/>
                  <a:pt x="16730" y="5749"/>
                </a:cubicBezTo>
                <a:cubicBezTo>
                  <a:pt x="16744" y="5708"/>
                  <a:pt x="16757" y="5667"/>
                  <a:pt x="16771" y="5626"/>
                </a:cubicBezTo>
                <a:lnTo>
                  <a:pt x="16829" y="5699"/>
                </a:lnTo>
                <a:lnTo>
                  <a:pt x="16865" y="5699"/>
                </a:lnTo>
                <a:cubicBezTo>
                  <a:pt x="16881" y="5666"/>
                  <a:pt x="16896" y="5633"/>
                  <a:pt x="16912" y="5600"/>
                </a:cubicBezTo>
                <a:lnTo>
                  <a:pt x="16921" y="5504"/>
                </a:lnTo>
                <a:cubicBezTo>
                  <a:pt x="16928" y="5443"/>
                  <a:pt x="16936" y="5382"/>
                  <a:pt x="16943" y="5321"/>
                </a:cubicBezTo>
                <a:cubicBezTo>
                  <a:pt x="16950" y="5260"/>
                  <a:pt x="16957" y="5198"/>
                  <a:pt x="16964" y="5137"/>
                </a:cubicBezTo>
                <a:cubicBezTo>
                  <a:pt x="16958" y="5100"/>
                  <a:pt x="16953" y="5063"/>
                  <a:pt x="16947" y="5026"/>
                </a:cubicBezTo>
                <a:cubicBezTo>
                  <a:pt x="16951" y="4948"/>
                  <a:pt x="16955" y="4871"/>
                  <a:pt x="16959" y="4793"/>
                </a:cubicBezTo>
                <a:cubicBezTo>
                  <a:pt x="16939" y="4708"/>
                  <a:pt x="16920" y="4622"/>
                  <a:pt x="16900" y="4537"/>
                </a:cubicBezTo>
                <a:cubicBezTo>
                  <a:pt x="16881" y="4476"/>
                  <a:pt x="16863" y="4415"/>
                  <a:pt x="16844" y="4354"/>
                </a:cubicBezTo>
                <a:cubicBezTo>
                  <a:pt x="16840" y="4308"/>
                  <a:pt x="16835" y="4262"/>
                  <a:pt x="16831" y="4216"/>
                </a:cubicBezTo>
                <a:cubicBezTo>
                  <a:pt x="16837" y="4233"/>
                  <a:pt x="16843" y="4249"/>
                  <a:pt x="16849" y="4266"/>
                </a:cubicBezTo>
                <a:cubicBezTo>
                  <a:pt x="16879" y="4319"/>
                  <a:pt x="16908" y="4373"/>
                  <a:pt x="16938" y="4426"/>
                </a:cubicBezTo>
                <a:lnTo>
                  <a:pt x="17004" y="4633"/>
                </a:lnTo>
                <a:cubicBezTo>
                  <a:pt x="17013" y="4674"/>
                  <a:pt x="17021" y="4714"/>
                  <a:pt x="17030" y="4755"/>
                </a:cubicBezTo>
                <a:cubicBezTo>
                  <a:pt x="17049" y="4812"/>
                  <a:pt x="17069" y="4870"/>
                  <a:pt x="17088" y="4927"/>
                </a:cubicBezTo>
                <a:cubicBezTo>
                  <a:pt x="17102" y="4977"/>
                  <a:pt x="17115" y="5026"/>
                  <a:pt x="17129" y="5076"/>
                </a:cubicBezTo>
                <a:cubicBezTo>
                  <a:pt x="17146" y="5121"/>
                  <a:pt x="17164" y="5165"/>
                  <a:pt x="17181" y="5210"/>
                </a:cubicBezTo>
                <a:lnTo>
                  <a:pt x="17181" y="5088"/>
                </a:lnTo>
                <a:lnTo>
                  <a:pt x="17249" y="5183"/>
                </a:lnTo>
                <a:cubicBezTo>
                  <a:pt x="17239" y="5147"/>
                  <a:pt x="17228" y="5112"/>
                  <a:pt x="17218" y="5076"/>
                </a:cubicBezTo>
                <a:cubicBezTo>
                  <a:pt x="17183" y="5023"/>
                  <a:pt x="17149" y="4969"/>
                  <a:pt x="17114" y="4916"/>
                </a:cubicBezTo>
                <a:lnTo>
                  <a:pt x="17072" y="4682"/>
                </a:lnTo>
                <a:cubicBezTo>
                  <a:pt x="17105" y="4699"/>
                  <a:pt x="17138" y="4715"/>
                  <a:pt x="17171" y="4732"/>
                </a:cubicBezTo>
                <a:cubicBezTo>
                  <a:pt x="17122" y="4638"/>
                  <a:pt x="17074" y="4543"/>
                  <a:pt x="17025" y="4449"/>
                </a:cubicBezTo>
                <a:cubicBezTo>
                  <a:pt x="16999" y="4401"/>
                  <a:pt x="16973" y="4352"/>
                  <a:pt x="16947" y="4304"/>
                </a:cubicBezTo>
                <a:cubicBezTo>
                  <a:pt x="16928" y="4250"/>
                  <a:pt x="16910" y="4197"/>
                  <a:pt x="16891" y="4143"/>
                </a:cubicBezTo>
                <a:cubicBezTo>
                  <a:pt x="16867" y="4095"/>
                  <a:pt x="16842" y="4046"/>
                  <a:pt x="16818" y="3998"/>
                </a:cubicBezTo>
                <a:cubicBezTo>
                  <a:pt x="16801" y="3961"/>
                  <a:pt x="16783" y="3924"/>
                  <a:pt x="16766" y="3887"/>
                </a:cubicBezTo>
                <a:lnTo>
                  <a:pt x="16751" y="3914"/>
                </a:lnTo>
                <a:cubicBezTo>
                  <a:pt x="16766" y="3938"/>
                  <a:pt x="16782" y="3963"/>
                  <a:pt x="16797" y="3987"/>
                </a:cubicBezTo>
                <a:cubicBezTo>
                  <a:pt x="16790" y="4011"/>
                  <a:pt x="16784" y="4035"/>
                  <a:pt x="16777" y="4059"/>
                </a:cubicBezTo>
                <a:lnTo>
                  <a:pt x="16636" y="3887"/>
                </a:lnTo>
                <a:cubicBezTo>
                  <a:pt x="16616" y="3883"/>
                  <a:pt x="16595" y="3880"/>
                  <a:pt x="16575" y="3876"/>
                </a:cubicBezTo>
                <a:cubicBezTo>
                  <a:pt x="16573" y="3900"/>
                  <a:pt x="16572" y="3924"/>
                  <a:pt x="16570" y="3948"/>
                </a:cubicBezTo>
                <a:cubicBezTo>
                  <a:pt x="16549" y="3937"/>
                  <a:pt x="16528" y="3925"/>
                  <a:pt x="16507" y="3914"/>
                </a:cubicBezTo>
                <a:cubicBezTo>
                  <a:pt x="16486" y="3881"/>
                  <a:pt x="16466" y="3848"/>
                  <a:pt x="16445" y="3815"/>
                </a:cubicBezTo>
                <a:lnTo>
                  <a:pt x="16356" y="3792"/>
                </a:lnTo>
                <a:cubicBezTo>
                  <a:pt x="16373" y="3673"/>
                  <a:pt x="16391" y="3555"/>
                  <a:pt x="16408" y="3436"/>
                </a:cubicBezTo>
                <a:cubicBezTo>
                  <a:pt x="16420" y="3338"/>
                  <a:pt x="16433" y="3240"/>
                  <a:pt x="16445" y="3142"/>
                </a:cubicBezTo>
                <a:lnTo>
                  <a:pt x="16585" y="3092"/>
                </a:lnTo>
                <a:lnTo>
                  <a:pt x="16745" y="3119"/>
                </a:lnTo>
                <a:cubicBezTo>
                  <a:pt x="16754" y="3094"/>
                  <a:pt x="16762" y="3068"/>
                  <a:pt x="16771" y="3043"/>
                </a:cubicBezTo>
                <a:lnTo>
                  <a:pt x="16860" y="3069"/>
                </a:lnTo>
                <a:cubicBezTo>
                  <a:pt x="16876" y="3106"/>
                  <a:pt x="16891" y="3143"/>
                  <a:pt x="16907" y="3180"/>
                </a:cubicBezTo>
                <a:lnTo>
                  <a:pt x="16973" y="3165"/>
                </a:lnTo>
                <a:cubicBezTo>
                  <a:pt x="17004" y="3153"/>
                  <a:pt x="17036" y="3142"/>
                  <a:pt x="17067" y="3130"/>
                </a:cubicBezTo>
                <a:cubicBezTo>
                  <a:pt x="17040" y="3101"/>
                  <a:pt x="17012" y="3072"/>
                  <a:pt x="16985" y="3043"/>
                </a:cubicBezTo>
                <a:lnTo>
                  <a:pt x="16985" y="2798"/>
                </a:lnTo>
                <a:lnTo>
                  <a:pt x="17082" y="2752"/>
                </a:lnTo>
                <a:lnTo>
                  <a:pt x="17211" y="2936"/>
                </a:lnTo>
                <a:cubicBezTo>
                  <a:pt x="17225" y="2882"/>
                  <a:pt x="17239" y="2829"/>
                  <a:pt x="17253" y="2775"/>
                </a:cubicBezTo>
                <a:cubicBezTo>
                  <a:pt x="17241" y="2734"/>
                  <a:pt x="17230" y="2694"/>
                  <a:pt x="17218" y="2653"/>
                </a:cubicBezTo>
                <a:lnTo>
                  <a:pt x="17270" y="2641"/>
                </a:lnTo>
                <a:cubicBezTo>
                  <a:pt x="17294" y="2710"/>
                  <a:pt x="17317" y="2779"/>
                  <a:pt x="17341" y="2848"/>
                </a:cubicBezTo>
                <a:cubicBezTo>
                  <a:pt x="17332" y="2889"/>
                  <a:pt x="17324" y="2929"/>
                  <a:pt x="17315" y="2970"/>
                </a:cubicBezTo>
                <a:cubicBezTo>
                  <a:pt x="17313" y="3023"/>
                  <a:pt x="17312" y="3077"/>
                  <a:pt x="17310" y="3130"/>
                </a:cubicBezTo>
                <a:cubicBezTo>
                  <a:pt x="17312" y="3191"/>
                  <a:pt x="17313" y="3253"/>
                  <a:pt x="17315" y="3314"/>
                </a:cubicBezTo>
                <a:cubicBezTo>
                  <a:pt x="17294" y="3325"/>
                  <a:pt x="17274" y="3337"/>
                  <a:pt x="17253" y="3348"/>
                </a:cubicBezTo>
                <a:cubicBezTo>
                  <a:pt x="17263" y="3374"/>
                  <a:pt x="17274" y="3399"/>
                  <a:pt x="17284" y="3425"/>
                </a:cubicBezTo>
                <a:lnTo>
                  <a:pt x="17284" y="3509"/>
                </a:lnTo>
                <a:cubicBezTo>
                  <a:pt x="17307" y="3578"/>
                  <a:pt x="17329" y="3646"/>
                  <a:pt x="17352" y="3715"/>
                </a:cubicBezTo>
                <a:lnTo>
                  <a:pt x="17522" y="4059"/>
                </a:lnTo>
                <a:cubicBezTo>
                  <a:pt x="17560" y="4137"/>
                  <a:pt x="17599" y="4214"/>
                  <a:pt x="17637" y="4292"/>
                </a:cubicBezTo>
                <a:cubicBezTo>
                  <a:pt x="17658" y="4329"/>
                  <a:pt x="17678" y="4366"/>
                  <a:pt x="17699" y="4403"/>
                </a:cubicBezTo>
                <a:cubicBezTo>
                  <a:pt x="17706" y="4353"/>
                  <a:pt x="17713" y="4304"/>
                  <a:pt x="17720" y="4254"/>
                </a:cubicBezTo>
                <a:cubicBezTo>
                  <a:pt x="17704" y="4202"/>
                  <a:pt x="17689" y="4150"/>
                  <a:pt x="17673" y="4098"/>
                </a:cubicBezTo>
                <a:lnTo>
                  <a:pt x="17736" y="4059"/>
                </a:lnTo>
                <a:cubicBezTo>
                  <a:pt x="17717" y="4002"/>
                  <a:pt x="17697" y="3944"/>
                  <a:pt x="17678" y="3887"/>
                </a:cubicBezTo>
                <a:cubicBezTo>
                  <a:pt x="17695" y="3863"/>
                  <a:pt x="17713" y="3839"/>
                  <a:pt x="17730" y="3815"/>
                </a:cubicBezTo>
                <a:lnTo>
                  <a:pt x="17678" y="3754"/>
                </a:lnTo>
                <a:lnTo>
                  <a:pt x="17642" y="3631"/>
                </a:lnTo>
                <a:lnTo>
                  <a:pt x="17684" y="3631"/>
                </a:lnTo>
                <a:cubicBezTo>
                  <a:pt x="17651" y="3557"/>
                  <a:pt x="17618" y="3484"/>
                  <a:pt x="17585" y="3410"/>
                </a:cubicBezTo>
                <a:cubicBezTo>
                  <a:pt x="17561" y="3398"/>
                  <a:pt x="17537" y="3387"/>
                  <a:pt x="17513" y="3375"/>
                </a:cubicBezTo>
                <a:cubicBezTo>
                  <a:pt x="17503" y="3355"/>
                  <a:pt x="17492" y="3334"/>
                  <a:pt x="17482" y="3314"/>
                </a:cubicBezTo>
                <a:cubicBezTo>
                  <a:pt x="17478" y="3264"/>
                  <a:pt x="17474" y="3215"/>
                  <a:pt x="17470" y="3165"/>
                </a:cubicBezTo>
                <a:lnTo>
                  <a:pt x="17440" y="3069"/>
                </a:lnTo>
                <a:lnTo>
                  <a:pt x="17517" y="3092"/>
                </a:lnTo>
                <a:cubicBezTo>
                  <a:pt x="17523" y="3072"/>
                  <a:pt x="17528" y="3051"/>
                  <a:pt x="17534" y="3031"/>
                </a:cubicBezTo>
                <a:cubicBezTo>
                  <a:pt x="17551" y="3051"/>
                  <a:pt x="17568" y="3072"/>
                  <a:pt x="17585" y="3092"/>
                </a:cubicBezTo>
                <a:cubicBezTo>
                  <a:pt x="17607" y="3051"/>
                  <a:pt x="17630" y="3011"/>
                  <a:pt x="17652" y="2970"/>
                </a:cubicBezTo>
                <a:lnTo>
                  <a:pt x="17777" y="3069"/>
                </a:lnTo>
                <a:lnTo>
                  <a:pt x="17762" y="2997"/>
                </a:lnTo>
                <a:cubicBezTo>
                  <a:pt x="17768" y="2968"/>
                  <a:pt x="17775" y="2938"/>
                  <a:pt x="17781" y="2909"/>
                </a:cubicBezTo>
                <a:cubicBezTo>
                  <a:pt x="17787" y="2877"/>
                  <a:pt x="17792" y="2845"/>
                  <a:pt x="17798" y="2813"/>
                </a:cubicBezTo>
                <a:lnTo>
                  <a:pt x="17828" y="2798"/>
                </a:lnTo>
                <a:cubicBezTo>
                  <a:pt x="17852" y="2762"/>
                  <a:pt x="17877" y="2727"/>
                  <a:pt x="17901" y="2691"/>
                </a:cubicBezTo>
                <a:lnTo>
                  <a:pt x="18010" y="2725"/>
                </a:lnTo>
                <a:cubicBezTo>
                  <a:pt x="18007" y="2714"/>
                  <a:pt x="18003" y="2702"/>
                  <a:pt x="18000" y="2691"/>
                </a:cubicBezTo>
                <a:cubicBezTo>
                  <a:pt x="17986" y="2671"/>
                  <a:pt x="17972" y="2650"/>
                  <a:pt x="17958" y="2630"/>
                </a:cubicBezTo>
                <a:lnTo>
                  <a:pt x="17911" y="2592"/>
                </a:lnTo>
                <a:cubicBezTo>
                  <a:pt x="17879" y="2551"/>
                  <a:pt x="17846" y="2510"/>
                  <a:pt x="17814" y="2469"/>
                </a:cubicBezTo>
                <a:lnTo>
                  <a:pt x="17725" y="2397"/>
                </a:lnTo>
                <a:cubicBezTo>
                  <a:pt x="17748" y="2401"/>
                  <a:pt x="17770" y="2404"/>
                  <a:pt x="17793" y="2408"/>
                </a:cubicBezTo>
                <a:cubicBezTo>
                  <a:pt x="17800" y="2388"/>
                  <a:pt x="17807" y="2367"/>
                  <a:pt x="17814" y="2347"/>
                </a:cubicBezTo>
                <a:lnTo>
                  <a:pt x="17456" y="1785"/>
                </a:lnTo>
                <a:cubicBezTo>
                  <a:pt x="17421" y="1765"/>
                  <a:pt x="17387" y="1744"/>
                  <a:pt x="17352" y="1724"/>
                </a:cubicBezTo>
                <a:lnTo>
                  <a:pt x="17181" y="1663"/>
                </a:lnTo>
                <a:cubicBezTo>
                  <a:pt x="17152" y="1667"/>
                  <a:pt x="17122" y="1670"/>
                  <a:pt x="17093" y="1674"/>
                </a:cubicBezTo>
                <a:lnTo>
                  <a:pt x="16926" y="1636"/>
                </a:lnTo>
                <a:cubicBezTo>
                  <a:pt x="16933" y="1656"/>
                  <a:pt x="16940" y="1677"/>
                  <a:pt x="16947" y="1697"/>
                </a:cubicBezTo>
                <a:lnTo>
                  <a:pt x="17041" y="1785"/>
                </a:lnTo>
                <a:cubicBezTo>
                  <a:pt x="17032" y="1802"/>
                  <a:pt x="17024" y="1818"/>
                  <a:pt x="17015" y="1835"/>
                </a:cubicBezTo>
                <a:lnTo>
                  <a:pt x="16860" y="1712"/>
                </a:lnTo>
                <a:lnTo>
                  <a:pt x="16787" y="1724"/>
                </a:lnTo>
                <a:lnTo>
                  <a:pt x="16688" y="1697"/>
                </a:lnTo>
                <a:lnTo>
                  <a:pt x="16611" y="1697"/>
                </a:lnTo>
                <a:cubicBezTo>
                  <a:pt x="16597" y="1706"/>
                  <a:pt x="16584" y="1715"/>
                  <a:pt x="16570" y="1724"/>
                </a:cubicBezTo>
                <a:cubicBezTo>
                  <a:pt x="16544" y="1711"/>
                  <a:pt x="16518" y="1699"/>
                  <a:pt x="16492" y="1686"/>
                </a:cubicBezTo>
                <a:cubicBezTo>
                  <a:pt x="16473" y="1654"/>
                  <a:pt x="16453" y="1622"/>
                  <a:pt x="16434" y="1590"/>
                </a:cubicBezTo>
                <a:cubicBezTo>
                  <a:pt x="16410" y="1570"/>
                  <a:pt x="16387" y="1549"/>
                  <a:pt x="16363" y="1529"/>
                </a:cubicBezTo>
                <a:lnTo>
                  <a:pt x="16264" y="1502"/>
                </a:lnTo>
                <a:lnTo>
                  <a:pt x="16104" y="1529"/>
                </a:lnTo>
                <a:lnTo>
                  <a:pt x="15927" y="1430"/>
                </a:lnTo>
                <a:cubicBezTo>
                  <a:pt x="15899" y="1406"/>
                  <a:pt x="15872" y="1381"/>
                  <a:pt x="15844" y="1357"/>
                </a:cubicBezTo>
                <a:lnTo>
                  <a:pt x="15409" y="1269"/>
                </a:lnTo>
                <a:cubicBezTo>
                  <a:pt x="15402" y="1289"/>
                  <a:pt x="15395" y="1310"/>
                  <a:pt x="15388" y="1330"/>
                </a:cubicBezTo>
                <a:cubicBezTo>
                  <a:pt x="15422" y="1371"/>
                  <a:pt x="15457" y="1411"/>
                  <a:pt x="15491" y="1452"/>
                </a:cubicBezTo>
                <a:lnTo>
                  <a:pt x="15409" y="1430"/>
                </a:lnTo>
                <a:cubicBezTo>
                  <a:pt x="15405" y="1443"/>
                  <a:pt x="15401" y="1455"/>
                  <a:pt x="15397" y="1468"/>
                </a:cubicBezTo>
                <a:cubicBezTo>
                  <a:pt x="15363" y="1455"/>
                  <a:pt x="15328" y="1443"/>
                  <a:pt x="15294" y="1430"/>
                </a:cubicBezTo>
                <a:cubicBezTo>
                  <a:pt x="15277" y="1443"/>
                  <a:pt x="15259" y="1455"/>
                  <a:pt x="15242" y="1468"/>
                </a:cubicBezTo>
                <a:lnTo>
                  <a:pt x="15145" y="1407"/>
                </a:lnTo>
                <a:cubicBezTo>
                  <a:pt x="15155" y="1451"/>
                  <a:pt x="15166" y="1496"/>
                  <a:pt x="15176" y="1540"/>
                </a:cubicBezTo>
                <a:cubicBezTo>
                  <a:pt x="15143" y="1524"/>
                  <a:pt x="15110" y="1507"/>
                  <a:pt x="15077" y="1491"/>
                </a:cubicBezTo>
                <a:lnTo>
                  <a:pt x="14968" y="1380"/>
                </a:lnTo>
                <a:cubicBezTo>
                  <a:pt x="14966" y="1360"/>
                  <a:pt x="14965" y="1339"/>
                  <a:pt x="14963" y="1319"/>
                </a:cubicBezTo>
                <a:cubicBezTo>
                  <a:pt x="14940" y="1291"/>
                  <a:pt x="14918" y="1263"/>
                  <a:pt x="14895" y="1235"/>
                </a:cubicBezTo>
                <a:lnTo>
                  <a:pt x="14792" y="1162"/>
                </a:lnTo>
                <a:lnTo>
                  <a:pt x="14724" y="1162"/>
                </a:lnTo>
                <a:lnTo>
                  <a:pt x="14627" y="1135"/>
                </a:lnTo>
                <a:cubicBezTo>
                  <a:pt x="14644" y="1168"/>
                  <a:pt x="14661" y="1202"/>
                  <a:pt x="14678" y="1235"/>
                </a:cubicBezTo>
                <a:lnTo>
                  <a:pt x="14491" y="1208"/>
                </a:lnTo>
                <a:cubicBezTo>
                  <a:pt x="14477" y="1188"/>
                  <a:pt x="14464" y="1167"/>
                  <a:pt x="14450" y="1147"/>
                </a:cubicBezTo>
                <a:lnTo>
                  <a:pt x="14304" y="1124"/>
                </a:lnTo>
                <a:cubicBezTo>
                  <a:pt x="14285" y="1132"/>
                  <a:pt x="14267" y="1139"/>
                  <a:pt x="14248" y="1147"/>
                </a:cubicBezTo>
                <a:lnTo>
                  <a:pt x="14248" y="1185"/>
                </a:lnTo>
                <a:cubicBezTo>
                  <a:pt x="14227" y="1157"/>
                  <a:pt x="14207" y="1129"/>
                  <a:pt x="14186" y="1101"/>
                </a:cubicBezTo>
                <a:lnTo>
                  <a:pt x="14160" y="1124"/>
                </a:lnTo>
                <a:cubicBezTo>
                  <a:pt x="14134" y="1111"/>
                  <a:pt x="14108" y="1099"/>
                  <a:pt x="14082" y="1086"/>
                </a:cubicBezTo>
                <a:lnTo>
                  <a:pt x="14019" y="1074"/>
                </a:lnTo>
                <a:cubicBezTo>
                  <a:pt x="14023" y="1063"/>
                  <a:pt x="14027" y="1051"/>
                  <a:pt x="14031" y="1040"/>
                </a:cubicBezTo>
                <a:lnTo>
                  <a:pt x="14102" y="963"/>
                </a:lnTo>
                <a:cubicBezTo>
                  <a:pt x="14111" y="952"/>
                  <a:pt x="14119" y="940"/>
                  <a:pt x="14128" y="929"/>
                </a:cubicBezTo>
                <a:cubicBezTo>
                  <a:pt x="14119" y="909"/>
                  <a:pt x="14111" y="888"/>
                  <a:pt x="14102" y="868"/>
                </a:cubicBezTo>
                <a:cubicBezTo>
                  <a:pt x="14083" y="851"/>
                  <a:pt x="14064" y="835"/>
                  <a:pt x="14045" y="818"/>
                </a:cubicBezTo>
                <a:cubicBezTo>
                  <a:pt x="14003" y="798"/>
                  <a:pt x="13962" y="777"/>
                  <a:pt x="13920" y="757"/>
                </a:cubicBezTo>
                <a:lnTo>
                  <a:pt x="13802" y="757"/>
                </a:lnTo>
                <a:cubicBezTo>
                  <a:pt x="13795" y="765"/>
                  <a:pt x="13788" y="772"/>
                  <a:pt x="13781" y="780"/>
                </a:cubicBezTo>
                <a:cubicBezTo>
                  <a:pt x="13767" y="760"/>
                  <a:pt x="13753" y="739"/>
                  <a:pt x="13739" y="719"/>
                </a:cubicBezTo>
                <a:lnTo>
                  <a:pt x="13652" y="707"/>
                </a:lnTo>
                <a:lnTo>
                  <a:pt x="13687" y="684"/>
                </a:lnTo>
                <a:cubicBezTo>
                  <a:pt x="13658" y="671"/>
                  <a:pt x="13629" y="659"/>
                  <a:pt x="13600" y="646"/>
                </a:cubicBezTo>
                <a:close/>
                <a:moveTo>
                  <a:pt x="5670" y="696"/>
                </a:moveTo>
                <a:cubicBezTo>
                  <a:pt x="5656" y="712"/>
                  <a:pt x="5642" y="729"/>
                  <a:pt x="5628" y="745"/>
                </a:cubicBezTo>
                <a:cubicBezTo>
                  <a:pt x="5637" y="757"/>
                  <a:pt x="5645" y="768"/>
                  <a:pt x="5654" y="780"/>
                </a:cubicBezTo>
                <a:lnTo>
                  <a:pt x="5732" y="795"/>
                </a:lnTo>
                <a:cubicBezTo>
                  <a:pt x="5737" y="815"/>
                  <a:pt x="5743" y="836"/>
                  <a:pt x="5748" y="856"/>
                </a:cubicBezTo>
                <a:cubicBezTo>
                  <a:pt x="5741" y="876"/>
                  <a:pt x="5734" y="897"/>
                  <a:pt x="5727" y="917"/>
                </a:cubicBezTo>
                <a:cubicBezTo>
                  <a:pt x="5722" y="938"/>
                  <a:pt x="5718" y="958"/>
                  <a:pt x="5713" y="979"/>
                </a:cubicBezTo>
                <a:lnTo>
                  <a:pt x="5800" y="1024"/>
                </a:lnTo>
                <a:cubicBezTo>
                  <a:pt x="5821" y="1029"/>
                  <a:pt x="5841" y="1035"/>
                  <a:pt x="5862" y="1040"/>
                </a:cubicBezTo>
                <a:lnTo>
                  <a:pt x="5946" y="1040"/>
                </a:lnTo>
                <a:lnTo>
                  <a:pt x="6075" y="1013"/>
                </a:lnTo>
                <a:cubicBezTo>
                  <a:pt x="6090" y="1022"/>
                  <a:pt x="6106" y="1031"/>
                  <a:pt x="6121" y="1040"/>
                </a:cubicBezTo>
                <a:lnTo>
                  <a:pt x="6194" y="1001"/>
                </a:lnTo>
                <a:cubicBezTo>
                  <a:pt x="6206" y="994"/>
                  <a:pt x="6219" y="986"/>
                  <a:pt x="6231" y="979"/>
                </a:cubicBezTo>
                <a:cubicBezTo>
                  <a:pt x="6234" y="958"/>
                  <a:pt x="6238" y="938"/>
                  <a:pt x="6241" y="917"/>
                </a:cubicBezTo>
                <a:cubicBezTo>
                  <a:pt x="6232" y="904"/>
                  <a:pt x="6224" y="892"/>
                  <a:pt x="6215" y="879"/>
                </a:cubicBezTo>
                <a:cubicBezTo>
                  <a:pt x="6194" y="875"/>
                  <a:pt x="6174" y="872"/>
                  <a:pt x="6153" y="868"/>
                </a:cubicBezTo>
                <a:lnTo>
                  <a:pt x="6064" y="879"/>
                </a:lnTo>
                <a:cubicBezTo>
                  <a:pt x="6040" y="887"/>
                  <a:pt x="6015" y="894"/>
                  <a:pt x="5991" y="902"/>
                </a:cubicBezTo>
                <a:cubicBezTo>
                  <a:pt x="5972" y="898"/>
                  <a:pt x="5953" y="895"/>
                  <a:pt x="5934" y="891"/>
                </a:cubicBezTo>
                <a:lnTo>
                  <a:pt x="5883" y="891"/>
                </a:lnTo>
                <a:cubicBezTo>
                  <a:pt x="5880" y="879"/>
                  <a:pt x="5876" y="868"/>
                  <a:pt x="5873" y="856"/>
                </a:cubicBezTo>
                <a:cubicBezTo>
                  <a:pt x="5861" y="847"/>
                  <a:pt x="5848" y="838"/>
                  <a:pt x="5836" y="829"/>
                </a:cubicBezTo>
                <a:cubicBezTo>
                  <a:pt x="5847" y="813"/>
                  <a:pt x="5857" y="796"/>
                  <a:pt x="5868" y="780"/>
                </a:cubicBezTo>
                <a:cubicBezTo>
                  <a:pt x="5863" y="768"/>
                  <a:pt x="5857" y="757"/>
                  <a:pt x="5852" y="745"/>
                </a:cubicBezTo>
                <a:lnTo>
                  <a:pt x="5774" y="745"/>
                </a:lnTo>
                <a:cubicBezTo>
                  <a:pt x="5765" y="732"/>
                  <a:pt x="5757" y="720"/>
                  <a:pt x="5748" y="707"/>
                </a:cubicBezTo>
                <a:cubicBezTo>
                  <a:pt x="5722" y="703"/>
                  <a:pt x="5696" y="700"/>
                  <a:pt x="5670" y="696"/>
                </a:cubicBezTo>
                <a:close/>
                <a:moveTo>
                  <a:pt x="12200" y="719"/>
                </a:moveTo>
                <a:cubicBezTo>
                  <a:pt x="12176" y="728"/>
                  <a:pt x="12152" y="736"/>
                  <a:pt x="12128" y="745"/>
                </a:cubicBezTo>
                <a:cubicBezTo>
                  <a:pt x="12111" y="757"/>
                  <a:pt x="12093" y="768"/>
                  <a:pt x="12076" y="780"/>
                </a:cubicBezTo>
                <a:lnTo>
                  <a:pt x="11946" y="807"/>
                </a:lnTo>
                <a:lnTo>
                  <a:pt x="11838" y="891"/>
                </a:lnTo>
                <a:lnTo>
                  <a:pt x="11765" y="952"/>
                </a:lnTo>
                <a:cubicBezTo>
                  <a:pt x="11774" y="972"/>
                  <a:pt x="11782" y="993"/>
                  <a:pt x="11791" y="1013"/>
                </a:cubicBezTo>
                <a:cubicBezTo>
                  <a:pt x="11767" y="1050"/>
                  <a:pt x="11742" y="1087"/>
                  <a:pt x="11718" y="1124"/>
                </a:cubicBezTo>
                <a:cubicBezTo>
                  <a:pt x="11732" y="1128"/>
                  <a:pt x="11746" y="1131"/>
                  <a:pt x="11760" y="1135"/>
                </a:cubicBezTo>
                <a:lnTo>
                  <a:pt x="11703" y="1246"/>
                </a:lnTo>
                <a:cubicBezTo>
                  <a:pt x="11710" y="1270"/>
                  <a:pt x="11717" y="1295"/>
                  <a:pt x="11724" y="1319"/>
                </a:cubicBezTo>
                <a:cubicBezTo>
                  <a:pt x="11710" y="1328"/>
                  <a:pt x="11696" y="1336"/>
                  <a:pt x="11682" y="1345"/>
                </a:cubicBezTo>
                <a:cubicBezTo>
                  <a:pt x="11691" y="1369"/>
                  <a:pt x="11699" y="1394"/>
                  <a:pt x="11708" y="1418"/>
                </a:cubicBezTo>
                <a:cubicBezTo>
                  <a:pt x="11736" y="1429"/>
                  <a:pt x="11763" y="1441"/>
                  <a:pt x="11791" y="1452"/>
                </a:cubicBezTo>
                <a:cubicBezTo>
                  <a:pt x="11800" y="1473"/>
                  <a:pt x="11808" y="1493"/>
                  <a:pt x="11817" y="1514"/>
                </a:cubicBezTo>
                <a:lnTo>
                  <a:pt x="11962" y="1529"/>
                </a:lnTo>
                <a:lnTo>
                  <a:pt x="11983" y="1514"/>
                </a:lnTo>
                <a:lnTo>
                  <a:pt x="11873" y="1418"/>
                </a:lnTo>
                <a:lnTo>
                  <a:pt x="11843" y="1307"/>
                </a:lnTo>
                <a:cubicBezTo>
                  <a:pt x="11855" y="1262"/>
                  <a:pt x="11868" y="1218"/>
                  <a:pt x="11880" y="1173"/>
                </a:cubicBezTo>
                <a:cubicBezTo>
                  <a:pt x="11890" y="1132"/>
                  <a:pt x="11901" y="1092"/>
                  <a:pt x="11911" y="1051"/>
                </a:cubicBezTo>
                <a:lnTo>
                  <a:pt x="12003" y="929"/>
                </a:lnTo>
                <a:cubicBezTo>
                  <a:pt x="12038" y="909"/>
                  <a:pt x="12072" y="888"/>
                  <a:pt x="12107" y="868"/>
                </a:cubicBezTo>
                <a:lnTo>
                  <a:pt x="12231" y="807"/>
                </a:lnTo>
                <a:cubicBezTo>
                  <a:pt x="12236" y="794"/>
                  <a:pt x="12242" y="781"/>
                  <a:pt x="12247" y="768"/>
                </a:cubicBezTo>
                <a:cubicBezTo>
                  <a:pt x="12231" y="752"/>
                  <a:pt x="12216" y="735"/>
                  <a:pt x="12200" y="719"/>
                </a:cubicBezTo>
                <a:close/>
                <a:moveTo>
                  <a:pt x="5136" y="745"/>
                </a:moveTo>
                <a:lnTo>
                  <a:pt x="5074" y="780"/>
                </a:lnTo>
                <a:cubicBezTo>
                  <a:pt x="5073" y="821"/>
                  <a:pt x="5071" y="861"/>
                  <a:pt x="5070" y="902"/>
                </a:cubicBezTo>
                <a:cubicBezTo>
                  <a:pt x="5047" y="898"/>
                  <a:pt x="5025" y="895"/>
                  <a:pt x="5002" y="891"/>
                </a:cubicBezTo>
                <a:cubicBezTo>
                  <a:pt x="4992" y="867"/>
                  <a:pt x="4981" y="842"/>
                  <a:pt x="4971" y="818"/>
                </a:cubicBezTo>
                <a:cubicBezTo>
                  <a:pt x="4942" y="805"/>
                  <a:pt x="4912" y="793"/>
                  <a:pt x="4883" y="780"/>
                </a:cubicBezTo>
                <a:cubicBezTo>
                  <a:pt x="4864" y="793"/>
                  <a:pt x="4844" y="805"/>
                  <a:pt x="4825" y="818"/>
                </a:cubicBezTo>
                <a:lnTo>
                  <a:pt x="4702" y="940"/>
                </a:lnTo>
                <a:lnTo>
                  <a:pt x="4742" y="952"/>
                </a:lnTo>
                <a:lnTo>
                  <a:pt x="4940" y="940"/>
                </a:lnTo>
                <a:lnTo>
                  <a:pt x="4825" y="1001"/>
                </a:lnTo>
                <a:cubicBezTo>
                  <a:pt x="4819" y="1014"/>
                  <a:pt x="4812" y="1027"/>
                  <a:pt x="4806" y="1040"/>
                </a:cubicBezTo>
                <a:lnTo>
                  <a:pt x="4872" y="1040"/>
                </a:lnTo>
                <a:lnTo>
                  <a:pt x="5002" y="979"/>
                </a:lnTo>
                <a:lnTo>
                  <a:pt x="5152" y="963"/>
                </a:lnTo>
                <a:lnTo>
                  <a:pt x="5204" y="902"/>
                </a:lnTo>
                <a:cubicBezTo>
                  <a:pt x="5213" y="882"/>
                  <a:pt x="5221" y="861"/>
                  <a:pt x="5230" y="841"/>
                </a:cubicBezTo>
                <a:lnTo>
                  <a:pt x="5188" y="841"/>
                </a:lnTo>
                <a:lnTo>
                  <a:pt x="5142" y="856"/>
                </a:lnTo>
                <a:cubicBezTo>
                  <a:pt x="5145" y="843"/>
                  <a:pt x="5149" y="831"/>
                  <a:pt x="5152" y="818"/>
                </a:cubicBezTo>
                <a:cubicBezTo>
                  <a:pt x="5157" y="798"/>
                  <a:pt x="5163" y="777"/>
                  <a:pt x="5168" y="757"/>
                </a:cubicBezTo>
                <a:cubicBezTo>
                  <a:pt x="5157" y="753"/>
                  <a:pt x="5147" y="749"/>
                  <a:pt x="5136" y="745"/>
                </a:cubicBezTo>
                <a:close/>
                <a:moveTo>
                  <a:pt x="5572" y="745"/>
                </a:moveTo>
                <a:cubicBezTo>
                  <a:pt x="5569" y="753"/>
                  <a:pt x="5565" y="760"/>
                  <a:pt x="5562" y="768"/>
                </a:cubicBezTo>
                <a:cubicBezTo>
                  <a:pt x="5545" y="764"/>
                  <a:pt x="5527" y="761"/>
                  <a:pt x="5510" y="757"/>
                </a:cubicBezTo>
                <a:lnTo>
                  <a:pt x="5427" y="807"/>
                </a:lnTo>
                <a:lnTo>
                  <a:pt x="5385" y="795"/>
                </a:lnTo>
                <a:cubicBezTo>
                  <a:pt x="5369" y="827"/>
                  <a:pt x="5354" y="859"/>
                  <a:pt x="5338" y="891"/>
                </a:cubicBezTo>
                <a:lnTo>
                  <a:pt x="5411" y="879"/>
                </a:lnTo>
                <a:cubicBezTo>
                  <a:pt x="5399" y="903"/>
                  <a:pt x="5388" y="928"/>
                  <a:pt x="5376" y="952"/>
                </a:cubicBezTo>
                <a:cubicBezTo>
                  <a:pt x="5388" y="961"/>
                  <a:pt x="5399" y="970"/>
                  <a:pt x="5411" y="979"/>
                </a:cubicBezTo>
                <a:cubicBezTo>
                  <a:pt x="5435" y="974"/>
                  <a:pt x="5460" y="968"/>
                  <a:pt x="5484" y="963"/>
                </a:cubicBezTo>
                <a:lnTo>
                  <a:pt x="5546" y="868"/>
                </a:lnTo>
                <a:cubicBezTo>
                  <a:pt x="5556" y="848"/>
                  <a:pt x="5566" y="827"/>
                  <a:pt x="5576" y="807"/>
                </a:cubicBezTo>
                <a:cubicBezTo>
                  <a:pt x="5575" y="786"/>
                  <a:pt x="5573" y="766"/>
                  <a:pt x="5572" y="745"/>
                </a:cubicBezTo>
                <a:close/>
                <a:moveTo>
                  <a:pt x="15072" y="818"/>
                </a:moveTo>
                <a:cubicBezTo>
                  <a:pt x="15060" y="826"/>
                  <a:pt x="15047" y="833"/>
                  <a:pt x="15035" y="841"/>
                </a:cubicBezTo>
                <a:cubicBezTo>
                  <a:pt x="15047" y="870"/>
                  <a:pt x="15060" y="900"/>
                  <a:pt x="15072" y="929"/>
                </a:cubicBezTo>
                <a:lnTo>
                  <a:pt x="15206" y="1013"/>
                </a:lnTo>
                <a:cubicBezTo>
                  <a:pt x="15222" y="1002"/>
                  <a:pt x="15237" y="990"/>
                  <a:pt x="15253" y="979"/>
                </a:cubicBezTo>
                <a:lnTo>
                  <a:pt x="15409" y="990"/>
                </a:lnTo>
                <a:cubicBezTo>
                  <a:pt x="15399" y="957"/>
                  <a:pt x="15388" y="924"/>
                  <a:pt x="15378" y="891"/>
                </a:cubicBezTo>
                <a:lnTo>
                  <a:pt x="15185" y="829"/>
                </a:lnTo>
                <a:lnTo>
                  <a:pt x="15072" y="818"/>
                </a:lnTo>
                <a:close/>
                <a:moveTo>
                  <a:pt x="5654" y="879"/>
                </a:moveTo>
                <a:lnTo>
                  <a:pt x="5583" y="917"/>
                </a:lnTo>
                <a:lnTo>
                  <a:pt x="5536" y="979"/>
                </a:lnTo>
                <a:cubicBezTo>
                  <a:pt x="5548" y="986"/>
                  <a:pt x="5560" y="994"/>
                  <a:pt x="5572" y="1001"/>
                </a:cubicBezTo>
                <a:lnTo>
                  <a:pt x="5623" y="1013"/>
                </a:lnTo>
                <a:lnTo>
                  <a:pt x="5670" y="963"/>
                </a:lnTo>
                <a:lnTo>
                  <a:pt x="5670" y="929"/>
                </a:lnTo>
                <a:cubicBezTo>
                  <a:pt x="5665" y="912"/>
                  <a:pt x="5659" y="896"/>
                  <a:pt x="5654" y="879"/>
                </a:cubicBezTo>
                <a:close/>
                <a:moveTo>
                  <a:pt x="15435" y="902"/>
                </a:moveTo>
                <a:cubicBezTo>
                  <a:pt x="15440" y="915"/>
                  <a:pt x="15444" y="927"/>
                  <a:pt x="15449" y="940"/>
                </a:cubicBezTo>
                <a:cubicBezTo>
                  <a:pt x="15487" y="957"/>
                  <a:pt x="15526" y="973"/>
                  <a:pt x="15564" y="990"/>
                </a:cubicBezTo>
                <a:cubicBezTo>
                  <a:pt x="15588" y="994"/>
                  <a:pt x="15613" y="997"/>
                  <a:pt x="15637" y="1001"/>
                </a:cubicBezTo>
                <a:cubicBezTo>
                  <a:pt x="15640" y="985"/>
                  <a:pt x="15644" y="968"/>
                  <a:pt x="15647" y="952"/>
                </a:cubicBezTo>
                <a:lnTo>
                  <a:pt x="15522" y="917"/>
                </a:lnTo>
                <a:lnTo>
                  <a:pt x="15435" y="902"/>
                </a:lnTo>
                <a:close/>
                <a:moveTo>
                  <a:pt x="4488" y="1040"/>
                </a:moveTo>
                <a:lnTo>
                  <a:pt x="4339" y="1051"/>
                </a:lnTo>
                <a:lnTo>
                  <a:pt x="4339" y="1135"/>
                </a:lnTo>
                <a:cubicBezTo>
                  <a:pt x="4311" y="1164"/>
                  <a:pt x="4283" y="1194"/>
                  <a:pt x="4255" y="1223"/>
                </a:cubicBezTo>
                <a:cubicBezTo>
                  <a:pt x="4224" y="1255"/>
                  <a:pt x="4194" y="1287"/>
                  <a:pt x="4163" y="1319"/>
                </a:cubicBezTo>
                <a:cubicBezTo>
                  <a:pt x="4150" y="1335"/>
                  <a:pt x="4138" y="1352"/>
                  <a:pt x="4125" y="1368"/>
                </a:cubicBezTo>
                <a:lnTo>
                  <a:pt x="4189" y="1441"/>
                </a:lnTo>
                <a:cubicBezTo>
                  <a:pt x="4187" y="1458"/>
                  <a:pt x="4186" y="1474"/>
                  <a:pt x="4184" y="1491"/>
                </a:cubicBezTo>
                <a:lnTo>
                  <a:pt x="4328" y="1430"/>
                </a:lnTo>
                <a:cubicBezTo>
                  <a:pt x="4338" y="1409"/>
                  <a:pt x="4349" y="1389"/>
                  <a:pt x="4359" y="1368"/>
                </a:cubicBezTo>
                <a:lnTo>
                  <a:pt x="4457" y="1284"/>
                </a:lnTo>
                <a:lnTo>
                  <a:pt x="4608" y="1185"/>
                </a:lnTo>
                <a:lnTo>
                  <a:pt x="4676" y="1162"/>
                </a:lnTo>
                <a:cubicBezTo>
                  <a:pt x="4671" y="1142"/>
                  <a:pt x="4665" y="1121"/>
                  <a:pt x="4660" y="1101"/>
                </a:cubicBezTo>
                <a:cubicBezTo>
                  <a:pt x="4651" y="1088"/>
                  <a:pt x="4643" y="1076"/>
                  <a:pt x="4634" y="1063"/>
                </a:cubicBezTo>
                <a:lnTo>
                  <a:pt x="4535" y="1063"/>
                </a:lnTo>
                <a:cubicBezTo>
                  <a:pt x="4519" y="1055"/>
                  <a:pt x="4504" y="1048"/>
                  <a:pt x="4488" y="1040"/>
                </a:cubicBezTo>
                <a:close/>
                <a:moveTo>
                  <a:pt x="5588" y="1074"/>
                </a:moveTo>
                <a:cubicBezTo>
                  <a:pt x="5569" y="1087"/>
                  <a:pt x="5550" y="1099"/>
                  <a:pt x="5531" y="1112"/>
                </a:cubicBezTo>
                <a:lnTo>
                  <a:pt x="5484" y="1162"/>
                </a:lnTo>
                <a:cubicBezTo>
                  <a:pt x="5475" y="1182"/>
                  <a:pt x="5467" y="1203"/>
                  <a:pt x="5458" y="1223"/>
                </a:cubicBezTo>
                <a:cubicBezTo>
                  <a:pt x="5451" y="1264"/>
                  <a:pt x="5444" y="1304"/>
                  <a:pt x="5437" y="1345"/>
                </a:cubicBezTo>
                <a:lnTo>
                  <a:pt x="5484" y="1345"/>
                </a:lnTo>
                <a:cubicBezTo>
                  <a:pt x="5512" y="1312"/>
                  <a:pt x="5539" y="1279"/>
                  <a:pt x="5567" y="1246"/>
                </a:cubicBezTo>
                <a:cubicBezTo>
                  <a:pt x="5587" y="1238"/>
                  <a:pt x="5608" y="1231"/>
                  <a:pt x="5628" y="1223"/>
                </a:cubicBezTo>
                <a:lnTo>
                  <a:pt x="5738" y="1112"/>
                </a:lnTo>
                <a:lnTo>
                  <a:pt x="5670" y="1074"/>
                </a:lnTo>
                <a:lnTo>
                  <a:pt x="5588" y="1074"/>
                </a:lnTo>
                <a:close/>
                <a:moveTo>
                  <a:pt x="5329" y="1112"/>
                </a:moveTo>
                <a:cubicBezTo>
                  <a:pt x="5303" y="1132"/>
                  <a:pt x="5277" y="1153"/>
                  <a:pt x="5251" y="1173"/>
                </a:cubicBezTo>
                <a:cubicBezTo>
                  <a:pt x="5254" y="1201"/>
                  <a:pt x="5258" y="1230"/>
                  <a:pt x="5261" y="1258"/>
                </a:cubicBezTo>
                <a:lnTo>
                  <a:pt x="5183" y="1246"/>
                </a:lnTo>
                <a:cubicBezTo>
                  <a:pt x="5176" y="1259"/>
                  <a:pt x="5169" y="1271"/>
                  <a:pt x="5162" y="1284"/>
                </a:cubicBezTo>
                <a:lnTo>
                  <a:pt x="5225" y="1380"/>
                </a:lnTo>
                <a:cubicBezTo>
                  <a:pt x="5228" y="1400"/>
                  <a:pt x="5232" y="1421"/>
                  <a:pt x="5235" y="1441"/>
                </a:cubicBezTo>
                <a:lnTo>
                  <a:pt x="5272" y="1441"/>
                </a:lnTo>
                <a:cubicBezTo>
                  <a:pt x="5301" y="1424"/>
                  <a:pt x="5330" y="1408"/>
                  <a:pt x="5359" y="1391"/>
                </a:cubicBezTo>
                <a:cubicBezTo>
                  <a:pt x="5378" y="1355"/>
                  <a:pt x="5397" y="1320"/>
                  <a:pt x="5416" y="1284"/>
                </a:cubicBezTo>
                <a:cubicBezTo>
                  <a:pt x="5403" y="1264"/>
                  <a:pt x="5389" y="1243"/>
                  <a:pt x="5376" y="1223"/>
                </a:cubicBezTo>
                <a:cubicBezTo>
                  <a:pt x="5398" y="1203"/>
                  <a:pt x="5420" y="1182"/>
                  <a:pt x="5442" y="1162"/>
                </a:cubicBezTo>
                <a:cubicBezTo>
                  <a:pt x="5444" y="1149"/>
                  <a:pt x="5445" y="1137"/>
                  <a:pt x="5447" y="1124"/>
                </a:cubicBezTo>
                <a:cubicBezTo>
                  <a:pt x="5419" y="1128"/>
                  <a:pt x="5392" y="1131"/>
                  <a:pt x="5364" y="1135"/>
                </a:cubicBezTo>
                <a:lnTo>
                  <a:pt x="5329" y="1112"/>
                </a:lnTo>
                <a:close/>
                <a:moveTo>
                  <a:pt x="5930" y="1112"/>
                </a:moveTo>
                <a:lnTo>
                  <a:pt x="5810" y="1147"/>
                </a:lnTo>
                <a:lnTo>
                  <a:pt x="5743" y="1196"/>
                </a:lnTo>
                <a:cubicBezTo>
                  <a:pt x="5719" y="1237"/>
                  <a:pt x="5694" y="1278"/>
                  <a:pt x="5670" y="1319"/>
                </a:cubicBezTo>
                <a:cubicBezTo>
                  <a:pt x="5658" y="1363"/>
                  <a:pt x="5647" y="1408"/>
                  <a:pt x="5635" y="1452"/>
                </a:cubicBezTo>
                <a:lnTo>
                  <a:pt x="5691" y="1452"/>
                </a:lnTo>
                <a:cubicBezTo>
                  <a:pt x="5670" y="1473"/>
                  <a:pt x="5649" y="1493"/>
                  <a:pt x="5628" y="1514"/>
                </a:cubicBezTo>
                <a:cubicBezTo>
                  <a:pt x="5634" y="1530"/>
                  <a:pt x="5639" y="1547"/>
                  <a:pt x="5645" y="1563"/>
                </a:cubicBezTo>
                <a:lnTo>
                  <a:pt x="5713" y="1590"/>
                </a:lnTo>
                <a:cubicBezTo>
                  <a:pt x="5739" y="1601"/>
                  <a:pt x="5764" y="1613"/>
                  <a:pt x="5790" y="1624"/>
                </a:cubicBezTo>
                <a:lnTo>
                  <a:pt x="5939" y="1651"/>
                </a:lnTo>
                <a:lnTo>
                  <a:pt x="6023" y="1636"/>
                </a:lnTo>
                <a:cubicBezTo>
                  <a:pt x="6035" y="1625"/>
                  <a:pt x="6047" y="1613"/>
                  <a:pt x="6059" y="1602"/>
                </a:cubicBezTo>
                <a:cubicBezTo>
                  <a:pt x="6066" y="1613"/>
                  <a:pt x="6073" y="1625"/>
                  <a:pt x="6080" y="1636"/>
                </a:cubicBezTo>
                <a:lnTo>
                  <a:pt x="6116" y="1651"/>
                </a:lnTo>
                <a:lnTo>
                  <a:pt x="6137" y="1735"/>
                </a:lnTo>
                <a:lnTo>
                  <a:pt x="6101" y="1774"/>
                </a:lnTo>
                <a:lnTo>
                  <a:pt x="6172" y="1819"/>
                </a:lnTo>
                <a:cubicBezTo>
                  <a:pt x="6189" y="1840"/>
                  <a:pt x="6207" y="1860"/>
                  <a:pt x="6224" y="1881"/>
                </a:cubicBezTo>
                <a:cubicBezTo>
                  <a:pt x="6226" y="1897"/>
                  <a:pt x="6229" y="1914"/>
                  <a:pt x="6231" y="1930"/>
                </a:cubicBezTo>
                <a:cubicBezTo>
                  <a:pt x="6229" y="1950"/>
                  <a:pt x="6226" y="1971"/>
                  <a:pt x="6224" y="1991"/>
                </a:cubicBezTo>
                <a:lnTo>
                  <a:pt x="6132" y="2125"/>
                </a:lnTo>
                <a:cubicBezTo>
                  <a:pt x="6122" y="2151"/>
                  <a:pt x="6111" y="2176"/>
                  <a:pt x="6101" y="2202"/>
                </a:cubicBezTo>
                <a:lnTo>
                  <a:pt x="6101" y="2248"/>
                </a:lnTo>
                <a:lnTo>
                  <a:pt x="6002" y="2263"/>
                </a:lnTo>
                <a:lnTo>
                  <a:pt x="5913" y="2274"/>
                </a:lnTo>
                <a:cubicBezTo>
                  <a:pt x="5894" y="2306"/>
                  <a:pt x="5876" y="2338"/>
                  <a:pt x="5857" y="2370"/>
                </a:cubicBezTo>
                <a:cubicBezTo>
                  <a:pt x="5866" y="2387"/>
                  <a:pt x="5874" y="2403"/>
                  <a:pt x="5883" y="2420"/>
                </a:cubicBezTo>
                <a:lnTo>
                  <a:pt x="6023" y="2397"/>
                </a:lnTo>
                <a:cubicBezTo>
                  <a:pt x="6026" y="2384"/>
                  <a:pt x="6030" y="2371"/>
                  <a:pt x="6033" y="2358"/>
                </a:cubicBezTo>
                <a:lnTo>
                  <a:pt x="6085" y="2431"/>
                </a:lnTo>
                <a:cubicBezTo>
                  <a:pt x="6101" y="2456"/>
                  <a:pt x="6116" y="2482"/>
                  <a:pt x="6132" y="2507"/>
                </a:cubicBezTo>
                <a:cubicBezTo>
                  <a:pt x="6123" y="2519"/>
                  <a:pt x="6115" y="2530"/>
                  <a:pt x="6106" y="2542"/>
                </a:cubicBezTo>
                <a:cubicBezTo>
                  <a:pt x="6120" y="2566"/>
                  <a:pt x="6133" y="2590"/>
                  <a:pt x="6147" y="2614"/>
                </a:cubicBezTo>
                <a:cubicBezTo>
                  <a:pt x="6175" y="2643"/>
                  <a:pt x="6203" y="2673"/>
                  <a:pt x="6231" y="2702"/>
                </a:cubicBezTo>
                <a:lnTo>
                  <a:pt x="6344" y="2764"/>
                </a:lnTo>
                <a:cubicBezTo>
                  <a:pt x="6346" y="2743"/>
                  <a:pt x="6347" y="2723"/>
                  <a:pt x="6349" y="2702"/>
                </a:cubicBezTo>
                <a:cubicBezTo>
                  <a:pt x="6339" y="2673"/>
                  <a:pt x="6328" y="2643"/>
                  <a:pt x="6318" y="2614"/>
                </a:cubicBezTo>
                <a:cubicBezTo>
                  <a:pt x="6306" y="2573"/>
                  <a:pt x="6295" y="2533"/>
                  <a:pt x="6283" y="2492"/>
                </a:cubicBezTo>
                <a:cubicBezTo>
                  <a:pt x="6314" y="2529"/>
                  <a:pt x="6344" y="2566"/>
                  <a:pt x="6375" y="2603"/>
                </a:cubicBezTo>
                <a:lnTo>
                  <a:pt x="6422" y="2653"/>
                </a:lnTo>
                <a:lnTo>
                  <a:pt x="6464" y="2542"/>
                </a:lnTo>
                <a:lnTo>
                  <a:pt x="6464" y="2397"/>
                </a:lnTo>
                <a:cubicBezTo>
                  <a:pt x="6460" y="2384"/>
                  <a:pt x="6457" y="2371"/>
                  <a:pt x="6453" y="2358"/>
                </a:cubicBezTo>
                <a:cubicBezTo>
                  <a:pt x="6437" y="2338"/>
                  <a:pt x="6422" y="2317"/>
                  <a:pt x="6406" y="2297"/>
                </a:cubicBezTo>
                <a:cubicBezTo>
                  <a:pt x="6396" y="2269"/>
                  <a:pt x="6385" y="2241"/>
                  <a:pt x="6375" y="2213"/>
                </a:cubicBezTo>
                <a:cubicBezTo>
                  <a:pt x="6384" y="2189"/>
                  <a:pt x="6392" y="2165"/>
                  <a:pt x="6401" y="2141"/>
                </a:cubicBezTo>
                <a:lnTo>
                  <a:pt x="6464" y="2114"/>
                </a:lnTo>
                <a:cubicBezTo>
                  <a:pt x="6477" y="2159"/>
                  <a:pt x="6491" y="2203"/>
                  <a:pt x="6504" y="2248"/>
                </a:cubicBezTo>
                <a:lnTo>
                  <a:pt x="6547" y="2309"/>
                </a:lnTo>
                <a:lnTo>
                  <a:pt x="6665" y="2152"/>
                </a:lnTo>
                <a:cubicBezTo>
                  <a:pt x="6677" y="2119"/>
                  <a:pt x="6690" y="2086"/>
                  <a:pt x="6702" y="2053"/>
                </a:cubicBezTo>
                <a:lnTo>
                  <a:pt x="6629" y="2041"/>
                </a:lnTo>
                <a:cubicBezTo>
                  <a:pt x="6617" y="2000"/>
                  <a:pt x="6606" y="1960"/>
                  <a:pt x="6594" y="1919"/>
                </a:cubicBezTo>
                <a:cubicBezTo>
                  <a:pt x="6573" y="1906"/>
                  <a:pt x="6551" y="1894"/>
                  <a:pt x="6530" y="1881"/>
                </a:cubicBezTo>
                <a:lnTo>
                  <a:pt x="6448" y="1796"/>
                </a:lnTo>
                <a:lnTo>
                  <a:pt x="6547" y="1724"/>
                </a:lnTo>
                <a:cubicBezTo>
                  <a:pt x="6543" y="1683"/>
                  <a:pt x="6539" y="1643"/>
                  <a:pt x="6535" y="1602"/>
                </a:cubicBezTo>
                <a:cubicBezTo>
                  <a:pt x="6529" y="1585"/>
                  <a:pt x="6522" y="1569"/>
                  <a:pt x="6516" y="1552"/>
                </a:cubicBezTo>
                <a:lnTo>
                  <a:pt x="6422" y="1491"/>
                </a:lnTo>
                <a:cubicBezTo>
                  <a:pt x="6417" y="1463"/>
                  <a:pt x="6411" y="1435"/>
                  <a:pt x="6406" y="1407"/>
                </a:cubicBezTo>
                <a:cubicBezTo>
                  <a:pt x="6375" y="1418"/>
                  <a:pt x="6344" y="1430"/>
                  <a:pt x="6313" y="1441"/>
                </a:cubicBezTo>
                <a:cubicBezTo>
                  <a:pt x="6318" y="1421"/>
                  <a:pt x="6323" y="1400"/>
                  <a:pt x="6328" y="1380"/>
                </a:cubicBezTo>
                <a:cubicBezTo>
                  <a:pt x="6314" y="1360"/>
                  <a:pt x="6301" y="1339"/>
                  <a:pt x="6287" y="1319"/>
                </a:cubicBezTo>
                <a:cubicBezTo>
                  <a:pt x="6263" y="1295"/>
                  <a:pt x="6239" y="1270"/>
                  <a:pt x="6215" y="1246"/>
                </a:cubicBezTo>
                <a:cubicBezTo>
                  <a:pt x="6196" y="1266"/>
                  <a:pt x="6177" y="1287"/>
                  <a:pt x="6158" y="1307"/>
                </a:cubicBezTo>
                <a:cubicBezTo>
                  <a:pt x="6127" y="1320"/>
                  <a:pt x="6095" y="1332"/>
                  <a:pt x="6064" y="1345"/>
                </a:cubicBezTo>
                <a:cubicBezTo>
                  <a:pt x="6074" y="1316"/>
                  <a:pt x="6085" y="1287"/>
                  <a:pt x="6095" y="1258"/>
                </a:cubicBezTo>
                <a:cubicBezTo>
                  <a:pt x="6088" y="1213"/>
                  <a:pt x="6082" y="1169"/>
                  <a:pt x="6075" y="1124"/>
                </a:cubicBezTo>
                <a:lnTo>
                  <a:pt x="5946" y="1173"/>
                </a:lnTo>
                <a:cubicBezTo>
                  <a:pt x="5922" y="1210"/>
                  <a:pt x="5897" y="1247"/>
                  <a:pt x="5873" y="1284"/>
                </a:cubicBezTo>
                <a:cubicBezTo>
                  <a:pt x="5871" y="1255"/>
                  <a:pt x="5870" y="1225"/>
                  <a:pt x="5868" y="1196"/>
                </a:cubicBezTo>
                <a:cubicBezTo>
                  <a:pt x="5889" y="1168"/>
                  <a:pt x="5909" y="1140"/>
                  <a:pt x="5930" y="1112"/>
                </a:cubicBezTo>
                <a:close/>
                <a:moveTo>
                  <a:pt x="15393" y="1112"/>
                </a:moveTo>
                <a:lnTo>
                  <a:pt x="15352" y="1124"/>
                </a:lnTo>
                <a:cubicBezTo>
                  <a:pt x="15348" y="1140"/>
                  <a:pt x="15345" y="1157"/>
                  <a:pt x="15341" y="1173"/>
                </a:cubicBezTo>
                <a:lnTo>
                  <a:pt x="15352" y="1173"/>
                </a:lnTo>
                <a:lnTo>
                  <a:pt x="15444" y="1196"/>
                </a:lnTo>
                <a:lnTo>
                  <a:pt x="15512" y="1196"/>
                </a:lnTo>
                <a:cubicBezTo>
                  <a:pt x="15502" y="1185"/>
                  <a:pt x="15492" y="1173"/>
                  <a:pt x="15482" y="1162"/>
                </a:cubicBezTo>
                <a:lnTo>
                  <a:pt x="15393" y="1112"/>
                </a:lnTo>
                <a:close/>
                <a:moveTo>
                  <a:pt x="6132" y="1124"/>
                </a:moveTo>
                <a:cubicBezTo>
                  <a:pt x="6125" y="1140"/>
                  <a:pt x="6118" y="1157"/>
                  <a:pt x="6111" y="1173"/>
                </a:cubicBezTo>
                <a:cubicBezTo>
                  <a:pt x="6120" y="1197"/>
                  <a:pt x="6128" y="1222"/>
                  <a:pt x="6137" y="1246"/>
                </a:cubicBezTo>
                <a:cubicBezTo>
                  <a:pt x="6140" y="1250"/>
                  <a:pt x="6144" y="1254"/>
                  <a:pt x="6147" y="1258"/>
                </a:cubicBezTo>
                <a:cubicBezTo>
                  <a:pt x="6164" y="1250"/>
                  <a:pt x="6181" y="1243"/>
                  <a:pt x="6198" y="1235"/>
                </a:cubicBezTo>
                <a:lnTo>
                  <a:pt x="6241" y="1235"/>
                </a:lnTo>
                <a:cubicBezTo>
                  <a:pt x="6256" y="1239"/>
                  <a:pt x="6272" y="1242"/>
                  <a:pt x="6287" y="1246"/>
                </a:cubicBezTo>
                <a:cubicBezTo>
                  <a:pt x="6289" y="1233"/>
                  <a:pt x="6290" y="1221"/>
                  <a:pt x="6292" y="1208"/>
                </a:cubicBezTo>
                <a:cubicBezTo>
                  <a:pt x="6276" y="1184"/>
                  <a:pt x="6261" y="1159"/>
                  <a:pt x="6245" y="1135"/>
                </a:cubicBezTo>
                <a:lnTo>
                  <a:pt x="6153" y="1124"/>
                </a:lnTo>
                <a:lnTo>
                  <a:pt x="6132" y="1124"/>
                </a:lnTo>
                <a:close/>
                <a:moveTo>
                  <a:pt x="5053" y="1135"/>
                </a:moveTo>
                <a:lnTo>
                  <a:pt x="5032" y="1162"/>
                </a:lnTo>
                <a:lnTo>
                  <a:pt x="5053" y="1246"/>
                </a:lnTo>
                <a:lnTo>
                  <a:pt x="5131" y="1162"/>
                </a:lnTo>
                <a:lnTo>
                  <a:pt x="5110" y="1135"/>
                </a:lnTo>
                <a:lnTo>
                  <a:pt x="5053" y="1135"/>
                </a:lnTo>
                <a:close/>
                <a:moveTo>
                  <a:pt x="4676" y="1173"/>
                </a:moveTo>
                <a:lnTo>
                  <a:pt x="4525" y="1258"/>
                </a:lnTo>
                <a:cubicBezTo>
                  <a:pt x="4506" y="1274"/>
                  <a:pt x="4488" y="1291"/>
                  <a:pt x="4469" y="1307"/>
                </a:cubicBezTo>
                <a:lnTo>
                  <a:pt x="4384" y="1407"/>
                </a:lnTo>
                <a:cubicBezTo>
                  <a:pt x="4404" y="1418"/>
                  <a:pt x="4423" y="1430"/>
                  <a:pt x="4443" y="1441"/>
                </a:cubicBezTo>
                <a:lnTo>
                  <a:pt x="4509" y="1441"/>
                </a:lnTo>
                <a:lnTo>
                  <a:pt x="4384" y="1491"/>
                </a:lnTo>
                <a:lnTo>
                  <a:pt x="4384" y="1540"/>
                </a:lnTo>
                <a:lnTo>
                  <a:pt x="4448" y="1552"/>
                </a:lnTo>
                <a:lnTo>
                  <a:pt x="4546" y="1540"/>
                </a:lnTo>
                <a:cubicBezTo>
                  <a:pt x="4568" y="1548"/>
                  <a:pt x="4591" y="1555"/>
                  <a:pt x="4613" y="1563"/>
                </a:cubicBezTo>
                <a:lnTo>
                  <a:pt x="4546" y="1590"/>
                </a:lnTo>
                <a:lnTo>
                  <a:pt x="4488" y="1590"/>
                </a:lnTo>
                <a:cubicBezTo>
                  <a:pt x="4462" y="1598"/>
                  <a:pt x="4436" y="1605"/>
                  <a:pt x="4410" y="1613"/>
                </a:cubicBezTo>
                <a:cubicBezTo>
                  <a:pt x="4398" y="1617"/>
                  <a:pt x="4387" y="1620"/>
                  <a:pt x="4375" y="1624"/>
                </a:cubicBezTo>
                <a:cubicBezTo>
                  <a:pt x="4377" y="1661"/>
                  <a:pt x="4378" y="1698"/>
                  <a:pt x="4380" y="1735"/>
                </a:cubicBezTo>
                <a:cubicBezTo>
                  <a:pt x="4396" y="1727"/>
                  <a:pt x="4411" y="1720"/>
                  <a:pt x="4427" y="1712"/>
                </a:cubicBezTo>
                <a:lnTo>
                  <a:pt x="4474" y="1747"/>
                </a:lnTo>
                <a:cubicBezTo>
                  <a:pt x="4472" y="1771"/>
                  <a:pt x="4471" y="1795"/>
                  <a:pt x="4469" y="1819"/>
                </a:cubicBezTo>
                <a:cubicBezTo>
                  <a:pt x="4489" y="1815"/>
                  <a:pt x="4510" y="1812"/>
                  <a:pt x="4530" y="1808"/>
                </a:cubicBezTo>
                <a:lnTo>
                  <a:pt x="4670" y="1785"/>
                </a:lnTo>
                <a:cubicBezTo>
                  <a:pt x="4704" y="1768"/>
                  <a:pt x="4739" y="1752"/>
                  <a:pt x="4773" y="1735"/>
                </a:cubicBezTo>
                <a:lnTo>
                  <a:pt x="4831" y="1735"/>
                </a:lnTo>
                <a:lnTo>
                  <a:pt x="4888" y="1774"/>
                </a:lnTo>
                <a:cubicBezTo>
                  <a:pt x="4912" y="1778"/>
                  <a:pt x="4937" y="1781"/>
                  <a:pt x="4961" y="1785"/>
                </a:cubicBezTo>
                <a:cubicBezTo>
                  <a:pt x="4973" y="1768"/>
                  <a:pt x="4985" y="1752"/>
                  <a:pt x="4997" y="1735"/>
                </a:cubicBezTo>
                <a:cubicBezTo>
                  <a:pt x="4994" y="1719"/>
                  <a:pt x="4990" y="1702"/>
                  <a:pt x="4987" y="1686"/>
                </a:cubicBezTo>
                <a:lnTo>
                  <a:pt x="5065" y="1674"/>
                </a:lnTo>
                <a:cubicBezTo>
                  <a:pt x="5074" y="1654"/>
                  <a:pt x="5082" y="1633"/>
                  <a:pt x="5091" y="1613"/>
                </a:cubicBezTo>
                <a:lnTo>
                  <a:pt x="5039" y="1552"/>
                </a:lnTo>
                <a:cubicBezTo>
                  <a:pt x="5023" y="1528"/>
                  <a:pt x="5008" y="1503"/>
                  <a:pt x="4992" y="1479"/>
                </a:cubicBezTo>
                <a:cubicBezTo>
                  <a:pt x="5001" y="1450"/>
                  <a:pt x="5009" y="1420"/>
                  <a:pt x="5018" y="1391"/>
                </a:cubicBezTo>
                <a:cubicBezTo>
                  <a:pt x="5028" y="1347"/>
                  <a:pt x="5039" y="1302"/>
                  <a:pt x="5049" y="1258"/>
                </a:cubicBezTo>
                <a:cubicBezTo>
                  <a:pt x="5042" y="1241"/>
                  <a:pt x="5034" y="1225"/>
                  <a:pt x="5027" y="1208"/>
                </a:cubicBezTo>
                <a:lnTo>
                  <a:pt x="4992" y="1185"/>
                </a:lnTo>
                <a:cubicBezTo>
                  <a:pt x="4978" y="1193"/>
                  <a:pt x="4964" y="1200"/>
                  <a:pt x="4950" y="1208"/>
                </a:cubicBezTo>
                <a:cubicBezTo>
                  <a:pt x="4940" y="1254"/>
                  <a:pt x="4929" y="1299"/>
                  <a:pt x="4919" y="1345"/>
                </a:cubicBezTo>
                <a:cubicBezTo>
                  <a:pt x="4903" y="1360"/>
                  <a:pt x="4888" y="1376"/>
                  <a:pt x="4872" y="1391"/>
                </a:cubicBezTo>
                <a:cubicBezTo>
                  <a:pt x="4879" y="1350"/>
                  <a:pt x="4886" y="1310"/>
                  <a:pt x="4893" y="1269"/>
                </a:cubicBezTo>
                <a:cubicBezTo>
                  <a:pt x="4888" y="1254"/>
                  <a:pt x="4882" y="1238"/>
                  <a:pt x="4877" y="1223"/>
                </a:cubicBezTo>
                <a:cubicBezTo>
                  <a:pt x="4851" y="1247"/>
                  <a:pt x="4825" y="1272"/>
                  <a:pt x="4799" y="1296"/>
                </a:cubicBezTo>
                <a:cubicBezTo>
                  <a:pt x="4789" y="1272"/>
                  <a:pt x="4778" y="1247"/>
                  <a:pt x="4768" y="1223"/>
                </a:cubicBezTo>
                <a:cubicBezTo>
                  <a:pt x="4730" y="1238"/>
                  <a:pt x="4693" y="1254"/>
                  <a:pt x="4655" y="1269"/>
                </a:cubicBezTo>
                <a:lnTo>
                  <a:pt x="4707" y="1208"/>
                </a:lnTo>
                <a:cubicBezTo>
                  <a:pt x="4697" y="1196"/>
                  <a:pt x="4686" y="1185"/>
                  <a:pt x="4676" y="1173"/>
                </a:cubicBezTo>
                <a:close/>
                <a:moveTo>
                  <a:pt x="5442" y="1357"/>
                </a:moveTo>
                <a:lnTo>
                  <a:pt x="5350" y="1452"/>
                </a:lnTo>
                <a:cubicBezTo>
                  <a:pt x="5330" y="1502"/>
                  <a:pt x="5311" y="1552"/>
                  <a:pt x="5291" y="1602"/>
                </a:cubicBezTo>
                <a:cubicBezTo>
                  <a:pt x="5302" y="1622"/>
                  <a:pt x="5313" y="1643"/>
                  <a:pt x="5324" y="1663"/>
                </a:cubicBezTo>
                <a:cubicBezTo>
                  <a:pt x="5329" y="1691"/>
                  <a:pt x="5333" y="1719"/>
                  <a:pt x="5338" y="1747"/>
                </a:cubicBezTo>
                <a:cubicBezTo>
                  <a:pt x="5316" y="1792"/>
                  <a:pt x="5294" y="1836"/>
                  <a:pt x="5272" y="1881"/>
                </a:cubicBezTo>
                <a:lnTo>
                  <a:pt x="5235" y="1881"/>
                </a:lnTo>
                <a:cubicBezTo>
                  <a:pt x="5214" y="1918"/>
                  <a:pt x="5194" y="1954"/>
                  <a:pt x="5173" y="1991"/>
                </a:cubicBezTo>
                <a:cubicBezTo>
                  <a:pt x="5187" y="1947"/>
                  <a:pt x="5200" y="1902"/>
                  <a:pt x="5214" y="1858"/>
                </a:cubicBezTo>
                <a:cubicBezTo>
                  <a:pt x="5197" y="1841"/>
                  <a:pt x="5179" y="1825"/>
                  <a:pt x="5162" y="1808"/>
                </a:cubicBezTo>
                <a:lnTo>
                  <a:pt x="5117" y="1835"/>
                </a:lnTo>
                <a:cubicBezTo>
                  <a:pt x="5108" y="1863"/>
                  <a:pt x="5100" y="1891"/>
                  <a:pt x="5091" y="1919"/>
                </a:cubicBezTo>
                <a:lnTo>
                  <a:pt x="5027" y="1919"/>
                </a:lnTo>
                <a:lnTo>
                  <a:pt x="4950" y="1942"/>
                </a:lnTo>
                <a:cubicBezTo>
                  <a:pt x="4931" y="1922"/>
                  <a:pt x="4912" y="1901"/>
                  <a:pt x="4893" y="1881"/>
                </a:cubicBezTo>
                <a:lnTo>
                  <a:pt x="4841" y="1896"/>
                </a:lnTo>
                <a:cubicBezTo>
                  <a:pt x="4834" y="1867"/>
                  <a:pt x="4827" y="1837"/>
                  <a:pt x="4820" y="1808"/>
                </a:cubicBezTo>
                <a:cubicBezTo>
                  <a:pt x="4813" y="1800"/>
                  <a:pt x="4806" y="1793"/>
                  <a:pt x="4799" y="1785"/>
                </a:cubicBezTo>
                <a:cubicBezTo>
                  <a:pt x="4786" y="1789"/>
                  <a:pt x="4772" y="1792"/>
                  <a:pt x="4759" y="1796"/>
                </a:cubicBezTo>
                <a:lnTo>
                  <a:pt x="4702" y="1796"/>
                </a:lnTo>
                <a:lnTo>
                  <a:pt x="4655" y="1846"/>
                </a:lnTo>
                <a:cubicBezTo>
                  <a:pt x="4662" y="1866"/>
                  <a:pt x="4669" y="1887"/>
                  <a:pt x="4676" y="1907"/>
                </a:cubicBezTo>
                <a:lnTo>
                  <a:pt x="4603" y="1980"/>
                </a:lnTo>
                <a:cubicBezTo>
                  <a:pt x="4598" y="1952"/>
                  <a:pt x="4592" y="1924"/>
                  <a:pt x="4587" y="1896"/>
                </a:cubicBezTo>
                <a:cubicBezTo>
                  <a:pt x="4571" y="1904"/>
                  <a:pt x="4556" y="1911"/>
                  <a:pt x="4540" y="1919"/>
                </a:cubicBezTo>
                <a:lnTo>
                  <a:pt x="4410" y="1930"/>
                </a:lnTo>
                <a:cubicBezTo>
                  <a:pt x="4388" y="1922"/>
                  <a:pt x="4366" y="1915"/>
                  <a:pt x="4344" y="1907"/>
                </a:cubicBezTo>
                <a:lnTo>
                  <a:pt x="4431" y="1835"/>
                </a:lnTo>
                <a:cubicBezTo>
                  <a:pt x="4423" y="1815"/>
                  <a:pt x="4414" y="1794"/>
                  <a:pt x="4406" y="1774"/>
                </a:cubicBezTo>
                <a:lnTo>
                  <a:pt x="4354" y="1774"/>
                </a:lnTo>
                <a:cubicBezTo>
                  <a:pt x="4338" y="1765"/>
                  <a:pt x="4323" y="1756"/>
                  <a:pt x="4307" y="1747"/>
                </a:cubicBezTo>
                <a:lnTo>
                  <a:pt x="4224" y="1697"/>
                </a:lnTo>
                <a:lnTo>
                  <a:pt x="4184" y="1651"/>
                </a:lnTo>
                <a:lnTo>
                  <a:pt x="4137" y="1636"/>
                </a:lnTo>
                <a:lnTo>
                  <a:pt x="4099" y="1674"/>
                </a:lnTo>
                <a:cubicBezTo>
                  <a:pt x="4077" y="1682"/>
                  <a:pt x="4055" y="1689"/>
                  <a:pt x="4033" y="1697"/>
                </a:cubicBezTo>
                <a:cubicBezTo>
                  <a:pt x="4049" y="1665"/>
                  <a:pt x="4064" y="1634"/>
                  <a:pt x="4080" y="1602"/>
                </a:cubicBezTo>
                <a:lnTo>
                  <a:pt x="3976" y="1686"/>
                </a:lnTo>
                <a:cubicBezTo>
                  <a:pt x="3971" y="1645"/>
                  <a:pt x="3965" y="1604"/>
                  <a:pt x="3960" y="1563"/>
                </a:cubicBezTo>
                <a:cubicBezTo>
                  <a:pt x="3953" y="1559"/>
                  <a:pt x="3946" y="1556"/>
                  <a:pt x="3939" y="1552"/>
                </a:cubicBezTo>
                <a:cubicBezTo>
                  <a:pt x="3926" y="1572"/>
                  <a:pt x="3912" y="1593"/>
                  <a:pt x="3899" y="1613"/>
                </a:cubicBezTo>
                <a:cubicBezTo>
                  <a:pt x="3882" y="1626"/>
                  <a:pt x="3864" y="1638"/>
                  <a:pt x="3847" y="1651"/>
                </a:cubicBezTo>
                <a:lnTo>
                  <a:pt x="3847" y="1590"/>
                </a:lnTo>
                <a:cubicBezTo>
                  <a:pt x="3817" y="1601"/>
                  <a:pt x="3788" y="1613"/>
                  <a:pt x="3758" y="1624"/>
                </a:cubicBezTo>
                <a:cubicBezTo>
                  <a:pt x="3727" y="1645"/>
                  <a:pt x="3696" y="1665"/>
                  <a:pt x="3665" y="1686"/>
                </a:cubicBezTo>
                <a:lnTo>
                  <a:pt x="3607" y="1674"/>
                </a:lnTo>
                <a:cubicBezTo>
                  <a:pt x="3581" y="1687"/>
                  <a:pt x="3555" y="1699"/>
                  <a:pt x="3529" y="1712"/>
                </a:cubicBezTo>
                <a:cubicBezTo>
                  <a:pt x="3507" y="1733"/>
                  <a:pt x="3485" y="1753"/>
                  <a:pt x="3463" y="1774"/>
                </a:cubicBezTo>
                <a:cubicBezTo>
                  <a:pt x="3451" y="1769"/>
                  <a:pt x="3438" y="1763"/>
                  <a:pt x="3426" y="1758"/>
                </a:cubicBezTo>
                <a:lnTo>
                  <a:pt x="3390" y="1686"/>
                </a:lnTo>
                <a:lnTo>
                  <a:pt x="3322" y="1663"/>
                </a:lnTo>
                <a:lnTo>
                  <a:pt x="3286" y="1636"/>
                </a:lnTo>
                <a:cubicBezTo>
                  <a:pt x="3272" y="1625"/>
                  <a:pt x="3258" y="1613"/>
                  <a:pt x="3244" y="1602"/>
                </a:cubicBezTo>
                <a:cubicBezTo>
                  <a:pt x="3220" y="1606"/>
                  <a:pt x="3197" y="1609"/>
                  <a:pt x="3173" y="1613"/>
                </a:cubicBezTo>
                <a:cubicBezTo>
                  <a:pt x="3164" y="1609"/>
                  <a:pt x="3156" y="1606"/>
                  <a:pt x="3147" y="1602"/>
                </a:cubicBezTo>
                <a:lnTo>
                  <a:pt x="3074" y="1590"/>
                </a:lnTo>
                <a:lnTo>
                  <a:pt x="3006" y="1552"/>
                </a:lnTo>
                <a:cubicBezTo>
                  <a:pt x="2989" y="1556"/>
                  <a:pt x="2971" y="1559"/>
                  <a:pt x="2954" y="1563"/>
                </a:cubicBezTo>
                <a:cubicBezTo>
                  <a:pt x="2937" y="1555"/>
                  <a:pt x="2920" y="1548"/>
                  <a:pt x="2903" y="1540"/>
                </a:cubicBezTo>
                <a:cubicBezTo>
                  <a:pt x="2910" y="1527"/>
                  <a:pt x="2917" y="1515"/>
                  <a:pt x="2924" y="1502"/>
                </a:cubicBezTo>
                <a:lnTo>
                  <a:pt x="2856" y="1502"/>
                </a:lnTo>
                <a:lnTo>
                  <a:pt x="2820" y="1529"/>
                </a:lnTo>
                <a:cubicBezTo>
                  <a:pt x="2822" y="1509"/>
                  <a:pt x="2823" y="1488"/>
                  <a:pt x="2825" y="1468"/>
                </a:cubicBezTo>
                <a:lnTo>
                  <a:pt x="2778" y="1430"/>
                </a:lnTo>
                <a:lnTo>
                  <a:pt x="2665" y="1502"/>
                </a:lnTo>
                <a:lnTo>
                  <a:pt x="2634" y="1502"/>
                </a:lnTo>
                <a:lnTo>
                  <a:pt x="2514" y="1552"/>
                </a:lnTo>
                <a:cubicBezTo>
                  <a:pt x="2497" y="1560"/>
                  <a:pt x="2479" y="1567"/>
                  <a:pt x="2462" y="1575"/>
                </a:cubicBezTo>
                <a:cubicBezTo>
                  <a:pt x="2433" y="1595"/>
                  <a:pt x="2404" y="1616"/>
                  <a:pt x="2375" y="1636"/>
                </a:cubicBezTo>
                <a:lnTo>
                  <a:pt x="2323" y="1697"/>
                </a:lnTo>
                <a:lnTo>
                  <a:pt x="2229" y="1758"/>
                </a:lnTo>
                <a:cubicBezTo>
                  <a:pt x="2203" y="1763"/>
                  <a:pt x="2177" y="1769"/>
                  <a:pt x="2151" y="1774"/>
                </a:cubicBezTo>
                <a:lnTo>
                  <a:pt x="2085" y="1846"/>
                </a:lnTo>
                <a:cubicBezTo>
                  <a:pt x="2095" y="1858"/>
                  <a:pt x="2105" y="1869"/>
                  <a:pt x="2115" y="1881"/>
                </a:cubicBezTo>
                <a:cubicBezTo>
                  <a:pt x="2118" y="1901"/>
                  <a:pt x="2122" y="1922"/>
                  <a:pt x="2125" y="1942"/>
                </a:cubicBezTo>
                <a:cubicBezTo>
                  <a:pt x="2122" y="1967"/>
                  <a:pt x="2118" y="1993"/>
                  <a:pt x="2115" y="2018"/>
                </a:cubicBezTo>
                <a:cubicBezTo>
                  <a:pt x="2124" y="2033"/>
                  <a:pt x="2132" y="2049"/>
                  <a:pt x="2141" y="2064"/>
                </a:cubicBezTo>
                <a:cubicBezTo>
                  <a:pt x="2136" y="2093"/>
                  <a:pt x="2130" y="2123"/>
                  <a:pt x="2125" y="2152"/>
                </a:cubicBezTo>
                <a:cubicBezTo>
                  <a:pt x="2092" y="2156"/>
                  <a:pt x="2059" y="2159"/>
                  <a:pt x="2026" y="2163"/>
                </a:cubicBezTo>
                <a:cubicBezTo>
                  <a:pt x="2042" y="2139"/>
                  <a:pt x="2057" y="2115"/>
                  <a:pt x="2073" y="2091"/>
                </a:cubicBezTo>
                <a:lnTo>
                  <a:pt x="2038" y="2091"/>
                </a:lnTo>
                <a:lnTo>
                  <a:pt x="1897" y="2163"/>
                </a:lnTo>
                <a:cubicBezTo>
                  <a:pt x="1865" y="2180"/>
                  <a:pt x="1832" y="2196"/>
                  <a:pt x="1800" y="2213"/>
                </a:cubicBezTo>
                <a:lnTo>
                  <a:pt x="1809" y="2297"/>
                </a:lnTo>
                <a:cubicBezTo>
                  <a:pt x="1804" y="2317"/>
                  <a:pt x="1798" y="2338"/>
                  <a:pt x="1793" y="2358"/>
                </a:cubicBezTo>
                <a:cubicBezTo>
                  <a:pt x="1810" y="2371"/>
                  <a:pt x="1828" y="2384"/>
                  <a:pt x="1845" y="2397"/>
                </a:cubicBezTo>
                <a:lnTo>
                  <a:pt x="1918" y="2370"/>
                </a:lnTo>
                <a:cubicBezTo>
                  <a:pt x="1925" y="2383"/>
                  <a:pt x="1932" y="2395"/>
                  <a:pt x="1939" y="2408"/>
                </a:cubicBezTo>
                <a:cubicBezTo>
                  <a:pt x="1949" y="2395"/>
                  <a:pt x="1960" y="2383"/>
                  <a:pt x="1970" y="2370"/>
                </a:cubicBezTo>
                <a:cubicBezTo>
                  <a:pt x="1991" y="2362"/>
                  <a:pt x="2012" y="2355"/>
                  <a:pt x="2033" y="2347"/>
                </a:cubicBezTo>
                <a:lnTo>
                  <a:pt x="2064" y="2347"/>
                </a:lnTo>
                <a:cubicBezTo>
                  <a:pt x="2043" y="2364"/>
                  <a:pt x="2022" y="2380"/>
                  <a:pt x="2001" y="2397"/>
                </a:cubicBezTo>
                <a:cubicBezTo>
                  <a:pt x="2005" y="2405"/>
                  <a:pt x="2008" y="2412"/>
                  <a:pt x="2012" y="2420"/>
                </a:cubicBezTo>
                <a:cubicBezTo>
                  <a:pt x="2003" y="2444"/>
                  <a:pt x="1995" y="2468"/>
                  <a:pt x="1986" y="2492"/>
                </a:cubicBezTo>
                <a:cubicBezTo>
                  <a:pt x="1965" y="2505"/>
                  <a:pt x="1944" y="2517"/>
                  <a:pt x="1923" y="2530"/>
                </a:cubicBezTo>
                <a:cubicBezTo>
                  <a:pt x="1914" y="2526"/>
                  <a:pt x="1906" y="2523"/>
                  <a:pt x="1897" y="2519"/>
                </a:cubicBezTo>
                <a:cubicBezTo>
                  <a:pt x="1873" y="2543"/>
                  <a:pt x="1850" y="2568"/>
                  <a:pt x="1826" y="2592"/>
                </a:cubicBezTo>
                <a:cubicBezTo>
                  <a:pt x="1819" y="2584"/>
                  <a:pt x="1812" y="2577"/>
                  <a:pt x="1805" y="2569"/>
                </a:cubicBezTo>
                <a:cubicBezTo>
                  <a:pt x="1789" y="2573"/>
                  <a:pt x="1774" y="2576"/>
                  <a:pt x="1758" y="2580"/>
                </a:cubicBezTo>
                <a:cubicBezTo>
                  <a:pt x="1739" y="2604"/>
                  <a:pt x="1720" y="2629"/>
                  <a:pt x="1701" y="2653"/>
                </a:cubicBezTo>
                <a:cubicBezTo>
                  <a:pt x="1673" y="2681"/>
                  <a:pt x="1646" y="2709"/>
                  <a:pt x="1618" y="2737"/>
                </a:cubicBezTo>
                <a:cubicBezTo>
                  <a:pt x="1597" y="2766"/>
                  <a:pt x="1576" y="2796"/>
                  <a:pt x="1555" y="2825"/>
                </a:cubicBezTo>
                <a:cubicBezTo>
                  <a:pt x="1557" y="2845"/>
                  <a:pt x="1558" y="2866"/>
                  <a:pt x="1560" y="2886"/>
                </a:cubicBezTo>
                <a:cubicBezTo>
                  <a:pt x="1547" y="2914"/>
                  <a:pt x="1533" y="2942"/>
                  <a:pt x="1520" y="2970"/>
                </a:cubicBezTo>
                <a:cubicBezTo>
                  <a:pt x="1525" y="2983"/>
                  <a:pt x="1529" y="2995"/>
                  <a:pt x="1534" y="3008"/>
                </a:cubicBezTo>
                <a:cubicBezTo>
                  <a:pt x="1536" y="3028"/>
                  <a:pt x="1539" y="3049"/>
                  <a:pt x="1541" y="3069"/>
                </a:cubicBezTo>
                <a:lnTo>
                  <a:pt x="1618" y="3043"/>
                </a:lnTo>
                <a:cubicBezTo>
                  <a:pt x="1620" y="3059"/>
                  <a:pt x="1621" y="3076"/>
                  <a:pt x="1623" y="3092"/>
                </a:cubicBezTo>
                <a:cubicBezTo>
                  <a:pt x="1611" y="3112"/>
                  <a:pt x="1598" y="3133"/>
                  <a:pt x="1586" y="3153"/>
                </a:cubicBezTo>
                <a:cubicBezTo>
                  <a:pt x="1572" y="3182"/>
                  <a:pt x="1559" y="3212"/>
                  <a:pt x="1545" y="3241"/>
                </a:cubicBezTo>
                <a:lnTo>
                  <a:pt x="1576" y="3241"/>
                </a:lnTo>
                <a:cubicBezTo>
                  <a:pt x="1602" y="3221"/>
                  <a:pt x="1628" y="3200"/>
                  <a:pt x="1654" y="3180"/>
                </a:cubicBezTo>
                <a:cubicBezTo>
                  <a:pt x="1647" y="3204"/>
                  <a:pt x="1640" y="3229"/>
                  <a:pt x="1633" y="3253"/>
                </a:cubicBezTo>
                <a:cubicBezTo>
                  <a:pt x="1647" y="3236"/>
                  <a:pt x="1661" y="3220"/>
                  <a:pt x="1675" y="3203"/>
                </a:cubicBezTo>
                <a:cubicBezTo>
                  <a:pt x="1673" y="3227"/>
                  <a:pt x="1672" y="3252"/>
                  <a:pt x="1670" y="3276"/>
                </a:cubicBezTo>
                <a:cubicBezTo>
                  <a:pt x="1687" y="3259"/>
                  <a:pt x="1705" y="3243"/>
                  <a:pt x="1722" y="3226"/>
                </a:cubicBezTo>
                <a:cubicBezTo>
                  <a:pt x="1724" y="3235"/>
                  <a:pt x="1725" y="3244"/>
                  <a:pt x="1727" y="3253"/>
                </a:cubicBezTo>
                <a:cubicBezTo>
                  <a:pt x="1753" y="3236"/>
                  <a:pt x="1779" y="3220"/>
                  <a:pt x="1805" y="3203"/>
                </a:cubicBezTo>
                <a:cubicBezTo>
                  <a:pt x="1782" y="3231"/>
                  <a:pt x="1760" y="3259"/>
                  <a:pt x="1737" y="3287"/>
                </a:cubicBezTo>
                <a:cubicBezTo>
                  <a:pt x="1716" y="3328"/>
                  <a:pt x="1696" y="3369"/>
                  <a:pt x="1675" y="3410"/>
                </a:cubicBezTo>
                <a:cubicBezTo>
                  <a:pt x="1654" y="3426"/>
                  <a:pt x="1633" y="3443"/>
                  <a:pt x="1612" y="3459"/>
                </a:cubicBezTo>
                <a:cubicBezTo>
                  <a:pt x="1603" y="3468"/>
                  <a:pt x="1595" y="3477"/>
                  <a:pt x="1586" y="3486"/>
                </a:cubicBezTo>
                <a:lnTo>
                  <a:pt x="1477" y="3582"/>
                </a:lnTo>
                <a:cubicBezTo>
                  <a:pt x="1460" y="3602"/>
                  <a:pt x="1443" y="3623"/>
                  <a:pt x="1426" y="3643"/>
                </a:cubicBezTo>
                <a:cubicBezTo>
                  <a:pt x="1402" y="3647"/>
                  <a:pt x="1377" y="3650"/>
                  <a:pt x="1353" y="3654"/>
                </a:cubicBezTo>
                <a:lnTo>
                  <a:pt x="1265" y="3742"/>
                </a:lnTo>
                <a:cubicBezTo>
                  <a:pt x="1241" y="3759"/>
                  <a:pt x="1216" y="3775"/>
                  <a:pt x="1192" y="3792"/>
                </a:cubicBezTo>
                <a:lnTo>
                  <a:pt x="1105" y="3864"/>
                </a:lnTo>
                <a:cubicBezTo>
                  <a:pt x="1103" y="3872"/>
                  <a:pt x="1102" y="3879"/>
                  <a:pt x="1100" y="3887"/>
                </a:cubicBezTo>
                <a:lnTo>
                  <a:pt x="1209" y="3838"/>
                </a:lnTo>
                <a:cubicBezTo>
                  <a:pt x="1231" y="3823"/>
                  <a:pt x="1253" y="3807"/>
                  <a:pt x="1275" y="3792"/>
                </a:cubicBezTo>
                <a:cubicBezTo>
                  <a:pt x="1299" y="3775"/>
                  <a:pt x="1324" y="3759"/>
                  <a:pt x="1348" y="3742"/>
                </a:cubicBezTo>
                <a:lnTo>
                  <a:pt x="1416" y="3692"/>
                </a:lnTo>
                <a:cubicBezTo>
                  <a:pt x="1425" y="3696"/>
                  <a:pt x="1433" y="3700"/>
                  <a:pt x="1442" y="3704"/>
                </a:cubicBezTo>
                <a:cubicBezTo>
                  <a:pt x="1471" y="3684"/>
                  <a:pt x="1500" y="3663"/>
                  <a:pt x="1529" y="3643"/>
                </a:cubicBezTo>
                <a:lnTo>
                  <a:pt x="1581" y="3570"/>
                </a:lnTo>
                <a:lnTo>
                  <a:pt x="1690" y="3497"/>
                </a:lnTo>
                <a:cubicBezTo>
                  <a:pt x="1706" y="3473"/>
                  <a:pt x="1721" y="3449"/>
                  <a:pt x="1737" y="3425"/>
                </a:cubicBezTo>
                <a:lnTo>
                  <a:pt x="1805" y="3387"/>
                </a:lnTo>
                <a:lnTo>
                  <a:pt x="1887" y="3314"/>
                </a:lnTo>
                <a:lnTo>
                  <a:pt x="1986" y="3215"/>
                </a:lnTo>
                <a:cubicBezTo>
                  <a:pt x="1984" y="3191"/>
                  <a:pt x="1983" y="3166"/>
                  <a:pt x="1981" y="3142"/>
                </a:cubicBezTo>
                <a:lnTo>
                  <a:pt x="2104" y="3031"/>
                </a:lnTo>
                <a:cubicBezTo>
                  <a:pt x="2130" y="2999"/>
                  <a:pt x="2156" y="2968"/>
                  <a:pt x="2182" y="2936"/>
                </a:cubicBezTo>
                <a:cubicBezTo>
                  <a:pt x="2215" y="2907"/>
                  <a:pt x="2248" y="2877"/>
                  <a:pt x="2281" y="2848"/>
                </a:cubicBezTo>
                <a:cubicBezTo>
                  <a:pt x="2279" y="2861"/>
                  <a:pt x="2278" y="2873"/>
                  <a:pt x="2276" y="2886"/>
                </a:cubicBezTo>
                <a:cubicBezTo>
                  <a:pt x="2252" y="2903"/>
                  <a:pt x="2227" y="2919"/>
                  <a:pt x="2203" y="2936"/>
                </a:cubicBezTo>
                <a:lnTo>
                  <a:pt x="2115" y="3081"/>
                </a:lnTo>
                <a:cubicBezTo>
                  <a:pt x="2103" y="3109"/>
                  <a:pt x="2090" y="3137"/>
                  <a:pt x="2078" y="3165"/>
                </a:cubicBezTo>
                <a:cubicBezTo>
                  <a:pt x="2102" y="3157"/>
                  <a:pt x="2127" y="3150"/>
                  <a:pt x="2151" y="3142"/>
                </a:cubicBezTo>
                <a:cubicBezTo>
                  <a:pt x="2172" y="3122"/>
                  <a:pt x="2193" y="3101"/>
                  <a:pt x="2214" y="3081"/>
                </a:cubicBezTo>
                <a:cubicBezTo>
                  <a:pt x="2238" y="3073"/>
                  <a:pt x="2262" y="3066"/>
                  <a:pt x="2286" y="3058"/>
                </a:cubicBezTo>
                <a:cubicBezTo>
                  <a:pt x="2297" y="3053"/>
                  <a:pt x="2307" y="3048"/>
                  <a:pt x="2318" y="3043"/>
                </a:cubicBezTo>
                <a:lnTo>
                  <a:pt x="2354" y="2947"/>
                </a:lnTo>
                <a:lnTo>
                  <a:pt x="2422" y="2909"/>
                </a:lnTo>
                <a:cubicBezTo>
                  <a:pt x="2432" y="2929"/>
                  <a:pt x="2442" y="2950"/>
                  <a:pt x="2452" y="2970"/>
                </a:cubicBezTo>
                <a:cubicBezTo>
                  <a:pt x="2473" y="2994"/>
                  <a:pt x="2493" y="3019"/>
                  <a:pt x="2514" y="3043"/>
                </a:cubicBezTo>
                <a:lnTo>
                  <a:pt x="2587" y="3031"/>
                </a:lnTo>
                <a:cubicBezTo>
                  <a:pt x="2607" y="3048"/>
                  <a:pt x="2628" y="3064"/>
                  <a:pt x="2648" y="3081"/>
                </a:cubicBezTo>
                <a:cubicBezTo>
                  <a:pt x="2661" y="3089"/>
                  <a:pt x="2673" y="3096"/>
                  <a:pt x="2686" y="3104"/>
                </a:cubicBezTo>
                <a:cubicBezTo>
                  <a:pt x="2698" y="3157"/>
                  <a:pt x="2709" y="3211"/>
                  <a:pt x="2721" y="3264"/>
                </a:cubicBezTo>
                <a:cubicBezTo>
                  <a:pt x="2733" y="3281"/>
                  <a:pt x="2746" y="3297"/>
                  <a:pt x="2758" y="3314"/>
                </a:cubicBezTo>
                <a:lnTo>
                  <a:pt x="2836" y="3314"/>
                </a:lnTo>
                <a:cubicBezTo>
                  <a:pt x="2851" y="3318"/>
                  <a:pt x="2867" y="3321"/>
                  <a:pt x="2882" y="3325"/>
                </a:cubicBezTo>
                <a:cubicBezTo>
                  <a:pt x="2872" y="3370"/>
                  <a:pt x="2861" y="3414"/>
                  <a:pt x="2851" y="3459"/>
                </a:cubicBezTo>
                <a:cubicBezTo>
                  <a:pt x="2856" y="3500"/>
                  <a:pt x="2862" y="3541"/>
                  <a:pt x="2867" y="3582"/>
                </a:cubicBezTo>
                <a:cubicBezTo>
                  <a:pt x="2857" y="3626"/>
                  <a:pt x="2846" y="3671"/>
                  <a:pt x="2836" y="3715"/>
                </a:cubicBezTo>
                <a:cubicBezTo>
                  <a:pt x="2845" y="3732"/>
                  <a:pt x="2853" y="3748"/>
                  <a:pt x="2862" y="3765"/>
                </a:cubicBezTo>
                <a:cubicBezTo>
                  <a:pt x="2864" y="3785"/>
                  <a:pt x="2865" y="3806"/>
                  <a:pt x="2867" y="3826"/>
                </a:cubicBezTo>
                <a:cubicBezTo>
                  <a:pt x="2858" y="3850"/>
                  <a:pt x="2850" y="3875"/>
                  <a:pt x="2841" y="3899"/>
                </a:cubicBezTo>
                <a:cubicBezTo>
                  <a:pt x="2848" y="3940"/>
                  <a:pt x="2855" y="3980"/>
                  <a:pt x="2862" y="4021"/>
                </a:cubicBezTo>
                <a:cubicBezTo>
                  <a:pt x="2851" y="4062"/>
                  <a:pt x="2841" y="4102"/>
                  <a:pt x="2830" y="4143"/>
                </a:cubicBezTo>
                <a:cubicBezTo>
                  <a:pt x="2844" y="4164"/>
                  <a:pt x="2858" y="4184"/>
                  <a:pt x="2872" y="4205"/>
                </a:cubicBezTo>
                <a:lnTo>
                  <a:pt x="2836" y="4304"/>
                </a:lnTo>
                <a:cubicBezTo>
                  <a:pt x="2831" y="4349"/>
                  <a:pt x="2825" y="4393"/>
                  <a:pt x="2820" y="4438"/>
                </a:cubicBezTo>
                <a:lnTo>
                  <a:pt x="2898" y="4510"/>
                </a:lnTo>
                <a:cubicBezTo>
                  <a:pt x="2903" y="4531"/>
                  <a:pt x="2909" y="4551"/>
                  <a:pt x="2914" y="4572"/>
                </a:cubicBezTo>
                <a:cubicBezTo>
                  <a:pt x="2933" y="4625"/>
                  <a:pt x="2952" y="4679"/>
                  <a:pt x="2971" y="4732"/>
                </a:cubicBezTo>
                <a:lnTo>
                  <a:pt x="2980" y="4732"/>
                </a:lnTo>
                <a:cubicBezTo>
                  <a:pt x="2973" y="4773"/>
                  <a:pt x="2966" y="4813"/>
                  <a:pt x="2959" y="4854"/>
                </a:cubicBezTo>
                <a:cubicBezTo>
                  <a:pt x="2950" y="4899"/>
                  <a:pt x="2942" y="4943"/>
                  <a:pt x="2933" y="4988"/>
                </a:cubicBezTo>
                <a:cubicBezTo>
                  <a:pt x="2927" y="5001"/>
                  <a:pt x="2920" y="5013"/>
                  <a:pt x="2914" y="5026"/>
                </a:cubicBezTo>
                <a:cubicBezTo>
                  <a:pt x="2917" y="4976"/>
                  <a:pt x="2921" y="4927"/>
                  <a:pt x="2924" y="4877"/>
                </a:cubicBezTo>
                <a:cubicBezTo>
                  <a:pt x="2903" y="4862"/>
                  <a:pt x="2883" y="4846"/>
                  <a:pt x="2862" y="4831"/>
                </a:cubicBezTo>
                <a:cubicBezTo>
                  <a:pt x="2857" y="4839"/>
                  <a:pt x="2851" y="4846"/>
                  <a:pt x="2846" y="4854"/>
                </a:cubicBezTo>
                <a:cubicBezTo>
                  <a:pt x="2844" y="4878"/>
                  <a:pt x="2843" y="4903"/>
                  <a:pt x="2841" y="4927"/>
                </a:cubicBezTo>
                <a:cubicBezTo>
                  <a:pt x="2834" y="4972"/>
                  <a:pt x="2827" y="5016"/>
                  <a:pt x="2820" y="5061"/>
                </a:cubicBezTo>
                <a:cubicBezTo>
                  <a:pt x="2804" y="5135"/>
                  <a:pt x="2789" y="5208"/>
                  <a:pt x="2773" y="5282"/>
                </a:cubicBezTo>
                <a:cubicBezTo>
                  <a:pt x="2745" y="5380"/>
                  <a:pt x="2718" y="5479"/>
                  <a:pt x="2690" y="5577"/>
                </a:cubicBezTo>
                <a:cubicBezTo>
                  <a:pt x="2670" y="5625"/>
                  <a:pt x="2649" y="5674"/>
                  <a:pt x="2629" y="5722"/>
                </a:cubicBezTo>
                <a:cubicBezTo>
                  <a:pt x="2625" y="5763"/>
                  <a:pt x="2622" y="5803"/>
                  <a:pt x="2618" y="5844"/>
                </a:cubicBezTo>
                <a:cubicBezTo>
                  <a:pt x="2608" y="5889"/>
                  <a:pt x="2597" y="5933"/>
                  <a:pt x="2587" y="5978"/>
                </a:cubicBezTo>
                <a:lnTo>
                  <a:pt x="2545" y="6116"/>
                </a:lnTo>
                <a:cubicBezTo>
                  <a:pt x="2549" y="6144"/>
                  <a:pt x="2552" y="6172"/>
                  <a:pt x="2556" y="6200"/>
                </a:cubicBezTo>
                <a:cubicBezTo>
                  <a:pt x="2551" y="6245"/>
                  <a:pt x="2545" y="6289"/>
                  <a:pt x="2540" y="6334"/>
                </a:cubicBezTo>
                <a:cubicBezTo>
                  <a:pt x="2545" y="6378"/>
                  <a:pt x="2551" y="6423"/>
                  <a:pt x="2556" y="6467"/>
                </a:cubicBezTo>
                <a:cubicBezTo>
                  <a:pt x="2559" y="6484"/>
                  <a:pt x="2563" y="6500"/>
                  <a:pt x="2566" y="6517"/>
                </a:cubicBezTo>
                <a:cubicBezTo>
                  <a:pt x="2564" y="6534"/>
                  <a:pt x="2563" y="6550"/>
                  <a:pt x="2561" y="6567"/>
                </a:cubicBezTo>
                <a:cubicBezTo>
                  <a:pt x="2563" y="6641"/>
                  <a:pt x="2564" y="6714"/>
                  <a:pt x="2566" y="6788"/>
                </a:cubicBezTo>
                <a:cubicBezTo>
                  <a:pt x="2575" y="6840"/>
                  <a:pt x="2583" y="6893"/>
                  <a:pt x="2592" y="6945"/>
                </a:cubicBezTo>
                <a:cubicBezTo>
                  <a:pt x="2589" y="6974"/>
                  <a:pt x="2585" y="7004"/>
                  <a:pt x="2582" y="7033"/>
                </a:cubicBezTo>
                <a:cubicBezTo>
                  <a:pt x="2585" y="7044"/>
                  <a:pt x="2589" y="7056"/>
                  <a:pt x="2592" y="7067"/>
                </a:cubicBezTo>
                <a:lnTo>
                  <a:pt x="2643" y="7079"/>
                </a:lnTo>
                <a:cubicBezTo>
                  <a:pt x="2647" y="7096"/>
                  <a:pt x="2651" y="7112"/>
                  <a:pt x="2655" y="7129"/>
                </a:cubicBezTo>
                <a:lnTo>
                  <a:pt x="2686" y="7129"/>
                </a:lnTo>
                <a:lnTo>
                  <a:pt x="2686" y="7178"/>
                </a:lnTo>
                <a:cubicBezTo>
                  <a:pt x="2693" y="7186"/>
                  <a:pt x="2700" y="7193"/>
                  <a:pt x="2707" y="7201"/>
                </a:cubicBezTo>
                <a:cubicBezTo>
                  <a:pt x="2716" y="7230"/>
                  <a:pt x="2724" y="7260"/>
                  <a:pt x="2733" y="7289"/>
                </a:cubicBezTo>
                <a:cubicBezTo>
                  <a:pt x="2731" y="7317"/>
                  <a:pt x="2728" y="7345"/>
                  <a:pt x="2726" y="7373"/>
                </a:cubicBezTo>
                <a:cubicBezTo>
                  <a:pt x="2728" y="7423"/>
                  <a:pt x="2731" y="7472"/>
                  <a:pt x="2733" y="7522"/>
                </a:cubicBezTo>
                <a:cubicBezTo>
                  <a:pt x="2734" y="7563"/>
                  <a:pt x="2736" y="7604"/>
                  <a:pt x="2737" y="7645"/>
                </a:cubicBezTo>
                <a:cubicBezTo>
                  <a:pt x="2740" y="7681"/>
                  <a:pt x="2744" y="7716"/>
                  <a:pt x="2747" y="7752"/>
                </a:cubicBezTo>
                <a:cubicBezTo>
                  <a:pt x="2749" y="7785"/>
                  <a:pt x="2750" y="7818"/>
                  <a:pt x="2752" y="7851"/>
                </a:cubicBezTo>
                <a:cubicBezTo>
                  <a:pt x="2763" y="7868"/>
                  <a:pt x="2773" y="7884"/>
                  <a:pt x="2784" y="7901"/>
                </a:cubicBezTo>
                <a:cubicBezTo>
                  <a:pt x="2794" y="7942"/>
                  <a:pt x="2805" y="7982"/>
                  <a:pt x="2815" y="8023"/>
                </a:cubicBezTo>
                <a:cubicBezTo>
                  <a:pt x="2811" y="8047"/>
                  <a:pt x="2808" y="8072"/>
                  <a:pt x="2804" y="8096"/>
                </a:cubicBezTo>
                <a:cubicBezTo>
                  <a:pt x="2794" y="8116"/>
                  <a:pt x="2783" y="8137"/>
                  <a:pt x="2773" y="8157"/>
                </a:cubicBezTo>
                <a:lnTo>
                  <a:pt x="2752" y="8145"/>
                </a:lnTo>
                <a:cubicBezTo>
                  <a:pt x="2750" y="8149"/>
                  <a:pt x="2749" y="8153"/>
                  <a:pt x="2747" y="8157"/>
                </a:cubicBezTo>
                <a:lnTo>
                  <a:pt x="2768" y="8241"/>
                </a:lnTo>
                <a:cubicBezTo>
                  <a:pt x="2778" y="8258"/>
                  <a:pt x="2789" y="8274"/>
                  <a:pt x="2799" y="8291"/>
                </a:cubicBezTo>
                <a:cubicBezTo>
                  <a:pt x="2803" y="8304"/>
                  <a:pt x="2806" y="8316"/>
                  <a:pt x="2810" y="8329"/>
                </a:cubicBezTo>
                <a:cubicBezTo>
                  <a:pt x="2813" y="8320"/>
                  <a:pt x="2817" y="8311"/>
                  <a:pt x="2820" y="8302"/>
                </a:cubicBezTo>
                <a:cubicBezTo>
                  <a:pt x="2832" y="8328"/>
                  <a:pt x="2844" y="8353"/>
                  <a:pt x="2856" y="8379"/>
                </a:cubicBezTo>
                <a:lnTo>
                  <a:pt x="2877" y="8424"/>
                </a:lnTo>
                <a:lnTo>
                  <a:pt x="2877" y="8524"/>
                </a:lnTo>
                <a:cubicBezTo>
                  <a:pt x="2874" y="8561"/>
                  <a:pt x="2870" y="8598"/>
                  <a:pt x="2867" y="8635"/>
                </a:cubicBezTo>
                <a:cubicBezTo>
                  <a:pt x="2876" y="8651"/>
                  <a:pt x="2884" y="8668"/>
                  <a:pt x="2893" y="8684"/>
                </a:cubicBezTo>
                <a:cubicBezTo>
                  <a:pt x="2905" y="8708"/>
                  <a:pt x="2917" y="8733"/>
                  <a:pt x="2929" y="8757"/>
                </a:cubicBezTo>
                <a:lnTo>
                  <a:pt x="2959" y="8853"/>
                </a:lnTo>
                <a:lnTo>
                  <a:pt x="2971" y="8952"/>
                </a:lnTo>
                <a:lnTo>
                  <a:pt x="2980" y="8952"/>
                </a:lnTo>
                <a:cubicBezTo>
                  <a:pt x="2989" y="8932"/>
                  <a:pt x="2997" y="8911"/>
                  <a:pt x="3006" y="8891"/>
                </a:cubicBezTo>
                <a:cubicBezTo>
                  <a:pt x="3008" y="8883"/>
                  <a:pt x="3009" y="8876"/>
                  <a:pt x="3011" y="8868"/>
                </a:cubicBezTo>
                <a:cubicBezTo>
                  <a:pt x="3006" y="8842"/>
                  <a:pt x="3002" y="8817"/>
                  <a:pt x="2997" y="8791"/>
                </a:cubicBezTo>
                <a:cubicBezTo>
                  <a:pt x="2991" y="8767"/>
                  <a:pt x="2986" y="8743"/>
                  <a:pt x="2980" y="8719"/>
                </a:cubicBezTo>
                <a:lnTo>
                  <a:pt x="2950" y="8707"/>
                </a:lnTo>
                <a:cubicBezTo>
                  <a:pt x="2951" y="8679"/>
                  <a:pt x="2953" y="8651"/>
                  <a:pt x="2954" y="8623"/>
                </a:cubicBezTo>
                <a:cubicBezTo>
                  <a:pt x="2951" y="8598"/>
                  <a:pt x="2948" y="8572"/>
                  <a:pt x="2945" y="8547"/>
                </a:cubicBezTo>
                <a:cubicBezTo>
                  <a:pt x="2941" y="8523"/>
                  <a:pt x="2937" y="8498"/>
                  <a:pt x="2933" y="8474"/>
                </a:cubicBezTo>
                <a:cubicBezTo>
                  <a:pt x="2932" y="8426"/>
                  <a:pt x="2930" y="8377"/>
                  <a:pt x="2929" y="8329"/>
                </a:cubicBezTo>
                <a:cubicBezTo>
                  <a:pt x="2920" y="8300"/>
                  <a:pt x="2912" y="8270"/>
                  <a:pt x="2903" y="8241"/>
                </a:cubicBezTo>
                <a:cubicBezTo>
                  <a:pt x="2900" y="8221"/>
                  <a:pt x="2896" y="8200"/>
                  <a:pt x="2893" y="8180"/>
                </a:cubicBezTo>
                <a:cubicBezTo>
                  <a:pt x="2889" y="8168"/>
                  <a:pt x="2886" y="8157"/>
                  <a:pt x="2882" y="8145"/>
                </a:cubicBezTo>
                <a:lnTo>
                  <a:pt x="2882" y="8035"/>
                </a:lnTo>
                <a:cubicBezTo>
                  <a:pt x="2879" y="8039"/>
                  <a:pt x="2875" y="8042"/>
                  <a:pt x="2872" y="8046"/>
                </a:cubicBezTo>
                <a:lnTo>
                  <a:pt x="2872" y="7985"/>
                </a:lnTo>
                <a:cubicBezTo>
                  <a:pt x="2869" y="7981"/>
                  <a:pt x="2865" y="7977"/>
                  <a:pt x="2862" y="7973"/>
                </a:cubicBezTo>
                <a:cubicBezTo>
                  <a:pt x="2860" y="7960"/>
                  <a:pt x="2858" y="7948"/>
                  <a:pt x="2856" y="7935"/>
                </a:cubicBezTo>
                <a:cubicBezTo>
                  <a:pt x="2846" y="7899"/>
                  <a:pt x="2835" y="7864"/>
                  <a:pt x="2825" y="7828"/>
                </a:cubicBezTo>
                <a:cubicBezTo>
                  <a:pt x="2822" y="7803"/>
                  <a:pt x="2818" y="7777"/>
                  <a:pt x="2815" y="7752"/>
                </a:cubicBezTo>
                <a:cubicBezTo>
                  <a:pt x="2818" y="7711"/>
                  <a:pt x="2822" y="7670"/>
                  <a:pt x="2825" y="7629"/>
                </a:cubicBezTo>
                <a:lnTo>
                  <a:pt x="2825" y="7557"/>
                </a:lnTo>
                <a:cubicBezTo>
                  <a:pt x="2832" y="7537"/>
                  <a:pt x="2839" y="7516"/>
                  <a:pt x="2846" y="7496"/>
                </a:cubicBezTo>
                <a:cubicBezTo>
                  <a:pt x="2855" y="7509"/>
                  <a:pt x="2863" y="7521"/>
                  <a:pt x="2872" y="7534"/>
                </a:cubicBezTo>
                <a:lnTo>
                  <a:pt x="2893" y="7534"/>
                </a:lnTo>
                <a:cubicBezTo>
                  <a:pt x="2905" y="7554"/>
                  <a:pt x="2917" y="7575"/>
                  <a:pt x="2929" y="7595"/>
                </a:cubicBezTo>
                <a:cubicBezTo>
                  <a:pt x="2926" y="7615"/>
                  <a:pt x="2922" y="7636"/>
                  <a:pt x="2919" y="7656"/>
                </a:cubicBezTo>
                <a:cubicBezTo>
                  <a:pt x="2921" y="7697"/>
                  <a:pt x="2922" y="7737"/>
                  <a:pt x="2924" y="7778"/>
                </a:cubicBezTo>
                <a:cubicBezTo>
                  <a:pt x="2929" y="7819"/>
                  <a:pt x="2935" y="7860"/>
                  <a:pt x="2940" y="7901"/>
                </a:cubicBezTo>
                <a:cubicBezTo>
                  <a:pt x="2938" y="7917"/>
                  <a:pt x="2935" y="7934"/>
                  <a:pt x="2933" y="7950"/>
                </a:cubicBezTo>
                <a:cubicBezTo>
                  <a:pt x="2940" y="7978"/>
                  <a:pt x="2947" y="8007"/>
                  <a:pt x="2954" y="8035"/>
                </a:cubicBezTo>
                <a:lnTo>
                  <a:pt x="2975" y="8119"/>
                </a:lnTo>
                <a:cubicBezTo>
                  <a:pt x="2985" y="8124"/>
                  <a:pt x="2996" y="8129"/>
                  <a:pt x="3006" y="8134"/>
                </a:cubicBezTo>
                <a:cubicBezTo>
                  <a:pt x="3008" y="8170"/>
                  <a:pt x="3009" y="8205"/>
                  <a:pt x="3011" y="8241"/>
                </a:cubicBezTo>
                <a:cubicBezTo>
                  <a:pt x="3020" y="8270"/>
                  <a:pt x="3028" y="8300"/>
                  <a:pt x="3037" y="8329"/>
                </a:cubicBezTo>
                <a:cubicBezTo>
                  <a:pt x="3046" y="8340"/>
                  <a:pt x="3054" y="8352"/>
                  <a:pt x="3063" y="8363"/>
                </a:cubicBezTo>
                <a:cubicBezTo>
                  <a:pt x="3057" y="8396"/>
                  <a:pt x="3050" y="8430"/>
                  <a:pt x="3044" y="8463"/>
                </a:cubicBezTo>
                <a:cubicBezTo>
                  <a:pt x="3045" y="8476"/>
                  <a:pt x="3047" y="8488"/>
                  <a:pt x="3048" y="8501"/>
                </a:cubicBezTo>
                <a:cubicBezTo>
                  <a:pt x="3064" y="8525"/>
                  <a:pt x="3079" y="8549"/>
                  <a:pt x="3095" y="8573"/>
                </a:cubicBezTo>
                <a:cubicBezTo>
                  <a:pt x="3102" y="8605"/>
                  <a:pt x="3108" y="8637"/>
                  <a:pt x="3115" y="8669"/>
                </a:cubicBezTo>
                <a:cubicBezTo>
                  <a:pt x="3132" y="8710"/>
                  <a:pt x="3150" y="8750"/>
                  <a:pt x="3167" y="8791"/>
                </a:cubicBezTo>
                <a:cubicBezTo>
                  <a:pt x="3179" y="8845"/>
                  <a:pt x="3192" y="8898"/>
                  <a:pt x="3204" y="8952"/>
                </a:cubicBezTo>
                <a:cubicBezTo>
                  <a:pt x="3209" y="8980"/>
                  <a:pt x="3213" y="9008"/>
                  <a:pt x="3218" y="9036"/>
                </a:cubicBezTo>
                <a:lnTo>
                  <a:pt x="3218" y="9097"/>
                </a:lnTo>
                <a:cubicBezTo>
                  <a:pt x="3224" y="9123"/>
                  <a:pt x="3229" y="9148"/>
                  <a:pt x="3235" y="9174"/>
                </a:cubicBezTo>
                <a:cubicBezTo>
                  <a:pt x="3233" y="9194"/>
                  <a:pt x="3232" y="9215"/>
                  <a:pt x="3230" y="9235"/>
                </a:cubicBezTo>
                <a:cubicBezTo>
                  <a:pt x="3225" y="9246"/>
                  <a:pt x="3219" y="9258"/>
                  <a:pt x="3214" y="9269"/>
                </a:cubicBezTo>
                <a:cubicBezTo>
                  <a:pt x="3215" y="9286"/>
                  <a:pt x="3217" y="9302"/>
                  <a:pt x="3218" y="9319"/>
                </a:cubicBezTo>
                <a:cubicBezTo>
                  <a:pt x="3212" y="9323"/>
                  <a:pt x="3205" y="9326"/>
                  <a:pt x="3199" y="9330"/>
                </a:cubicBezTo>
                <a:cubicBezTo>
                  <a:pt x="3201" y="9359"/>
                  <a:pt x="3202" y="9389"/>
                  <a:pt x="3204" y="9418"/>
                </a:cubicBezTo>
                <a:cubicBezTo>
                  <a:pt x="3213" y="9450"/>
                  <a:pt x="3221" y="9482"/>
                  <a:pt x="3230" y="9514"/>
                </a:cubicBezTo>
                <a:cubicBezTo>
                  <a:pt x="3249" y="9547"/>
                  <a:pt x="3267" y="9580"/>
                  <a:pt x="3286" y="9613"/>
                </a:cubicBezTo>
                <a:cubicBezTo>
                  <a:pt x="3293" y="9637"/>
                  <a:pt x="3300" y="9662"/>
                  <a:pt x="3307" y="9686"/>
                </a:cubicBezTo>
                <a:cubicBezTo>
                  <a:pt x="3326" y="9702"/>
                  <a:pt x="3345" y="9719"/>
                  <a:pt x="3364" y="9735"/>
                </a:cubicBezTo>
                <a:cubicBezTo>
                  <a:pt x="3374" y="9739"/>
                  <a:pt x="3385" y="9743"/>
                  <a:pt x="3395" y="9747"/>
                </a:cubicBezTo>
                <a:cubicBezTo>
                  <a:pt x="3400" y="9760"/>
                  <a:pt x="3406" y="9772"/>
                  <a:pt x="3411" y="9785"/>
                </a:cubicBezTo>
                <a:cubicBezTo>
                  <a:pt x="3425" y="9813"/>
                  <a:pt x="3438" y="9841"/>
                  <a:pt x="3452" y="9869"/>
                </a:cubicBezTo>
                <a:cubicBezTo>
                  <a:pt x="3475" y="9893"/>
                  <a:pt x="3497" y="9918"/>
                  <a:pt x="3520" y="9942"/>
                </a:cubicBezTo>
                <a:lnTo>
                  <a:pt x="3562" y="9969"/>
                </a:lnTo>
                <a:cubicBezTo>
                  <a:pt x="3579" y="9993"/>
                  <a:pt x="3597" y="10017"/>
                  <a:pt x="3614" y="10041"/>
                </a:cubicBezTo>
                <a:cubicBezTo>
                  <a:pt x="3629" y="10049"/>
                  <a:pt x="3644" y="10056"/>
                  <a:pt x="3659" y="10064"/>
                </a:cubicBezTo>
                <a:cubicBezTo>
                  <a:pt x="3671" y="10081"/>
                  <a:pt x="3684" y="10097"/>
                  <a:pt x="3696" y="10114"/>
                </a:cubicBezTo>
                <a:cubicBezTo>
                  <a:pt x="3706" y="10110"/>
                  <a:pt x="3717" y="10106"/>
                  <a:pt x="3727" y="10102"/>
                </a:cubicBezTo>
                <a:lnTo>
                  <a:pt x="3779" y="10041"/>
                </a:lnTo>
                <a:cubicBezTo>
                  <a:pt x="3791" y="10037"/>
                  <a:pt x="3802" y="10034"/>
                  <a:pt x="3814" y="10030"/>
                </a:cubicBezTo>
                <a:cubicBezTo>
                  <a:pt x="3830" y="10041"/>
                  <a:pt x="3845" y="10053"/>
                  <a:pt x="3861" y="10064"/>
                </a:cubicBezTo>
                <a:cubicBezTo>
                  <a:pt x="3870" y="10081"/>
                  <a:pt x="3878" y="10097"/>
                  <a:pt x="3887" y="10114"/>
                </a:cubicBezTo>
                <a:lnTo>
                  <a:pt x="3950" y="10297"/>
                </a:lnTo>
                <a:cubicBezTo>
                  <a:pt x="3960" y="10318"/>
                  <a:pt x="3971" y="10338"/>
                  <a:pt x="3981" y="10359"/>
                </a:cubicBezTo>
                <a:cubicBezTo>
                  <a:pt x="3990" y="10372"/>
                  <a:pt x="3998" y="10384"/>
                  <a:pt x="4007" y="10397"/>
                </a:cubicBezTo>
                <a:lnTo>
                  <a:pt x="4043" y="10397"/>
                </a:lnTo>
                <a:cubicBezTo>
                  <a:pt x="4053" y="10405"/>
                  <a:pt x="4064" y="10412"/>
                  <a:pt x="4074" y="10420"/>
                </a:cubicBezTo>
                <a:cubicBezTo>
                  <a:pt x="4079" y="10433"/>
                  <a:pt x="4085" y="10445"/>
                  <a:pt x="4090" y="10458"/>
                </a:cubicBezTo>
                <a:cubicBezTo>
                  <a:pt x="4100" y="10462"/>
                  <a:pt x="4111" y="10465"/>
                  <a:pt x="4121" y="10469"/>
                </a:cubicBezTo>
                <a:cubicBezTo>
                  <a:pt x="4129" y="10481"/>
                  <a:pt x="4138" y="10492"/>
                  <a:pt x="4146" y="10504"/>
                </a:cubicBezTo>
                <a:lnTo>
                  <a:pt x="4167" y="10519"/>
                </a:lnTo>
                <a:lnTo>
                  <a:pt x="4198" y="10519"/>
                </a:lnTo>
                <a:cubicBezTo>
                  <a:pt x="4202" y="10506"/>
                  <a:pt x="4206" y="10494"/>
                  <a:pt x="4210" y="10481"/>
                </a:cubicBezTo>
                <a:cubicBezTo>
                  <a:pt x="4215" y="10485"/>
                  <a:pt x="4219" y="10488"/>
                  <a:pt x="4224" y="10492"/>
                </a:cubicBezTo>
                <a:cubicBezTo>
                  <a:pt x="4228" y="10509"/>
                  <a:pt x="4231" y="10525"/>
                  <a:pt x="4235" y="10542"/>
                </a:cubicBezTo>
                <a:cubicBezTo>
                  <a:pt x="4233" y="10546"/>
                  <a:pt x="4231" y="10549"/>
                  <a:pt x="4229" y="10553"/>
                </a:cubicBezTo>
                <a:cubicBezTo>
                  <a:pt x="4226" y="10546"/>
                  <a:pt x="4222" y="10538"/>
                  <a:pt x="4219" y="10531"/>
                </a:cubicBezTo>
                <a:cubicBezTo>
                  <a:pt x="4217" y="10538"/>
                  <a:pt x="4216" y="10546"/>
                  <a:pt x="4214" y="10553"/>
                </a:cubicBezTo>
                <a:cubicBezTo>
                  <a:pt x="4223" y="10577"/>
                  <a:pt x="4231" y="10602"/>
                  <a:pt x="4240" y="10626"/>
                </a:cubicBezTo>
                <a:cubicBezTo>
                  <a:pt x="4249" y="10643"/>
                  <a:pt x="4257" y="10659"/>
                  <a:pt x="4266" y="10676"/>
                </a:cubicBezTo>
                <a:cubicBezTo>
                  <a:pt x="4269" y="10696"/>
                  <a:pt x="4273" y="10717"/>
                  <a:pt x="4276" y="10737"/>
                </a:cubicBezTo>
                <a:cubicBezTo>
                  <a:pt x="4285" y="10757"/>
                  <a:pt x="4293" y="10778"/>
                  <a:pt x="4302" y="10798"/>
                </a:cubicBezTo>
                <a:cubicBezTo>
                  <a:pt x="4309" y="10815"/>
                  <a:pt x="4316" y="10831"/>
                  <a:pt x="4323" y="10848"/>
                </a:cubicBezTo>
                <a:cubicBezTo>
                  <a:pt x="4318" y="10861"/>
                  <a:pt x="4312" y="10873"/>
                  <a:pt x="4307" y="10886"/>
                </a:cubicBezTo>
                <a:cubicBezTo>
                  <a:pt x="4312" y="10894"/>
                  <a:pt x="4318" y="10901"/>
                  <a:pt x="4323" y="10909"/>
                </a:cubicBezTo>
                <a:cubicBezTo>
                  <a:pt x="4320" y="10926"/>
                  <a:pt x="4316" y="10942"/>
                  <a:pt x="4313" y="10959"/>
                </a:cubicBezTo>
                <a:lnTo>
                  <a:pt x="4313" y="11008"/>
                </a:lnTo>
                <a:cubicBezTo>
                  <a:pt x="4315" y="11020"/>
                  <a:pt x="4316" y="11031"/>
                  <a:pt x="4318" y="11043"/>
                </a:cubicBezTo>
                <a:cubicBezTo>
                  <a:pt x="4325" y="11047"/>
                  <a:pt x="4332" y="11050"/>
                  <a:pt x="4339" y="11054"/>
                </a:cubicBezTo>
                <a:cubicBezTo>
                  <a:pt x="4342" y="11071"/>
                  <a:pt x="4346" y="11087"/>
                  <a:pt x="4349" y="11104"/>
                </a:cubicBezTo>
                <a:cubicBezTo>
                  <a:pt x="4354" y="11087"/>
                  <a:pt x="4360" y="11071"/>
                  <a:pt x="4365" y="11054"/>
                </a:cubicBezTo>
                <a:cubicBezTo>
                  <a:pt x="4363" y="11043"/>
                  <a:pt x="4361" y="11031"/>
                  <a:pt x="4359" y="11020"/>
                </a:cubicBezTo>
                <a:cubicBezTo>
                  <a:pt x="4364" y="11028"/>
                  <a:pt x="4370" y="11035"/>
                  <a:pt x="4375" y="11043"/>
                </a:cubicBezTo>
                <a:cubicBezTo>
                  <a:pt x="4377" y="11059"/>
                  <a:pt x="4378" y="11076"/>
                  <a:pt x="4380" y="11092"/>
                </a:cubicBezTo>
                <a:cubicBezTo>
                  <a:pt x="4387" y="11100"/>
                  <a:pt x="4394" y="11107"/>
                  <a:pt x="4401" y="11115"/>
                </a:cubicBezTo>
                <a:lnTo>
                  <a:pt x="4422" y="11142"/>
                </a:lnTo>
                <a:cubicBezTo>
                  <a:pt x="4427" y="11153"/>
                  <a:pt x="4431" y="11165"/>
                  <a:pt x="4436" y="11176"/>
                </a:cubicBezTo>
                <a:lnTo>
                  <a:pt x="4436" y="11215"/>
                </a:lnTo>
                <a:cubicBezTo>
                  <a:pt x="4434" y="11228"/>
                  <a:pt x="4433" y="11240"/>
                  <a:pt x="4431" y="11253"/>
                </a:cubicBezTo>
                <a:cubicBezTo>
                  <a:pt x="4435" y="11261"/>
                  <a:pt x="4439" y="11268"/>
                  <a:pt x="4443" y="11276"/>
                </a:cubicBezTo>
                <a:cubicBezTo>
                  <a:pt x="4453" y="11289"/>
                  <a:pt x="4464" y="11301"/>
                  <a:pt x="4474" y="11314"/>
                </a:cubicBezTo>
                <a:cubicBezTo>
                  <a:pt x="4477" y="11322"/>
                  <a:pt x="4480" y="11329"/>
                  <a:pt x="4483" y="11337"/>
                </a:cubicBezTo>
                <a:lnTo>
                  <a:pt x="4483" y="11299"/>
                </a:lnTo>
                <a:lnTo>
                  <a:pt x="4509" y="11299"/>
                </a:lnTo>
                <a:cubicBezTo>
                  <a:pt x="4514" y="11308"/>
                  <a:pt x="4520" y="11317"/>
                  <a:pt x="4525" y="11326"/>
                </a:cubicBezTo>
                <a:cubicBezTo>
                  <a:pt x="4534" y="11330"/>
                  <a:pt x="4542" y="11333"/>
                  <a:pt x="4551" y="11337"/>
                </a:cubicBezTo>
                <a:cubicBezTo>
                  <a:pt x="4554" y="11357"/>
                  <a:pt x="4558" y="11378"/>
                  <a:pt x="4561" y="11398"/>
                </a:cubicBezTo>
                <a:lnTo>
                  <a:pt x="4582" y="11410"/>
                </a:lnTo>
                <a:cubicBezTo>
                  <a:pt x="4584" y="11402"/>
                  <a:pt x="4585" y="11395"/>
                  <a:pt x="4587" y="11387"/>
                </a:cubicBezTo>
                <a:cubicBezTo>
                  <a:pt x="4591" y="11419"/>
                  <a:pt x="4594" y="11450"/>
                  <a:pt x="4598" y="11482"/>
                </a:cubicBezTo>
                <a:cubicBezTo>
                  <a:pt x="4607" y="11478"/>
                  <a:pt x="4615" y="11475"/>
                  <a:pt x="4624" y="11471"/>
                </a:cubicBezTo>
                <a:cubicBezTo>
                  <a:pt x="4627" y="11463"/>
                  <a:pt x="4631" y="11456"/>
                  <a:pt x="4634" y="11448"/>
                </a:cubicBezTo>
                <a:lnTo>
                  <a:pt x="4655" y="11421"/>
                </a:lnTo>
                <a:cubicBezTo>
                  <a:pt x="4645" y="11393"/>
                  <a:pt x="4634" y="11365"/>
                  <a:pt x="4624" y="11337"/>
                </a:cubicBezTo>
                <a:cubicBezTo>
                  <a:pt x="4627" y="11324"/>
                  <a:pt x="4631" y="11312"/>
                  <a:pt x="4634" y="11299"/>
                </a:cubicBezTo>
                <a:lnTo>
                  <a:pt x="4644" y="11299"/>
                </a:lnTo>
                <a:cubicBezTo>
                  <a:pt x="4653" y="11287"/>
                  <a:pt x="4661" y="11276"/>
                  <a:pt x="4670" y="11264"/>
                </a:cubicBezTo>
                <a:cubicBezTo>
                  <a:pt x="4675" y="11244"/>
                  <a:pt x="4681" y="11223"/>
                  <a:pt x="4686" y="11203"/>
                </a:cubicBezTo>
                <a:cubicBezTo>
                  <a:pt x="4695" y="11199"/>
                  <a:pt x="4703" y="11196"/>
                  <a:pt x="4712" y="11192"/>
                </a:cubicBezTo>
                <a:cubicBezTo>
                  <a:pt x="4721" y="11207"/>
                  <a:pt x="4729" y="11223"/>
                  <a:pt x="4738" y="11238"/>
                </a:cubicBezTo>
                <a:cubicBezTo>
                  <a:pt x="4741" y="11254"/>
                  <a:pt x="4744" y="11271"/>
                  <a:pt x="4747" y="11287"/>
                </a:cubicBezTo>
                <a:cubicBezTo>
                  <a:pt x="4752" y="11291"/>
                  <a:pt x="4758" y="11295"/>
                  <a:pt x="4763" y="11299"/>
                </a:cubicBezTo>
                <a:cubicBezTo>
                  <a:pt x="4758" y="11316"/>
                  <a:pt x="4752" y="11332"/>
                  <a:pt x="4747" y="11349"/>
                </a:cubicBezTo>
                <a:lnTo>
                  <a:pt x="4759" y="11436"/>
                </a:lnTo>
                <a:cubicBezTo>
                  <a:pt x="4766" y="11451"/>
                  <a:pt x="4773" y="11467"/>
                  <a:pt x="4780" y="11482"/>
                </a:cubicBezTo>
                <a:cubicBezTo>
                  <a:pt x="4789" y="11511"/>
                  <a:pt x="4797" y="11541"/>
                  <a:pt x="4806" y="11570"/>
                </a:cubicBezTo>
                <a:cubicBezTo>
                  <a:pt x="4807" y="11615"/>
                  <a:pt x="4809" y="11659"/>
                  <a:pt x="4810" y="11704"/>
                </a:cubicBezTo>
                <a:cubicBezTo>
                  <a:pt x="4805" y="11717"/>
                  <a:pt x="4799" y="11729"/>
                  <a:pt x="4794" y="11742"/>
                </a:cubicBezTo>
                <a:cubicBezTo>
                  <a:pt x="4799" y="11790"/>
                  <a:pt x="4805" y="11839"/>
                  <a:pt x="4810" y="11887"/>
                </a:cubicBezTo>
                <a:cubicBezTo>
                  <a:pt x="4805" y="11920"/>
                  <a:pt x="4799" y="11954"/>
                  <a:pt x="4794" y="11987"/>
                </a:cubicBezTo>
                <a:cubicBezTo>
                  <a:pt x="4801" y="11998"/>
                  <a:pt x="4808" y="12010"/>
                  <a:pt x="4815" y="12021"/>
                </a:cubicBezTo>
                <a:cubicBezTo>
                  <a:pt x="4808" y="12050"/>
                  <a:pt x="4801" y="12080"/>
                  <a:pt x="4794" y="12109"/>
                </a:cubicBezTo>
                <a:cubicBezTo>
                  <a:pt x="4785" y="12145"/>
                  <a:pt x="4777" y="12180"/>
                  <a:pt x="4768" y="12216"/>
                </a:cubicBezTo>
                <a:lnTo>
                  <a:pt x="4738" y="12231"/>
                </a:lnTo>
                <a:cubicBezTo>
                  <a:pt x="4732" y="12246"/>
                  <a:pt x="4727" y="12262"/>
                  <a:pt x="4721" y="12277"/>
                </a:cubicBezTo>
                <a:lnTo>
                  <a:pt x="4721" y="12365"/>
                </a:lnTo>
                <a:cubicBezTo>
                  <a:pt x="4715" y="12369"/>
                  <a:pt x="4708" y="12373"/>
                  <a:pt x="4702" y="12377"/>
                </a:cubicBezTo>
                <a:cubicBezTo>
                  <a:pt x="4704" y="12393"/>
                  <a:pt x="4705" y="12410"/>
                  <a:pt x="4707" y="12426"/>
                </a:cubicBezTo>
                <a:cubicBezTo>
                  <a:pt x="4693" y="12447"/>
                  <a:pt x="4679" y="12467"/>
                  <a:pt x="4665" y="12488"/>
                </a:cubicBezTo>
                <a:lnTo>
                  <a:pt x="4634" y="12522"/>
                </a:lnTo>
                <a:cubicBezTo>
                  <a:pt x="4636" y="12547"/>
                  <a:pt x="4637" y="12573"/>
                  <a:pt x="4639" y="12598"/>
                </a:cubicBezTo>
                <a:cubicBezTo>
                  <a:pt x="4630" y="12630"/>
                  <a:pt x="4622" y="12662"/>
                  <a:pt x="4613" y="12694"/>
                </a:cubicBezTo>
                <a:cubicBezTo>
                  <a:pt x="4610" y="12727"/>
                  <a:pt x="4606" y="12760"/>
                  <a:pt x="4603" y="12793"/>
                </a:cubicBezTo>
                <a:cubicBezTo>
                  <a:pt x="4596" y="12801"/>
                  <a:pt x="4589" y="12808"/>
                  <a:pt x="4582" y="12816"/>
                </a:cubicBezTo>
                <a:cubicBezTo>
                  <a:pt x="4585" y="12866"/>
                  <a:pt x="4589" y="12915"/>
                  <a:pt x="4592" y="12965"/>
                </a:cubicBezTo>
                <a:cubicBezTo>
                  <a:pt x="4589" y="12980"/>
                  <a:pt x="4585" y="12996"/>
                  <a:pt x="4582" y="13011"/>
                </a:cubicBezTo>
                <a:cubicBezTo>
                  <a:pt x="4594" y="13037"/>
                  <a:pt x="4606" y="13062"/>
                  <a:pt x="4618" y="13088"/>
                </a:cubicBezTo>
                <a:cubicBezTo>
                  <a:pt x="4625" y="13062"/>
                  <a:pt x="4632" y="13037"/>
                  <a:pt x="4639" y="13011"/>
                </a:cubicBezTo>
                <a:cubicBezTo>
                  <a:pt x="4644" y="13037"/>
                  <a:pt x="4650" y="13062"/>
                  <a:pt x="4655" y="13088"/>
                </a:cubicBezTo>
                <a:cubicBezTo>
                  <a:pt x="4645" y="13129"/>
                  <a:pt x="4634" y="13169"/>
                  <a:pt x="4624" y="13210"/>
                </a:cubicBezTo>
                <a:cubicBezTo>
                  <a:pt x="4608" y="13242"/>
                  <a:pt x="4593" y="13274"/>
                  <a:pt x="4577" y="13306"/>
                </a:cubicBezTo>
                <a:cubicBezTo>
                  <a:pt x="4572" y="13343"/>
                  <a:pt x="4566" y="13379"/>
                  <a:pt x="4561" y="13416"/>
                </a:cubicBezTo>
                <a:cubicBezTo>
                  <a:pt x="4571" y="13470"/>
                  <a:pt x="4582" y="13523"/>
                  <a:pt x="4592" y="13577"/>
                </a:cubicBezTo>
                <a:cubicBezTo>
                  <a:pt x="4585" y="13601"/>
                  <a:pt x="4579" y="13626"/>
                  <a:pt x="4572" y="13650"/>
                </a:cubicBezTo>
                <a:lnTo>
                  <a:pt x="4618" y="13711"/>
                </a:lnTo>
                <a:cubicBezTo>
                  <a:pt x="4634" y="13748"/>
                  <a:pt x="4649" y="13785"/>
                  <a:pt x="4665" y="13822"/>
                </a:cubicBezTo>
                <a:cubicBezTo>
                  <a:pt x="4672" y="13863"/>
                  <a:pt x="4679" y="13903"/>
                  <a:pt x="4686" y="13944"/>
                </a:cubicBezTo>
                <a:cubicBezTo>
                  <a:pt x="4695" y="13968"/>
                  <a:pt x="4703" y="13992"/>
                  <a:pt x="4712" y="14016"/>
                </a:cubicBezTo>
                <a:cubicBezTo>
                  <a:pt x="4735" y="14122"/>
                  <a:pt x="4757" y="14228"/>
                  <a:pt x="4780" y="14334"/>
                </a:cubicBezTo>
                <a:lnTo>
                  <a:pt x="4846" y="14628"/>
                </a:lnTo>
                <a:cubicBezTo>
                  <a:pt x="4865" y="14701"/>
                  <a:pt x="4884" y="14773"/>
                  <a:pt x="4903" y="14846"/>
                </a:cubicBezTo>
                <a:cubicBezTo>
                  <a:pt x="4900" y="14863"/>
                  <a:pt x="4896" y="14879"/>
                  <a:pt x="4893" y="14896"/>
                </a:cubicBezTo>
                <a:cubicBezTo>
                  <a:pt x="4903" y="14940"/>
                  <a:pt x="4914" y="14985"/>
                  <a:pt x="4924" y="15029"/>
                </a:cubicBezTo>
                <a:cubicBezTo>
                  <a:pt x="4941" y="15062"/>
                  <a:pt x="4959" y="15096"/>
                  <a:pt x="4976" y="15129"/>
                </a:cubicBezTo>
                <a:lnTo>
                  <a:pt x="5091" y="15301"/>
                </a:lnTo>
                <a:lnTo>
                  <a:pt x="5214" y="15473"/>
                </a:lnTo>
                <a:cubicBezTo>
                  <a:pt x="5218" y="15493"/>
                  <a:pt x="5221" y="15514"/>
                  <a:pt x="5225" y="15534"/>
                </a:cubicBezTo>
                <a:cubicBezTo>
                  <a:pt x="5246" y="15566"/>
                  <a:pt x="5266" y="15598"/>
                  <a:pt x="5287" y="15630"/>
                </a:cubicBezTo>
                <a:cubicBezTo>
                  <a:pt x="5294" y="15704"/>
                  <a:pt x="5301" y="15777"/>
                  <a:pt x="5308" y="15851"/>
                </a:cubicBezTo>
                <a:cubicBezTo>
                  <a:pt x="5315" y="15940"/>
                  <a:pt x="5322" y="16030"/>
                  <a:pt x="5329" y="16119"/>
                </a:cubicBezTo>
                <a:cubicBezTo>
                  <a:pt x="5327" y="16241"/>
                  <a:pt x="5326" y="16364"/>
                  <a:pt x="5324" y="16486"/>
                </a:cubicBezTo>
                <a:lnTo>
                  <a:pt x="5324" y="16818"/>
                </a:lnTo>
                <a:cubicBezTo>
                  <a:pt x="5327" y="16924"/>
                  <a:pt x="5331" y="17030"/>
                  <a:pt x="5334" y="17136"/>
                </a:cubicBezTo>
                <a:cubicBezTo>
                  <a:pt x="5327" y="17201"/>
                  <a:pt x="5320" y="17265"/>
                  <a:pt x="5313" y="17330"/>
                </a:cubicBezTo>
                <a:cubicBezTo>
                  <a:pt x="5321" y="17395"/>
                  <a:pt x="5330" y="17460"/>
                  <a:pt x="5338" y="17525"/>
                </a:cubicBezTo>
                <a:cubicBezTo>
                  <a:pt x="5337" y="17570"/>
                  <a:pt x="5335" y="17614"/>
                  <a:pt x="5334" y="17659"/>
                </a:cubicBezTo>
                <a:cubicBezTo>
                  <a:pt x="5344" y="17741"/>
                  <a:pt x="5354" y="17822"/>
                  <a:pt x="5364" y="17904"/>
                </a:cubicBezTo>
                <a:lnTo>
                  <a:pt x="5364" y="18148"/>
                </a:lnTo>
                <a:cubicBezTo>
                  <a:pt x="5361" y="18235"/>
                  <a:pt x="5358" y="18321"/>
                  <a:pt x="5355" y="18408"/>
                </a:cubicBezTo>
                <a:cubicBezTo>
                  <a:pt x="5351" y="18497"/>
                  <a:pt x="5347" y="18587"/>
                  <a:pt x="5343" y="18676"/>
                </a:cubicBezTo>
                <a:lnTo>
                  <a:pt x="5324" y="18676"/>
                </a:lnTo>
                <a:cubicBezTo>
                  <a:pt x="5333" y="18737"/>
                  <a:pt x="5341" y="18798"/>
                  <a:pt x="5350" y="18859"/>
                </a:cubicBezTo>
                <a:cubicBezTo>
                  <a:pt x="5362" y="18913"/>
                  <a:pt x="5373" y="18966"/>
                  <a:pt x="5385" y="19020"/>
                </a:cubicBezTo>
                <a:cubicBezTo>
                  <a:pt x="5380" y="19056"/>
                  <a:pt x="5374" y="19091"/>
                  <a:pt x="5369" y="19127"/>
                </a:cubicBezTo>
                <a:lnTo>
                  <a:pt x="5390" y="19421"/>
                </a:lnTo>
                <a:cubicBezTo>
                  <a:pt x="5395" y="19499"/>
                  <a:pt x="5401" y="19576"/>
                  <a:pt x="5406" y="19654"/>
                </a:cubicBezTo>
                <a:cubicBezTo>
                  <a:pt x="5420" y="19662"/>
                  <a:pt x="5433" y="19669"/>
                  <a:pt x="5447" y="19677"/>
                </a:cubicBezTo>
                <a:cubicBezTo>
                  <a:pt x="5444" y="19608"/>
                  <a:pt x="5440" y="19540"/>
                  <a:pt x="5437" y="19471"/>
                </a:cubicBezTo>
                <a:cubicBezTo>
                  <a:pt x="5451" y="19488"/>
                  <a:pt x="5465" y="19504"/>
                  <a:pt x="5479" y="19521"/>
                </a:cubicBezTo>
                <a:cubicBezTo>
                  <a:pt x="5486" y="19630"/>
                  <a:pt x="5492" y="19740"/>
                  <a:pt x="5499" y="19849"/>
                </a:cubicBezTo>
                <a:cubicBezTo>
                  <a:pt x="5475" y="19829"/>
                  <a:pt x="5451" y="19808"/>
                  <a:pt x="5427" y="19788"/>
                </a:cubicBezTo>
                <a:cubicBezTo>
                  <a:pt x="5436" y="19879"/>
                  <a:pt x="5444" y="19969"/>
                  <a:pt x="5453" y="20060"/>
                </a:cubicBezTo>
                <a:cubicBezTo>
                  <a:pt x="5442" y="20108"/>
                  <a:pt x="5432" y="20157"/>
                  <a:pt x="5421" y="20205"/>
                </a:cubicBezTo>
                <a:lnTo>
                  <a:pt x="5510" y="20243"/>
                </a:lnTo>
                <a:cubicBezTo>
                  <a:pt x="5498" y="20284"/>
                  <a:pt x="5485" y="20324"/>
                  <a:pt x="5473" y="20365"/>
                </a:cubicBezTo>
                <a:lnTo>
                  <a:pt x="5473" y="20522"/>
                </a:lnTo>
                <a:cubicBezTo>
                  <a:pt x="5492" y="20612"/>
                  <a:pt x="5512" y="20703"/>
                  <a:pt x="5531" y="20793"/>
                </a:cubicBezTo>
                <a:cubicBezTo>
                  <a:pt x="5545" y="20825"/>
                  <a:pt x="5558" y="20857"/>
                  <a:pt x="5572" y="20889"/>
                </a:cubicBezTo>
                <a:cubicBezTo>
                  <a:pt x="5573" y="20922"/>
                  <a:pt x="5575" y="20955"/>
                  <a:pt x="5576" y="20988"/>
                </a:cubicBezTo>
                <a:cubicBezTo>
                  <a:pt x="5589" y="21020"/>
                  <a:pt x="5601" y="21052"/>
                  <a:pt x="5614" y="21084"/>
                </a:cubicBezTo>
                <a:cubicBezTo>
                  <a:pt x="5640" y="21113"/>
                  <a:pt x="5665" y="21143"/>
                  <a:pt x="5691" y="21172"/>
                </a:cubicBezTo>
                <a:cubicBezTo>
                  <a:pt x="5719" y="21209"/>
                  <a:pt x="5746" y="21246"/>
                  <a:pt x="5774" y="21283"/>
                </a:cubicBezTo>
                <a:cubicBezTo>
                  <a:pt x="5797" y="21298"/>
                  <a:pt x="5819" y="21314"/>
                  <a:pt x="5842" y="21329"/>
                </a:cubicBezTo>
                <a:lnTo>
                  <a:pt x="5862" y="21329"/>
                </a:lnTo>
                <a:cubicBezTo>
                  <a:pt x="5855" y="21280"/>
                  <a:pt x="5849" y="21232"/>
                  <a:pt x="5842" y="21183"/>
                </a:cubicBezTo>
                <a:cubicBezTo>
                  <a:pt x="5854" y="21163"/>
                  <a:pt x="5866" y="21142"/>
                  <a:pt x="5878" y="21122"/>
                </a:cubicBezTo>
                <a:cubicBezTo>
                  <a:pt x="5885" y="21109"/>
                  <a:pt x="5892" y="21097"/>
                  <a:pt x="5899" y="21084"/>
                </a:cubicBezTo>
                <a:lnTo>
                  <a:pt x="5946" y="21084"/>
                </a:lnTo>
                <a:cubicBezTo>
                  <a:pt x="5952" y="21089"/>
                  <a:pt x="5959" y="21094"/>
                  <a:pt x="5965" y="21099"/>
                </a:cubicBezTo>
                <a:cubicBezTo>
                  <a:pt x="5948" y="21066"/>
                  <a:pt x="5930" y="21033"/>
                  <a:pt x="5913" y="21000"/>
                </a:cubicBezTo>
                <a:cubicBezTo>
                  <a:pt x="5900" y="20946"/>
                  <a:pt x="5886" y="20893"/>
                  <a:pt x="5873" y="20839"/>
                </a:cubicBezTo>
                <a:cubicBezTo>
                  <a:pt x="5876" y="20815"/>
                  <a:pt x="5880" y="20791"/>
                  <a:pt x="5883" y="20767"/>
                </a:cubicBezTo>
                <a:cubicBezTo>
                  <a:pt x="5895" y="20747"/>
                  <a:pt x="5908" y="20726"/>
                  <a:pt x="5920" y="20706"/>
                </a:cubicBezTo>
                <a:cubicBezTo>
                  <a:pt x="5922" y="20645"/>
                  <a:pt x="5923" y="20583"/>
                  <a:pt x="5925" y="20522"/>
                </a:cubicBezTo>
                <a:cubicBezTo>
                  <a:pt x="5942" y="20494"/>
                  <a:pt x="5960" y="20466"/>
                  <a:pt x="5977" y="20438"/>
                </a:cubicBezTo>
                <a:cubicBezTo>
                  <a:pt x="5975" y="20388"/>
                  <a:pt x="5974" y="20339"/>
                  <a:pt x="5972" y="20289"/>
                </a:cubicBezTo>
                <a:cubicBezTo>
                  <a:pt x="5955" y="20281"/>
                  <a:pt x="5937" y="20274"/>
                  <a:pt x="5920" y="20266"/>
                </a:cubicBezTo>
                <a:cubicBezTo>
                  <a:pt x="5896" y="20225"/>
                  <a:pt x="5871" y="20185"/>
                  <a:pt x="5847" y="20144"/>
                </a:cubicBezTo>
                <a:lnTo>
                  <a:pt x="5847" y="20021"/>
                </a:lnTo>
                <a:cubicBezTo>
                  <a:pt x="5857" y="19997"/>
                  <a:pt x="5868" y="19973"/>
                  <a:pt x="5878" y="19949"/>
                </a:cubicBezTo>
                <a:lnTo>
                  <a:pt x="5930" y="19949"/>
                </a:lnTo>
                <a:lnTo>
                  <a:pt x="5930" y="19861"/>
                </a:lnTo>
                <a:cubicBezTo>
                  <a:pt x="5927" y="19805"/>
                  <a:pt x="5923" y="19749"/>
                  <a:pt x="5920" y="19693"/>
                </a:cubicBezTo>
                <a:cubicBezTo>
                  <a:pt x="5930" y="19660"/>
                  <a:pt x="5941" y="19626"/>
                  <a:pt x="5951" y="19593"/>
                </a:cubicBezTo>
                <a:lnTo>
                  <a:pt x="5991" y="19544"/>
                </a:lnTo>
                <a:cubicBezTo>
                  <a:pt x="5982" y="19516"/>
                  <a:pt x="5974" y="19487"/>
                  <a:pt x="5965" y="19459"/>
                </a:cubicBezTo>
                <a:cubicBezTo>
                  <a:pt x="5956" y="19480"/>
                  <a:pt x="5948" y="19500"/>
                  <a:pt x="5939" y="19521"/>
                </a:cubicBezTo>
                <a:cubicBezTo>
                  <a:pt x="5926" y="19504"/>
                  <a:pt x="5912" y="19488"/>
                  <a:pt x="5899" y="19471"/>
                </a:cubicBezTo>
                <a:cubicBezTo>
                  <a:pt x="5890" y="19417"/>
                  <a:pt x="5882" y="19364"/>
                  <a:pt x="5873" y="19310"/>
                </a:cubicBezTo>
                <a:cubicBezTo>
                  <a:pt x="5878" y="19295"/>
                  <a:pt x="5882" y="19280"/>
                  <a:pt x="5887" y="19265"/>
                </a:cubicBezTo>
                <a:lnTo>
                  <a:pt x="5951" y="19326"/>
                </a:lnTo>
                <a:lnTo>
                  <a:pt x="6002" y="19299"/>
                </a:lnTo>
                <a:cubicBezTo>
                  <a:pt x="6011" y="19279"/>
                  <a:pt x="6019" y="19258"/>
                  <a:pt x="6028" y="19238"/>
                </a:cubicBezTo>
                <a:cubicBezTo>
                  <a:pt x="6023" y="19214"/>
                  <a:pt x="6017" y="19189"/>
                  <a:pt x="6012" y="19165"/>
                </a:cubicBezTo>
                <a:cubicBezTo>
                  <a:pt x="6010" y="19124"/>
                  <a:pt x="6009" y="19084"/>
                  <a:pt x="6007" y="19043"/>
                </a:cubicBezTo>
                <a:cubicBezTo>
                  <a:pt x="6000" y="19010"/>
                  <a:pt x="5993" y="18976"/>
                  <a:pt x="5986" y="18943"/>
                </a:cubicBezTo>
                <a:cubicBezTo>
                  <a:pt x="6007" y="18948"/>
                  <a:pt x="6028" y="18954"/>
                  <a:pt x="6049" y="18959"/>
                </a:cubicBezTo>
                <a:lnTo>
                  <a:pt x="6163" y="18932"/>
                </a:lnTo>
                <a:cubicBezTo>
                  <a:pt x="6187" y="18904"/>
                  <a:pt x="6212" y="18876"/>
                  <a:pt x="6236" y="18848"/>
                </a:cubicBezTo>
                <a:cubicBezTo>
                  <a:pt x="6248" y="18778"/>
                  <a:pt x="6259" y="18708"/>
                  <a:pt x="6271" y="18638"/>
                </a:cubicBezTo>
                <a:cubicBezTo>
                  <a:pt x="6269" y="18610"/>
                  <a:pt x="6268" y="18582"/>
                  <a:pt x="6266" y="18554"/>
                </a:cubicBezTo>
                <a:cubicBezTo>
                  <a:pt x="6252" y="18530"/>
                  <a:pt x="6238" y="18505"/>
                  <a:pt x="6224" y="18481"/>
                </a:cubicBezTo>
                <a:lnTo>
                  <a:pt x="6224" y="18370"/>
                </a:lnTo>
                <a:cubicBezTo>
                  <a:pt x="6197" y="18325"/>
                  <a:pt x="6169" y="18281"/>
                  <a:pt x="6142" y="18236"/>
                </a:cubicBezTo>
                <a:cubicBezTo>
                  <a:pt x="6140" y="18207"/>
                  <a:pt x="6139" y="18177"/>
                  <a:pt x="6137" y="18148"/>
                </a:cubicBezTo>
                <a:cubicBezTo>
                  <a:pt x="6151" y="18177"/>
                  <a:pt x="6165" y="18207"/>
                  <a:pt x="6179" y="18236"/>
                </a:cubicBezTo>
                <a:lnTo>
                  <a:pt x="6219" y="18236"/>
                </a:lnTo>
                <a:cubicBezTo>
                  <a:pt x="6238" y="18260"/>
                  <a:pt x="6257" y="18285"/>
                  <a:pt x="6276" y="18309"/>
                </a:cubicBezTo>
                <a:cubicBezTo>
                  <a:pt x="6287" y="18301"/>
                  <a:pt x="6298" y="18294"/>
                  <a:pt x="6309" y="18286"/>
                </a:cubicBezTo>
                <a:lnTo>
                  <a:pt x="6349" y="18320"/>
                </a:lnTo>
                <a:cubicBezTo>
                  <a:pt x="6368" y="18288"/>
                  <a:pt x="6387" y="18257"/>
                  <a:pt x="6406" y="18225"/>
                </a:cubicBezTo>
                <a:cubicBezTo>
                  <a:pt x="6413" y="18192"/>
                  <a:pt x="6420" y="18158"/>
                  <a:pt x="6427" y="18125"/>
                </a:cubicBezTo>
                <a:cubicBezTo>
                  <a:pt x="6437" y="18097"/>
                  <a:pt x="6448" y="18069"/>
                  <a:pt x="6458" y="18041"/>
                </a:cubicBezTo>
                <a:cubicBezTo>
                  <a:pt x="6463" y="17988"/>
                  <a:pt x="6469" y="17934"/>
                  <a:pt x="6474" y="17881"/>
                </a:cubicBezTo>
                <a:cubicBezTo>
                  <a:pt x="6484" y="17857"/>
                  <a:pt x="6494" y="17832"/>
                  <a:pt x="6504" y="17808"/>
                </a:cubicBezTo>
                <a:cubicBezTo>
                  <a:pt x="6520" y="17763"/>
                  <a:pt x="6535" y="17719"/>
                  <a:pt x="6551" y="17674"/>
                </a:cubicBezTo>
                <a:cubicBezTo>
                  <a:pt x="6567" y="17580"/>
                  <a:pt x="6582" y="17486"/>
                  <a:pt x="6598" y="17392"/>
                </a:cubicBezTo>
                <a:lnTo>
                  <a:pt x="6634" y="17308"/>
                </a:lnTo>
                <a:cubicBezTo>
                  <a:pt x="6638" y="17279"/>
                  <a:pt x="6641" y="17249"/>
                  <a:pt x="6645" y="17220"/>
                </a:cubicBezTo>
                <a:lnTo>
                  <a:pt x="6645" y="17063"/>
                </a:lnTo>
                <a:cubicBezTo>
                  <a:pt x="6641" y="17030"/>
                  <a:pt x="6638" y="16997"/>
                  <a:pt x="6634" y="16964"/>
                </a:cubicBezTo>
                <a:lnTo>
                  <a:pt x="6634" y="16853"/>
                </a:lnTo>
                <a:cubicBezTo>
                  <a:pt x="6650" y="16796"/>
                  <a:pt x="6665" y="16738"/>
                  <a:pt x="6681" y="16681"/>
                </a:cubicBezTo>
                <a:cubicBezTo>
                  <a:pt x="6702" y="16640"/>
                  <a:pt x="6722" y="16599"/>
                  <a:pt x="6743" y="16558"/>
                </a:cubicBezTo>
                <a:cubicBezTo>
                  <a:pt x="6766" y="16543"/>
                  <a:pt x="6788" y="16527"/>
                  <a:pt x="6811" y="16512"/>
                </a:cubicBezTo>
                <a:cubicBezTo>
                  <a:pt x="6823" y="16487"/>
                  <a:pt x="6834" y="16461"/>
                  <a:pt x="6846" y="16436"/>
                </a:cubicBezTo>
                <a:lnTo>
                  <a:pt x="6940" y="16375"/>
                </a:lnTo>
                <a:lnTo>
                  <a:pt x="7008" y="16375"/>
                </a:lnTo>
                <a:cubicBezTo>
                  <a:pt x="7011" y="16343"/>
                  <a:pt x="7015" y="16311"/>
                  <a:pt x="7018" y="16279"/>
                </a:cubicBezTo>
                <a:cubicBezTo>
                  <a:pt x="7034" y="16255"/>
                  <a:pt x="7049" y="16231"/>
                  <a:pt x="7065" y="16207"/>
                </a:cubicBezTo>
                <a:cubicBezTo>
                  <a:pt x="7067" y="16153"/>
                  <a:pt x="7068" y="16100"/>
                  <a:pt x="7070" y="16046"/>
                </a:cubicBezTo>
                <a:cubicBezTo>
                  <a:pt x="7087" y="15972"/>
                  <a:pt x="7105" y="15898"/>
                  <a:pt x="7122" y="15824"/>
                </a:cubicBezTo>
                <a:cubicBezTo>
                  <a:pt x="7123" y="15755"/>
                  <a:pt x="7125" y="15687"/>
                  <a:pt x="7126" y="15618"/>
                </a:cubicBezTo>
                <a:cubicBezTo>
                  <a:pt x="7133" y="15594"/>
                  <a:pt x="7140" y="15569"/>
                  <a:pt x="7147" y="15545"/>
                </a:cubicBezTo>
                <a:lnTo>
                  <a:pt x="7147" y="15446"/>
                </a:lnTo>
                <a:cubicBezTo>
                  <a:pt x="7153" y="15361"/>
                  <a:pt x="7158" y="15275"/>
                  <a:pt x="7164" y="15190"/>
                </a:cubicBezTo>
                <a:lnTo>
                  <a:pt x="7152" y="14884"/>
                </a:lnTo>
                <a:lnTo>
                  <a:pt x="7164" y="14773"/>
                </a:lnTo>
                <a:cubicBezTo>
                  <a:pt x="7169" y="14769"/>
                  <a:pt x="7173" y="14766"/>
                  <a:pt x="7178" y="14762"/>
                </a:cubicBezTo>
                <a:cubicBezTo>
                  <a:pt x="7194" y="14717"/>
                  <a:pt x="7209" y="14673"/>
                  <a:pt x="7225" y="14628"/>
                </a:cubicBezTo>
                <a:cubicBezTo>
                  <a:pt x="7235" y="14567"/>
                  <a:pt x="7246" y="14506"/>
                  <a:pt x="7256" y="14445"/>
                </a:cubicBezTo>
                <a:cubicBezTo>
                  <a:pt x="7284" y="14367"/>
                  <a:pt x="7311" y="14289"/>
                  <a:pt x="7339" y="14211"/>
                </a:cubicBezTo>
                <a:cubicBezTo>
                  <a:pt x="7350" y="14178"/>
                  <a:pt x="7360" y="14145"/>
                  <a:pt x="7371" y="14112"/>
                </a:cubicBezTo>
                <a:cubicBezTo>
                  <a:pt x="7377" y="14023"/>
                  <a:pt x="7384" y="13933"/>
                  <a:pt x="7390" y="13844"/>
                </a:cubicBezTo>
                <a:lnTo>
                  <a:pt x="7381" y="13745"/>
                </a:lnTo>
                <a:cubicBezTo>
                  <a:pt x="7374" y="13676"/>
                  <a:pt x="7367" y="13608"/>
                  <a:pt x="7360" y="13539"/>
                </a:cubicBezTo>
                <a:cubicBezTo>
                  <a:pt x="7353" y="13522"/>
                  <a:pt x="7346" y="13506"/>
                  <a:pt x="7339" y="13489"/>
                </a:cubicBezTo>
                <a:cubicBezTo>
                  <a:pt x="7322" y="13485"/>
                  <a:pt x="7304" y="13482"/>
                  <a:pt x="7287" y="13478"/>
                </a:cubicBezTo>
                <a:cubicBezTo>
                  <a:pt x="7272" y="13461"/>
                  <a:pt x="7256" y="13445"/>
                  <a:pt x="7241" y="13428"/>
                </a:cubicBezTo>
                <a:cubicBezTo>
                  <a:pt x="7213" y="13367"/>
                  <a:pt x="7185" y="13305"/>
                  <a:pt x="7157" y="13244"/>
                </a:cubicBezTo>
                <a:cubicBezTo>
                  <a:pt x="7128" y="13200"/>
                  <a:pt x="7099" y="13155"/>
                  <a:pt x="7070" y="13111"/>
                </a:cubicBezTo>
                <a:cubicBezTo>
                  <a:pt x="7039" y="13115"/>
                  <a:pt x="7007" y="13118"/>
                  <a:pt x="6976" y="13122"/>
                </a:cubicBezTo>
                <a:lnTo>
                  <a:pt x="6862" y="13038"/>
                </a:lnTo>
                <a:cubicBezTo>
                  <a:pt x="6838" y="13055"/>
                  <a:pt x="6814" y="13071"/>
                  <a:pt x="6790" y="13088"/>
                </a:cubicBezTo>
                <a:cubicBezTo>
                  <a:pt x="6794" y="13059"/>
                  <a:pt x="6797" y="13029"/>
                  <a:pt x="6801" y="13000"/>
                </a:cubicBezTo>
                <a:lnTo>
                  <a:pt x="6768" y="12904"/>
                </a:lnTo>
                <a:cubicBezTo>
                  <a:pt x="6736" y="12871"/>
                  <a:pt x="6703" y="12838"/>
                  <a:pt x="6671" y="12805"/>
                </a:cubicBezTo>
                <a:cubicBezTo>
                  <a:pt x="6645" y="12785"/>
                  <a:pt x="6620" y="12764"/>
                  <a:pt x="6594" y="12744"/>
                </a:cubicBezTo>
                <a:cubicBezTo>
                  <a:pt x="6578" y="12781"/>
                  <a:pt x="6563" y="12818"/>
                  <a:pt x="6547" y="12855"/>
                </a:cubicBezTo>
                <a:lnTo>
                  <a:pt x="6547" y="12694"/>
                </a:lnTo>
                <a:lnTo>
                  <a:pt x="6438" y="12660"/>
                </a:lnTo>
                <a:cubicBezTo>
                  <a:pt x="6431" y="12643"/>
                  <a:pt x="6424" y="12627"/>
                  <a:pt x="6417" y="12610"/>
                </a:cubicBezTo>
                <a:cubicBezTo>
                  <a:pt x="6433" y="12569"/>
                  <a:pt x="6448" y="12529"/>
                  <a:pt x="6464" y="12488"/>
                </a:cubicBezTo>
                <a:lnTo>
                  <a:pt x="6464" y="12365"/>
                </a:lnTo>
                <a:cubicBezTo>
                  <a:pt x="6453" y="12356"/>
                  <a:pt x="6443" y="12347"/>
                  <a:pt x="6432" y="12338"/>
                </a:cubicBezTo>
                <a:lnTo>
                  <a:pt x="6396" y="12059"/>
                </a:lnTo>
                <a:cubicBezTo>
                  <a:pt x="6393" y="12030"/>
                  <a:pt x="6389" y="12001"/>
                  <a:pt x="6386" y="11972"/>
                </a:cubicBezTo>
                <a:lnTo>
                  <a:pt x="6365" y="11972"/>
                </a:lnTo>
                <a:cubicBezTo>
                  <a:pt x="6361" y="11951"/>
                  <a:pt x="6358" y="11931"/>
                  <a:pt x="6354" y="11910"/>
                </a:cubicBezTo>
                <a:cubicBezTo>
                  <a:pt x="6333" y="11866"/>
                  <a:pt x="6313" y="11821"/>
                  <a:pt x="6292" y="11777"/>
                </a:cubicBezTo>
                <a:lnTo>
                  <a:pt x="6245" y="11742"/>
                </a:lnTo>
                <a:lnTo>
                  <a:pt x="6224" y="11715"/>
                </a:lnTo>
                <a:lnTo>
                  <a:pt x="6163" y="11666"/>
                </a:lnTo>
                <a:lnTo>
                  <a:pt x="6111" y="11681"/>
                </a:lnTo>
                <a:cubicBezTo>
                  <a:pt x="6109" y="11692"/>
                  <a:pt x="6108" y="11704"/>
                  <a:pt x="6106" y="11715"/>
                </a:cubicBezTo>
                <a:lnTo>
                  <a:pt x="6033" y="11681"/>
                </a:lnTo>
                <a:cubicBezTo>
                  <a:pt x="6024" y="11664"/>
                  <a:pt x="6016" y="11648"/>
                  <a:pt x="6007" y="11631"/>
                </a:cubicBezTo>
                <a:cubicBezTo>
                  <a:pt x="5997" y="11602"/>
                  <a:pt x="5987" y="11572"/>
                  <a:pt x="5977" y="11543"/>
                </a:cubicBezTo>
                <a:lnTo>
                  <a:pt x="5955" y="11543"/>
                </a:lnTo>
                <a:lnTo>
                  <a:pt x="5955" y="11459"/>
                </a:lnTo>
                <a:cubicBezTo>
                  <a:pt x="5943" y="11422"/>
                  <a:pt x="5932" y="11386"/>
                  <a:pt x="5920" y="11349"/>
                </a:cubicBezTo>
                <a:cubicBezTo>
                  <a:pt x="5906" y="11328"/>
                  <a:pt x="5892" y="11308"/>
                  <a:pt x="5878" y="11287"/>
                </a:cubicBezTo>
                <a:cubicBezTo>
                  <a:pt x="5871" y="11276"/>
                  <a:pt x="5864" y="11264"/>
                  <a:pt x="5857" y="11253"/>
                </a:cubicBezTo>
                <a:cubicBezTo>
                  <a:pt x="5847" y="11257"/>
                  <a:pt x="5836" y="11260"/>
                  <a:pt x="5826" y="11264"/>
                </a:cubicBezTo>
                <a:cubicBezTo>
                  <a:pt x="5823" y="11220"/>
                  <a:pt x="5819" y="11175"/>
                  <a:pt x="5816" y="11131"/>
                </a:cubicBezTo>
                <a:cubicBezTo>
                  <a:pt x="5802" y="11102"/>
                  <a:pt x="5788" y="11072"/>
                  <a:pt x="5774" y="11043"/>
                </a:cubicBezTo>
                <a:lnTo>
                  <a:pt x="5727" y="11031"/>
                </a:lnTo>
                <a:lnTo>
                  <a:pt x="5706" y="10959"/>
                </a:lnTo>
                <a:cubicBezTo>
                  <a:pt x="5723" y="10942"/>
                  <a:pt x="5741" y="10926"/>
                  <a:pt x="5758" y="10909"/>
                </a:cubicBezTo>
                <a:lnTo>
                  <a:pt x="5687" y="10909"/>
                </a:lnTo>
                <a:cubicBezTo>
                  <a:pt x="5663" y="10913"/>
                  <a:pt x="5638" y="10916"/>
                  <a:pt x="5614" y="10920"/>
                </a:cubicBezTo>
                <a:cubicBezTo>
                  <a:pt x="5612" y="10937"/>
                  <a:pt x="5611" y="10953"/>
                  <a:pt x="5609" y="10970"/>
                </a:cubicBezTo>
                <a:cubicBezTo>
                  <a:pt x="5597" y="10987"/>
                  <a:pt x="5584" y="11003"/>
                  <a:pt x="5572" y="11020"/>
                </a:cubicBezTo>
                <a:cubicBezTo>
                  <a:pt x="5558" y="11011"/>
                  <a:pt x="5545" y="11002"/>
                  <a:pt x="5531" y="10993"/>
                </a:cubicBezTo>
                <a:cubicBezTo>
                  <a:pt x="5519" y="10969"/>
                  <a:pt x="5506" y="10944"/>
                  <a:pt x="5494" y="10920"/>
                </a:cubicBezTo>
                <a:lnTo>
                  <a:pt x="5432" y="10947"/>
                </a:lnTo>
                <a:lnTo>
                  <a:pt x="5376" y="10932"/>
                </a:lnTo>
                <a:lnTo>
                  <a:pt x="5376" y="10886"/>
                </a:lnTo>
                <a:cubicBezTo>
                  <a:pt x="5363" y="10857"/>
                  <a:pt x="5351" y="10827"/>
                  <a:pt x="5338" y="10798"/>
                </a:cubicBezTo>
                <a:cubicBezTo>
                  <a:pt x="5325" y="10794"/>
                  <a:pt x="5311" y="10791"/>
                  <a:pt x="5298" y="10787"/>
                </a:cubicBezTo>
                <a:lnTo>
                  <a:pt x="5277" y="10676"/>
                </a:lnTo>
                <a:cubicBezTo>
                  <a:pt x="5270" y="10692"/>
                  <a:pt x="5263" y="10709"/>
                  <a:pt x="5256" y="10725"/>
                </a:cubicBezTo>
                <a:cubicBezTo>
                  <a:pt x="5258" y="10753"/>
                  <a:pt x="5259" y="10782"/>
                  <a:pt x="5261" y="10810"/>
                </a:cubicBezTo>
                <a:cubicBezTo>
                  <a:pt x="5235" y="10830"/>
                  <a:pt x="5209" y="10851"/>
                  <a:pt x="5183" y="10871"/>
                </a:cubicBezTo>
                <a:lnTo>
                  <a:pt x="5183" y="10993"/>
                </a:lnTo>
                <a:cubicBezTo>
                  <a:pt x="5190" y="11013"/>
                  <a:pt x="5197" y="11034"/>
                  <a:pt x="5204" y="11054"/>
                </a:cubicBezTo>
                <a:cubicBezTo>
                  <a:pt x="5199" y="11091"/>
                  <a:pt x="5193" y="11128"/>
                  <a:pt x="5188" y="11165"/>
                </a:cubicBezTo>
                <a:cubicBezTo>
                  <a:pt x="5178" y="11169"/>
                  <a:pt x="5167" y="11172"/>
                  <a:pt x="5157" y="11176"/>
                </a:cubicBezTo>
                <a:cubicBezTo>
                  <a:pt x="5152" y="11135"/>
                  <a:pt x="5147" y="11095"/>
                  <a:pt x="5142" y="11054"/>
                </a:cubicBezTo>
                <a:cubicBezTo>
                  <a:pt x="5151" y="11022"/>
                  <a:pt x="5159" y="10991"/>
                  <a:pt x="5168" y="10959"/>
                </a:cubicBezTo>
                <a:cubicBezTo>
                  <a:pt x="5170" y="10930"/>
                  <a:pt x="5171" y="10900"/>
                  <a:pt x="5173" y="10871"/>
                </a:cubicBezTo>
                <a:cubicBezTo>
                  <a:pt x="5166" y="10847"/>
                  <a:pt x="5159" y="10822"/>
                  <a:pt x="5152" y="10798"/>
                </a:cubicBezTo>
                <a:cubicBezTo>
                  <a:pt x="5164" y="10790"/>
                  <a:pt x="5176" y="10783"/>
                  <a:pt x="5188" y="10775"/>
                </a:cubicBezTo>
                <a:cubicBezTo>
                  <a:pt x="5190" y="10762"/>
                  <a:pt x="5192" y="10750"/>
                  <a:pt x="5194" y="10737"/>
                </a:cubicBezTo>
                <a:cubicBezTo>
                  <a:pt x="5197" y="10720"/>
                  <a:pt x="5201" y="10704"/>
                  <a:pt x="5204" y="10687"/>
                </a:cubicBezTo>
                <a:cubicBezTo>
                  <a:pt x="5199" y="10672"/>
                  <a:pt x="5193" y="10656"/>
                  <a:pt x="5188" y="10641"/>
                </a:cubicBezTo>
                <a:cubicBezTo>
                  <a:pt x="5181" y="10636"/>
                  <a:pt x="5175" y="10631"/>
                  <a:pt x="5168" y="10626"/>
                </a:cubicBezTo>
                <a:cubicBezTo>
                  <a:pt x="5157" y="10655"/>
                  <a:pt x="5147" y="10685"/>
                  <a:pt x="5136" y="10714"/>
                </a:cubicBezTo>
                <a:cubicBezTo>
                  <a:pt x="5130" y="10725"/>
                  <a:pt x="5123" y="10737"/>
                  <a:pt x="5117" y="10748"/>
                </a:cubicBezTo>
                <a:cubicBezTo>
                  <a:pt x="5100" y="10777"/>
                  <a:pt x="5082" y="10807"/>
                  <a:pt x="5065" y="10836"/>
                </a:cubicBezTo>
                <a:lnTo>
                  <a:pt x="5018" y="10810"/>
                </a:lnTo>
                <a:cubicBezTo>
                  <a:pt x="5016" y="10823"/>
                  <a:pt x="5015" y="10835"/>
                  <a:pt x="5013" y="10848"/>
                </a:cubicBezTo>
                <a:lnTo>
                  <a:pt x="4976" y="10848"/>
                </a:lnTo>
                <a:cubicBezTo>
                  <a:pt x="4962" y="10876"/>
                  <a:pt x="4949" y="10904"/>
                  <a:pt x="4935" y="10932"/>
                </a:cubicBezTo>
                <a:cubicBezTo>
                  <a:pt x="4931" y="10978"/>
                  <a:pt x="4928" y="11023"/>
                  <a:pt x="4924" y="11069"/>
                </a:cubicBezTo>
                <a:cubicBezTo>
                  <a:pt x="4922" y="11084"/>
                  <a:pt x="4921" y="11100"/>
                  <a:pt x="4919" y="11115"/>
                </a:cubicBezTo>
                <a:cubicBezTo>
                  <a:pt x="4910" y="11124"/>
                  <a:pt x="4902" y="11133"/>
                  <a:pt x="4893" y="11142"/>
                </a:cubicBezTo>
                <a:cubicBezTo>
                  <a:pt x="4877" y="11179"/>
                  <a:pt x="4862" y="11216"/>
                  <a:pt x="4846" y="11253"/>
                </a:cubicBezTo>
                <a:cubicBezTo>
                  <a:pt x="4836" y="11248"/>
                  <a:pt x="4825" y="11243"/>
                  <a:pt x="4815" y="11238"/>
                </a:cubicBezTo>
                <a:cubicBezTo>
                  <a:pt x="4808" y="11226"/>
                  <a:pt x="4801" y="11215"/>
                  <a:pt x="4794" y="11203"/>
                </a:cubicBezTo>
                <a:cubicBezTo>
                  <a:pt x="4787" y="11187"/>
                  <a:pt x="4780" y="11170"/>
                  <a:pt x="4773" y="11154"/>
                </a:cubicBezTo>
                <a:cubicBezTo>
                  <a:pt x="4764" y="11141"/>
                  <a:pt x="4756" y="11128"/>
                  <a:pt x="4747" y="11115"/>
                </a:cubicBezTo>
                <a:lnTo>
                  <a:pt x="4717" y="11115"/>
                </a:lnTo>
                <a:lnTo>
                  <a:pt x="4717" y="11104"/>
                </a:lnTo>
                <a:cubicBezTo>
                  <a:pt x="4707" y="11100"/>
                  <a:pt x="4696" y="11096"/>
                  <a:pt x="4686" y="11092"/>
                </a:cubicBezTo>
                <a:cubicBezTo>
                  <a:pt x="4679" y="11109"/>
                  <a:pt x="4672" y="11125"/>
                  <a:pt x="4665" y="11142"/>
                </a:cubicBezTo>
                <a:cubicBezTo>
                  <a:pt x="4653" y="11153"/>
                  <a:pt x="4641" y="11165"/>
                  <a:pt x="4629" y="11176"/>
                </a:cubicBezTo>
                <a:cubicBezTo>
                  <a:pt x="4619" y="11189"/>
                  <a:pt x="4608" y="11202"/>
                  <a:pt x="4598" y="11215"/>
                </a:cubicBezTo>
                <a:cubicBezTo>
                  <a:pt x="4589" y="11219"/>
                  <a:pt x="4581" y="11222"/>
                  <a:pt x="4572" y="11226"/>
                </a:cubicBezTo>
                <a:cubicBezTo>
                  <a:pt x="4567" y="11215"/>
                  <a:pt x="4561" y="11203"/>
                  <a:pt x="4556" y="11192"/>
                </a:cubicBezTo>
                <a:cubicBezTo>
                  <a:pt x="4553" y="11196"/>
                  <a:pt x="4549" y="11199"/>
                  <a:pt x="4546" y="11203"/>
                </a:cubicBezTo>
                <a:cubicBezTo>
                  <a:pt x="4539" y="11199"/>
                  <a:pt x="4532" y="11196"/>
                  <a:pt x="4525" y="11192"/>
                </a:cubicBezTo>
                <a:lnTo>
                  <a:pt x="4525" y="11154"/>
                </a:lnTo>
                <a:cubicBezTo>
                  <a:pt x="4518" y="11137"/>
                  <a:pt x="4511" y="11121"/>
                  <a:pt x="4504" y="11104"/>
                </a:cubicBezTo>
                <a:cubicBezTo>
                  <a:pt x="4495" y="11080"/>
                  <a:pt x="4487" y="11055"/>
                  <a:pt x="4478" y="11031"/>
                </a:cubicBezTo>
                <a:cubicBezTo>
                  <a:pt x="4471" y="11011"/>
                  <a:pt x="4464" y="10990"/>
                  <a:pt x="4457" y="10970"/>
                </a:cubicBezTo>
                <a:cubicBezTo>
                  <a:pt x="4452" y="10937"/>
                  <a:pt x="4448" y="10904"/>
                  <a:pt x="4443" y="10871"/>
                </a:cubicBezTo>
                <a:cubicBezTo>
                  <a:pt x="4441" y="10863"/>
                  <a:pt x="4438" y="10856"/>
                  <a:pt x="4436" y="10848"/>
                </a:cubicBezTo>
                <a:lnTo>
                  <a:pt x="4436" y="10810"/>
                </a:lnTo>
                <a:cubicBezTo>
                  <a:pt x="4440" y="10795"/>
                  <a:pt x="4444" y="10779"/>
                  <a:pt x="4448" y="10764"/>
                </a:cubicBezTo>
                <a:lnTo>
                  <a:pt x="4448" y="10725"/>
                </a:lnTo>
                <a:cubicBezTo>
                  <a:pt x="4450" y="10701"/>
                  <a:pt x="4451" y="10677"/>
                  <a:pt x="4453" y="10653"/>
                </a:cubicBezTo>
                <a:lnTo>
                  <a:pt x="4462" y="10641"/>
                </a:lnTo>
                <a:lnTo>
                  <a:pt x="4462" y="10565"/>
                </a:lnTo>
                <a:lnTo>
                  <a:pt x="4462" y="10519"/>
                </a:lnTo>
                <a:cubicBezTo>
                  <a:pt x="4464" y="10494"/>
                  <a:pt x="4467" y="10468"/>
                  <a:pt x="4469" y="10443"/>
                </a:cubicBezTo>
                <a:cubicBezTo>
                  <a:pt x="4471" y="10422"/>
                  <a:pt x="4472" y="10402"/>
                  <a:pt x="4474" y="10381"/>
                </a:cubicBezTo>
                <a:lnTo>
                  <a:pt x="4495" y="10336"/>
                </a:lnTo>
                <a:cubicBezTo>
                  <a:pt x="4493" y="10315"/>
                  <a:pt x="4490" y="10295"/>
                  <a:pt x="4488" y="10274"/>
                </a:cubicBezTo>
                <a:cubicBezTo>
                  <a:pt x="4490" y="10261"/>
                  <a:pt x="4493" y="10249"/>
                  <a:pt x="4495" y="10236"/>
                </a:cubicBezTo>
                <a:cubicBezTo>
                  <a:pt x="4496" y="10232"/>
                  <a:pt x="4498" y="10229"/>
                  <a:pt x="4499" y="10225"/>
                </a:cubicBezTo>
                <a:cubicBezTo>
                  <a:pt x="4494" y="10208"/>
                  <a:pt x="4488" y="10192"/>
                  <a:pt x="4483" y="10175"/>
                </a:cubicBezTo>
                <a:cubicBezTo>
                  <a:pt x="4476" y="10167"/>
                  <a:pt x="4469" y="10160"/>
                  <a:pt x="4462" y="10152"/>
                </a:cubicBezTo>
                <a:cubicBezTo>
                  <a:pt x="4457" y="10139"/>
                  <a:pt x="4453" y="10127"/>
                  <a:pt x="4448" y="10114"/>
                </a:cubicBezTo>
                <a:cubicBezTo>
                  <a:pt x="4442" y="10101"/>
                  <a:pt x="4437" y="10089"/>
                  <a:pt x="4431" y="10076"/>
                </a:cubicBezTo>
                <a:lnTo>
                  <a:pt x="4422" y="10076"/>
                </a:lnTo>
                <a:lnTo>
                  <a:pt x="4396" y="10053"/>
                </a:lnTo>
                <a:cubicBezTo>
                  <a:pt x="4391" y="10057"/>
                  <a:pt x="4385" y="10060"/>
                  <a:pt x="4380" y="10064"/>
                </a:cubicBezTo>
                <a:lnTo>
                  <a:pt x="4365" y="10076"/>
                </a:lnTo>
                <a:cubicBezTo>
                  <a:pt x="4361" y="10072"/>
                  <a:pt x="4358" y="10068"/>
                  <a:pt x="4354" y="10064"/>
                </a:cubicBezTo>
                <a:cubicBezTo>
                  <a:pt x="4347" y="10060"/>
                  <a:pt x="4340" y="10057"/>
                  <a:pt x="4333" y="10053"/>
                </a:cubicBezTo>
                <a:cubicBezTo>
                  <a:pt x="4331" y="10061"/>
                  <a:pt x="4330" y="10068"/>
                  <a:pt x="4328" y="10076"/>
                </a:cubicBezTo>
                <a:lnTo>
                  <a:pt x="4307" y="10091"/>
                </a:lnTo>
                <a:lnTo>
                  <a:pt x="4276" y="10091"/>
                </a:lnTo>
                <a:cubicBezTo>
                  <a:pt x="4267" y="10086"/>
                  <a:pt x="4259" y="10081"/>
                  <a:pt x="4250" y="10076"/>
                </a:cubicBezTo>
                <a:cubicBezTo>
                  <a:pt x="4247" y="10081"/>
                  <a:pt x="4243" y="10086"/>
                  <a:pt x="4240" y="10091"/>
                </a:cubicBezTo>
                <a:cubicBezTo>
                  <a:pt x="4238" y="10086"/>
                  <a:pt x="4237" y="10081"/>
                  <a:pt x="4235" y="10076"/>
                </a:cubicBezTo>
                <a:lnTo>
                  <a:pt x="4219" y="10076"/>
                </a:lnTo>
                <a:cubicBezTo>
                  <a:pt x="4214" y="10085"/>
                  <a:pt x="4208" y="10093"/>
                  <a:pt x="4203" y="10102"/>
                </a:cubicBezTo>
                <a:lnTo>
                  <a:pt x="4198" y="10102"/>
                </a:lnTo>
                <a:cubicBezTo>
                  <a:pt x="4193" y="10093"/>
                  <a:pt x="4189" y="10085"/>
                  <a:pt x="4184" y="10076"/>
                </a:cubicBezTo>
                <a:cubicBezTo>
                  <a:pt x="4182" y="10085"/>
                  <a:pt x="4179" y="10093"/>
                  <a:pt x="4177" y="10102"/>
                </a:cubicBezTo>
                <a:cubicBezTo>
                  <a:pt x="4171" y="10093"/>
                  <a:pt x="4164" y="10085"/>
                  <a:pt x="4158" y="10076"/>
                </a:cubicBezTo>
                <a:cubicBezTo>
                  <a:pt x="4163" y="10056"/>
                  <a:pt x="4167" y="10035"/>
                  <a:pt x="4172" y="10015"/>
                </a:cubicBezTo>
                <a:lnTo>
                  <a:pt x="4184" y="10015"/>
                </a:lnTo>
                <a:cubicBezTo>
                  <a:pt x="4189" y="10000"/>
                  <a:pt x="4193" y="9984"/>
                  <a:pt x="4198" y="9969"/>
                </a:cubicBezTo>
                <a:cubicBezTo>
                  <a:pt x="4202" y="9940"/>
                  <a:pt x="4206" y="9910"/>
                  <a:pt x="4210" y="9881"/>
                </a:cubicBezTo>
                <a:cubicBezTo>
                  <a:pt x="4208" y="9877"/>
                  <a:pt x="4205" y="9873"/>
                  <a:pt x="4203" y="9869"/>
                </a:cubicBezTo>
                <a:cubicBezTo>
                  <a:pt x="4207" y="9849"/>
                  <a:pt x="4210" y="9828"/>
                  <a:pt x="4214" y="9808"/>
                </a:cubicBezTo>
                <a:cubicBezTo>
                  <a:pt x="4213" y="9800"/>
                  <a:pt x="4211" y="9793"/>
                  <a:pt x="4210" y="9785"/>
                </a:cubicBezTo>
                <a:cubicBezTo>
                  <a:pt x="4215" y="9765"/>
                  <a:pt x="4219" y="9744"/>
                  <a:pt x="4224" y="9724"/>
                </a:cubicBezTo>
                <a:lnTo>
                  <a:pt x="4224" y="9674"/>
                </a:lnTo>
                <a:lnTo>
                  <a:pt x="4214" y="9674"/>
                </a:lnTo>
                <a:lnTo>
                  <a:pt x="4214" y="9648"/>
                </a:lnTo>
                <a:lnTo>
                  <a:pt x="4229" y="9648"/>
                </a:lnTo>
                <a:cubicBezTo>
                  <a:pt x="4233" y="9661"/>
                  <a:pt x="4236" y="9673"/>
                  <a:pt x="4240" y="9686"/>
                </a:cubicBezTo>
                <a:cubicBezTo>
                  <a:pt x="4249" y="9645"/>
                  <a:pt x="4257" y="9604"/>
                  <a:pt x="4266" y="9563"/>
                </a:cubicBezTo>
                <a:cubicBezTo>
                  <a:pt x="4269" y="9539"/>
                  <a:pt x="4273" y="9515"/>
                  <a:pt x="4276" y="9491"/>
                </a:cubicBezTo>
                <a:cubicBezTo>
                  <a:pt x="4273" y="9482"/>
                  <a:pt x="4269" y="9473"/>
                  <a:pt x="4266" y="9464"/>
                </a:cubicBezTo>
                <a:cubicBezTo>
                  <a:pt x="4273" y="9432"/>
                  <a:pt x="4280" y="9401"/>
                  <a:pt x="4287" y="9369"/>
                </a:cubicBezTo>
                <a:cubicBezTo>
                  <a:pt x="4299" y="9336"/>
                  <a:pt x="4311" y="9302"/>
                  <a:pt x="4323" y="9269"/>
                </a:cubicBezTo>
                <a:cubicBezTo>
                  <a:pt x="4326" y="9245"/>
                  <a:pt x="4330" y="9221"/>
                  <a:pt x="4333" y="9197"/>
                </a:cubicBezTo>
                <a:lnTo>
                  <a:pt x="4318" y="9158"/>
                </a:lnTo>
                <a:cubicBezTo>
                  <a:pt x="4306" y="9163"/>
                  <a:pt x="4293" y="9169"/>
                  <a:pt x="4281" y="9174"/>
                </a:cubicBezTo>
                <a:cubicBezTo>
                  <a:pt x="4264" y="9169"/>
                  <a:pt x="4246" y="9163"/>
                  <a:pt x="4229" y="9158"/>
                </a:cubicBezTo>
                <a:lnTo>
                  <a:pt x="4163" y="9197"/>
                </a:lnTo>
                <a:cubicBezTo>
                  <a:pt x="4149" y="9213"/>
                  <a:pt x="4135" y="9230"/>
                  <a:pt x="4121" y="9246"/>
                </a:cubicBezTo>
                <a:cubicBezTo>
                  <a:pt x="4118" y="9263"/>
                  <a:pt x="4114" y="9279"/>
                  <a:pt x="4111" y="9296"/>
                </a:cubicBezTo>
                <a:cubicBezTo>
                  <a:pt x="4106" y="9341"/>
                  <a:pt x="4100" y="9385"/>
                  <a:pt x="4095" y="9430"/>
                </a:cubicBezTo>
                <a:cubicBezTo>
                  <a:pt x="4088" y="9462"/>
                  <a:pt x="4081" y="9493"/>
                  <a:pt x="4074" y="9525"/>
                </a:cubicBezTo>
                <a:cubicBezTo>
                  <a:pt x="4060" y="9545"/>
                  <a:pt x="4047" y="9566"/>
                  <a:pt x="4033" y="9586"/>
                </a:cubicBezTo>
                <a:cubicBezTo>
                  <a:pt x="4021" y="9595"/>
                  <a:pt x="4008" y="9604"/>
                  <a:pt x="3996" y="9613"/>
                </a:cubicBezTo>
                <a:cubicBezTo>
                  <a:pt x="3981" y="9625"/>
                  <a:pt x="3965" y="9636"/>
                  <a:pt x="3950" y="9648"/>
                </a:cubicBezTo>
                <a:lnTo>
                  <a:pt x="3903" y="9663"/>
                </a:lnTo>
                <a:cubicBezTo>
                  <a:pt x="3884" y="9678"/>
                  <a:pt x="3866" y="9694"/>
                  <a:pt x="3847" y="9709"/>
                </a:cubicBezTo>
                <a:cubicBezTo>
                  <a:pt x="3840" y="9685"/>
                  <a:pt x="3833" y="9660"/>
                  <a:pt x="3826" y="9636"/>
                </a:cubicBezTo>
                <a:cubicBezTo>
                  <a:pt x="3805" y="9625"/>
                  <a:pt x="3784" y="9613"/>
                  <a:pt x="3763" y="9602"/>
                </a:cubicBezTo>
                <a:cubicBezTo>
                  <a:pt x="3758" y="9573"/>
                  <a:pt x="3753" y="9543"/>
                  <a:pt x="3748" y="9514"/>
                </a:cubicBezTo>
                <a:cubicBezTo>
                  <a:pt x="3744" y="9486"/>
                  <a:pt x="3741" y="9458"/>
                  <a:pt x="3737" y="9430"/>
                </a:cubicBezTo>
                <a:cubicBezTo>
                  <a:pt x="3727" y="9389"/>
                  <a:pt x="3716" y="9348"/>
                  <a:pt x="3706" y="9307"/>
                </a:cubicBezTo>
                <a:cubicBezTo>
                  <a:pt x="3704" y="9263"/>
                  <a:pt x="3703" y="9218"/>
                  <a:pt x="3701" y="9174"/>
                </a:cubicBezTo>
                <a:cubicBezTo>
                  <a:pt x="3698" y="9148"/>
                  <a:pt x="3694" y="9123"/>
                  <a:pt x="3691" y="9097"/>
                </a:cubicBezTo>
                <a:lnTo>
                  <a:pt x="3685" y="9013"/>
                </a:lnTo>
                <a:cubicBezTo>
                  <a:pt x="3689" y="8985"/>
                  <a:pt x="3692" y="8957"/>
                  <a:pt x="3696" y="8929"/>
                </a:cubicBezTo>
                <a:lnTo>
                  <a:pt x="3717" y="8719"/>
                </a:lnTo>
                <a:lnTo>
                  <a:pt x="3732" y="8596"/>
                </a:lnTo>
                <a:cubicBezTo>
                  <a:pt x="3744" y="8548"/>
                  <a:pt x="3757" y="8499"/>
                  <a:pt x="3769" y="8451"/>
                </a:cubicBezTo>
                <a:cubicBezTo>
                  <a:pt x="3767" y="8434"/>
                  <a:pt x="3765" y="8418"/>
                  <a:pt x="3763" y="8401"/>
                </a:cubicBezTo>
                <a:lnTo>
                  <a:pt x="3769" y="8317"/>
                </a:lnTo>
                <a:cubicBezTo>
                  <a:pt x="3772" y="8280"/>
                  <a:pt x="3776" y="8244"/>
                  <a:pt x="3779" y="8207"/>
                </a:cubicBezTo>
                <a:cubicBezTo>
                  <a:pt x="3786" y="8183"/>
                  <a:pt x="3793" y="8158"/>
                  <a:pt x="3800" y="8134"/>
                </a:cubicBezTo>
                <a:cubicBezTo>
                  <a:pt x="3812" y="8108"/>
                  <a:pt x="3823" y="8083"/>
                  <a:pt x="3835" y="8057"/>
                </a:cubicBezTo>
                <a:cubicBezTo>
                  <a:pt x="3858" y="8033"/>
                  <a:pt x="3880" y="8009"/>
                  <a:pt x="3903" y="7985"/>
                </a:cubicBezTo>
                <a:cubicBezTo>
                  <a:pt x="3925" y="7944"/>
                  <a:pt x="3948" y="7904"/>
                  <a:pt x="3970" y="7863"/>
                </a:cubicBezTo>
                <a:cubicBezTo>
                  <a:pt x="3987" y="7851"/>
                  <a:pt x="4005" y="7840"/>
                  <a:pt x="4022" y="7828"/>
                </a:cubicBezTo>
                <a:cubicBezTo>
                  <a:pt x="4034" y="7823"/>
                  <a:pt x="4047" y="7818"/>
                  <a:pt x="4059" y="7813"/>
                </a:cubicBezTo>
                <a:cubicBezTo>
                  <a:pt x="4071" y="7830"/>
                  <a:pt x="4083" y="7846"/>
                  <a:pt x="4095" y="7863"/>
                </a:cubicBezTo>
                <a:cubicBezTo>
                  <a:pt x="4114" y="7855"/>
                  <a:pt x="4132" y="7848"/>
                  <a:pt x="4151" y="7840"/>
                </a:cubicBezTo>
                <a:lnTo>
                  <a:pt x="4184" y="7924"/>
                </a:lnTo>
                <a:lnTo>
                  <a:pt x="4229" y="7924"/>
                </a:lnTo>
                <a:cubicBezTo>
                  <a:pt x="4236" y="7916"/>
                  <a:pt x="4243" y="7909"/>
                  <a:pt x="4250" y="7901"/>
                </a:cubicBezTo>
                <a:cubicBezTo>
                  <a:pt x="4257" y="7909"/>
                  <a:pt x="4264" y="7916"/>
                  <a:pt x="4271" y="7924"/>
                </a:cubicBezTo>
                <a:cubicBezTo>
                  <a:pt x="4276" y="7916"/>
                  <a:pt x="4282" y="7909"/>
                  <a:pt x="4287" y="7901"/>
                </a:cubicBezTo>
                <a:cubicBezTo>
                  <a:pt x="4283" y="7888"/>
                  <a:pt x="4280" y="7876"/>
                  <a:pt x="4276" y="7863"/>
                </a:cubicBezTo>
                <a:cubicBezTo>
                  <a:pt x="4278" y="7842"/>
                  <a:pt x="4279" y="7822"/>
                  <a:pt x="4281" y="7801"/>
                </a:cubicBezTo>
                <a:cubicBezTo>
                  <a:pt x="4279" y="7785"/>
                  <a:pt x="4278" y="7768"/>
                  <a:pt x="4276" y="7752"/>
                </a:cubicBezTo>
                <a:lnTo>
                  <a:pt x="4302" y="7729"/>
                </a:lnTo>
                <a:lnTo>
                  <a:pt x="4349" y="7717"/>
                </a:lnTo>
                <a:cubicBezTo>
                  <a:pt x="4366" y="7725"/>
                  <a:pt x="4384" y="7732"/>
                  <a:pt x="4401" y="7740"/>
                </a:cubicBezTo>
                <a:lnTo>
                  <a:pt x="4469" y="7717"/>
                </a:lnTo>
                <a:cubicBezTo>
                  <a:pt x="4479" y="7734"/>
                  <a:pt x="4489" y="7750"/>
                  <a:pt x="4499" y="7767"/>
                </a:cubicBezTo>
                <a:cubicBezTo>
                  <a:pt x="4506" y="7791"/>
                  <a:pt x="4514" y="7816"/>
                  <a:pt x="4521" y="7840"/>
                </a:cubicBezTo>
                <a:lnTo>
                  <a:pt x="4530" y="7840"/>
                </a:lnTo>
                <a:cubicBezTo>
                  <a:pt x="4553" y="7816"/>
                  <a:pt x="4575" y="7791"/>
                  <a:pt x="4598" y="7767"/>
                </a:cubicBezTo>
                <a:lnTo>
                  <a:pt x="4618" y="7790"/>
                </a:lnTo>
                <a:cubicBezTo>
                  <a:pt x="4629" y="7838"/>
                  <a:pt x="4639" y="7887"/>
                  <a:pt x="4650" y="7935"/>
                </a:cubicBezTo>
                <a:cubicBezTo>
                  <a:pt x="4653" y="7964"/>
                  <a:pt x="4657" y="7994"/>
                  <a:pt x="4660" y="8023"/>
                </a:cubicBezTo>
                <a:lnTo>
                  <a:pt x="4639" y="8134"/>
                </a:lnTo>
                <a:lnTo>
                  <a:pt x="4639" y="8195"/>
                </a:lnTo>
                <a:cubicBezTo>
                  <a:pt x="4646" y="8236"/>
                  <a:pt x="4653" y="8276"/>
                  <a:pt x="4660" y="8317"/>
                </a:cubicBezTo>
                <a:cubicBezTo>
                  <a:pt x="4667" y="8362"/>
                  <a:pt x="4674" y="8406"/>
                  <a:pt x="4681" y="8451"/>
                </a:cubicBezTo>
                <a:cubicBezTo>
                  <a:pt x="4686" y="8463"/>
                  <a:pt x="4690" y="8474"/>
                  <a:pt x="4695" y="8486"/>
                </a:cubicBezTo>
                <a:cubicBezTo>
                  <a:pt x="4697" y="8511"/>
                  <a:pt x="4700" y="8537"/>
                  <a:pt x="4702" y="8562"/>
                </a:cubicBezTo>
                <a:cubicBezTo>
                  <a:pt x="4712" y="8570"/>
                  <a:pt x="4723" y="8577"/>
                  <a:pt x="4733" y="8585"/>
                </a:cubicBezTo>
                <a:cubicBezTo>
                  <a:pt x="4738" y="8577"/>
                  <a:pt x="4742" y="8570"/>
                  <a:pt x="4747" y="8562"/>
                </a:cubicBezTo>
                <a:lnTo>
                  <a:pt x="4768" y="8463"/>
                </a:lnTo>
                <a:cubicBezTo>
                  <a:pt x="4772" y="8442"/>
                  <a:pt x="4776" y="8422"/>
                  <a:pt x="4780" y="8401"/>
                </a:cubicBezTo>
                <a:cubicBezTo>
                  <a:pt x="4783" y="8364"/>
                  <a:pt x="4786" y="8328"/>
                  <a:pt x="4789" y="8291"/>
                </a:cubicBezTo>
                <a:cubicBezTo>
                  <a:pt x="4784" y="8230"/>
                  <a:pt x="4778" y="8168"/>
                  <a:pt x="4773" y="8107"/>
                </a:cubicBezTo>
                <a:cubicBezTo>
                  <a:pt x="4775" y="8083"/>
                  <a:pt x="4778" y="8059"/>
                  <a:pt x="4780" y="8035"/>
                </a:cubicBezTo>
                <a:cubicBezTo>
                  <a:pt x="4774" y="7994"/>
                  <a:pt x="4769" y="7953"/>
                  <a:pt x="4763" y="7912"/>
                </a:cubicBezTo>
                <a:cubicBezTo>
                  <a:pt x="4762" y="7867"/>
                  <a:pt x="4760" y="7823"/>
                  <a:pt x="4759" y="7778"/>
                </a:cubicBezTo>
                <a:lnTo>
                  <a:pt x="4759" y="7668"/>
                </a:lnTo>
                <a:lnTo>
                  <a:pt x="4780" y="7545"/>
                </a:lnTo>
                <a:cubicBezTo>
                  <a:pt x="4792" y="7517"/>
                  <a:pt x="4803" y="7489"/>
                  <a:pt x="4815" y="7461"/>
                </a:cubicBezTo>
                <a:cubicBezTo>
                  <a:pt x="4829" y="7432"/>
                  <a:pt x="4843" y="7402"/>
                  <a:pt x="4857" y="7373"/>
                </a:cubicBezTo>
                <a:cubicBezTo>
                  <a:pt x="4881" y="7341"/>
                  <a:pt x="4905" y="7310"/>
                  <a:pt x="4929" y="7278"/>
                </a:cubicBezTo>
                <a:cubicBezTo>
                  <a:pt x="4934" y="7258"/>
                  <a:pt x="4940" y="7237"/>
                  <a:pt x="4945" y="7217"/>
                </a:cubicBezTo>
                <a:cubicBezTo>
                  <a:pt x="4957" y="7196"/>
                  <a:pt x="4968" y="7176"/>
                  <a:pt x="4980" y="7155"/>
                </a:cubicBezTo>
                <a:lnTo>
                  <a:pt x="5006" y="7155"/>
                </a:lnTo>
                <a:cubicBezTo>
                  <a:pt x="5023" y="7122"/>
                  <a:pt x="5041" y="7089"/>
                  <a:pt x="5058" y="7056"/>
                </a:cubicBezTo>
                <a:cubicBezTo>
                  <a:pt x="5079" y="7039"/>
                  <a:pt x="5100" y="7023"/>
                  <a:pt x="5121" y="7006"/>
                </a:cubicBezTo>
                <a:cubicBezTo>
                  <a:pt x="5138" y="6965"/>
                  <a:pt x="5156" y="6925"/>
                  <a:pt x="5173" y="6884"/>
                </a:cubicBezTo>
                <a:cubicBezTo>
                  <a:pt x="5176" y="6832"/>
                  <a:pt x="5180" y="6779"/>
                  <a:pt x="5183" y="6727"/>
                </a:cubicBezTo>
                <a:lnTo>
                  <a:pt x="5183" y="6666"/>
                </a:lnTo>
                <a:lnTo>
                  <a:pt x="5168" y="6651"/>
                </a:lnTo>
                <a:cubicBezTo>
                  <a:pt x="5173" y="6603"/>
                  <a:pt x="5178" y="6554"/>
                  <a:pt x="5183" y="6506"/>
                </a:cubicBezTo>
                <a:cubicBezTo>
                  <a:pt x="5173" y="6489"/>
                  <a:pt x="5162" y="6473"/>
                  <a:pt x="5152" y="6456"/>
                </a:cubicBezTo>
                <a:cubicBezTo>
                  <a:pt x="5162" y="6460"/>
                  <a:pt x="5173" y="6463"/>
                  <a:pt x="5183" y="6467"/>
                </a:cubicBezTo>
                <a:cubicBezTo>
                  <a:pt x="5185" y="6435"/>
                  <a:pt x="5186" y="6404"/>
                  <a:pt x="5188" y="6372"/>
                </a:cubicBezTo>
                <a:cubicBezTo>
                  <a:pt x="5193" y="6348"/>
                  <a:pt x="5199" y="6323"/>
                  <a:pt x="5204" y="6299"/>
                </a:cubicBezTo>
                <a:cubicBezTo>
                  <a:pt x="5201" y="6344"/>
                  <a:pt x="5197" y="6388"/>
                  <a:pt x="5194" y="6433"/>
                </a:cubicBezTo>
                <a:cubicBezTo>
                  <a:pt x="5201" y="6453"/>
                  <a:pt x="5207" y="6474"/>
                  <a:pt x="5214" y="6494"/>
                </a:cubicBezTo>
                <a:cubicBezTo>
                  <a:pt x="5205" y="6531"/>
                  <a:pt x="5197" y="6568"/>
                  <a:pt x="5188" y="6605"/>
                </a:cubicBezTo>
                <a:lnTo>
                  <a:pt x="5188" y="6616"/>
                </a:lnTo>
                <a:cubicBezTo>
                  <a:pt x="5205" y="6572"/>
                  <a:pt x="5223" y="6527"/>
                  <a:pt x="5240" y="6483"/>
                </a:cubicBezTo>
                <a:cubicBezTo>
                  <a:pt x="5247" y="6463"/>
                  <a:pt x="5254" y="6442"/>
                  <a:pt x="5261" y="6422"/>
                </a:cubicBezTo>
                <a:cubicBezTo>
                  <a:pt x="5265" y="6401"/>
                  <a:pt x="5268" y="6381"/>
                  <a:pt x="5272" y="6360"/>
                </a:cubicBezTo>
                <a:cubicBezTo>
                  <a:pt x="5268" y="6351"/>
                  <a:pt x="5265" y="6343"/>
                  <a:pt x="5261" y="6334"/>
                </a:cubicBezTo>
                <a:lnTo>
                  <a:pt x="5261" y="6250"/>
                </a:lnTo>
                <a:cubicBezTo>
                  <a:pt x="5265" y="6261"/>
                  <a:pt x="5268" y="6273"/>
                  <a:pt x="5272" y="6284"/>
                </a:cubicBezTo>
                <a:cubicBezTo>
                  <a:pt x="5275" y="6289"/>
                  <a:pt x="5279" y="6294"/>
                  <a:pt x="5282" y="6299"/>
                </a:cubicBezTo>
                <a:lnTo>
                  <a:pt x="5282" y="6334"/>
                </a:lnTo>
                <a:cubicBezTo>
                  <a:pt x="5301" y="6293"/>
                  <a:pt x="5319" y="6252"/>
                  <a:pt x="5338" y="6211"/>
                </a:cubicBezTo>
                <a:cubicBezTo>
                  <a:pt x="5347" y="6174"/>
                  <a:pt x="5355" y="6137"/>
                  <a:pt x="5364" y="6100"/>
                </a:cubicBezTo>
                <a:cubicBezTo>
                  <a:pt x="5359" y="6096"/>
                  <a:pt x="5355" y="6093"/>
                  <a:pt x="5350" y="6089"/>
                </a:cubicBezTo>
                <a:cubicBezTo>
                  <a:pt x="5359" y="6072"/>
                  <a:pt x="5367" y="6056"/>
                  <a:pt x="5376" y="6039"/>
                </a:cubicBezTo>
                <a:cubicBezTo>
                  <a:pt x="5374" y="6048"/>
                  <a:pt x="5371" y="6057"/>
                  <a:pt x="5369" y="6066"/>
                </a:cubicBezTo>
                <a:lnTo>
                  <a:pt x="5406" y="6066"/>
                </a:lnTo>
                <a:lnTo>
                  <a:pt x="5489" y="6016"/>
                </a:lnTo>
                <a:cubicBezTo>
                  <a:pt x="5486" y="6003"/>
                  <a:pt x="5482" y="5991"/>
                  <a:pt x="5479" y="5978"/>
                </a:cubicBezTo>
                <a:lnTo>
                  <a:pt x="5390" y="6016"/>
                </a:lnTo>
                <a:lnTo>
                  <a:pt x="5442" y="5967"/>
                </a:lnTo>
                <a:lnTo>
                  <a:pt x="5479" y="5955"/>
                </a:lnTo>
                <a:lnTo>
                  <a:pt x="5505" y="5955"/>
                </a:lnTo>
                <a:cubicBezTo>
                  <a:pt x="5519" y="5947"/>
                  <a:pt x="5532" y="5940"/>
                  <a:pt x="5546" y="5932"/>
                </a:cubicBezTo>
                <a:lnTo>
                  <a:pt x="5572" y="5932"/>
                </a:lnTo>
                <a:cubicBezTo>
                  <a:pt x="5586" y="5923"/>
                  <a:pt x="5600" y="5915"/>
                  <a:pt x="5614" y="5906"/>
                </a:cubicBezTo>
                <a:cubicBezTo>
                  <a:pt x="5617" y="5889"/>
                  <a:pt x="5620" y="5873"/>
                  <a:pt x="5623" y="5856"/>
                </a:cubicBezTo>
                <a:cubicBezTo>
                  <a:pt x="5620" y="5844"/>
                  <a:pt x="5617" y="5833"/>
                  <a:pt x="5614" y="5821"/>
                </a:cubicBezTo>
                <a:lnTo>
                  <a:pt x="5614" y="5883"/>
                </a:lnTo>
                <a:cubicBezTo>
                  <a:pt x="5605" y="5879"/>
                  <a:pt x="5597" y="5875"/>
                  <a:pt x="5588" y="5871"/>
                </a:cubicBezTo>
                <a:cubicBezTo>
                  <a:pt x="5586" y="5846"/>
                  <a:pt x="5585" y="5820"/>
                  <a:pt x="5583" y="5795"/>
                </a:cubicBezTo>
                <a:cubicBezTo>
                  <a:pt x="5586" y="5767"/>
                  <a:pt x="5590" y="5739"/>
                  <a:pt x="5593" y="5711"/>
                </a:cubicBezTo>
                <a:lnTo>
                  <a:pt x="5602" y="5672"/>
                </a:lnTo>
                <a:cubicBezTo>
                  <a:pt x="5618" y="5640"/>
                  <a:pt x="5633" y="5609"/>
                  <a:pt x="5649" y="5577"/>
                </a:cubicBezTo>
                <a:lnTo>
                  <a:pt x="5717" y="5527"/>
                </a:lnTo>
                <a:cubicBezTo>
                  <a:pt x="5738" y="5507"/>
                  <a:pt x="5758" y="5486"/>
                  <a:pt x="5779" y="5466"/>
                </a:cubicBezTo>
                <a:cubicBezTo>
                  <a:pt x="5802" y="5442"/>
                  <a:pt x="5824" y="5417"/>
                  <a:pt x="5847" y="5393"/>
                </a:cubicBezTo>
                <a:lnTo>
                  <a:pt x="5847" y="5344"/>
                </a:lnTo>
                <a:cubicBezTo>
                  <a:pt x="5867" y="5336"/>
                  <a:pt x="5888" y="5329"/>
                  <a:pt x="5908" y="5321"/>
                </a:cubicBezTo>
                <a:lnTo>
                  <a:pt x="5998" y="5321"/>
                </a:lnTo>
                <a:lnTo>
                  <a:pt x="5883" y="5454"/>
                </a:lnTo>
                <a:cubicBezTo>
                  <a:pt x="5878" y="5499"/>
                  <a:pt x="5873" y="5543"/>
                  <a:pt x="5868" y="5588"/>
                </a:cubicBezTo>
                <a:lnTo>
                  <a:pt x="5908" y="5600"/>
                </a:lnTo>
                <a:lnTo>
                  <a:pt x="5986" y="5477"/>
                </a:lnTo>
                <a:cubicBezTo>
                  <a:pt x="6007" y="5457"/>
                  <a:pt x="6028" y="5436"/>
                  <a:pt x="6049" y="5416"/>
                </a:cubicBezTo>
                <a:cubicBezTo>
                  <a:pt x="6092" y="5384"/>
                  <a:pt x="6136" y="5353"/>
                  <a:pt x="6179" y="5321"/>
                </a:cubicBezTo>
                <a:cubicBezTo>
                  <a:pt x="6207" y="5288"/>
                  <a:pt x="6234" y="5254"/>
                  <a:pt x="6262" y="5221"/>
                </a:cubicBezTo>
                <a:cubicBezTo>
                  <a:pt x="6252" y="5201"/>
                  <a:pt x="6241" y="5180"/>
                  <a:pt x="6231" y="5160"/>
                </a:cubicBezTo>
                <a:cubicBezTo>
                  <a:pt x="6236" y="5123"/>
                  <a:pt x="6240" y="5086"/>
                  <a:pt x="6245" y="5049"/>
                </a:cubicBezTo>
                <a:cubicBezTo>
                  <a:pt x="6219" y="5106"/>
                  <a:pt x="6194" y="5164"/>
                  <a:pt x="6168" y="5221"/>
                </a:cubicBezTo>
                <a:cubicBezTo>
                  <a:pt x="6137" y="5229"/>
                  <a:pt x="6106" y="5236"/>
                  <a:pt x="6075" y="5244"/>
                </a:cubicBezTo>
                <a:lnTo>
                  <a:pt x="6012" y="5172"/>
                </a:lnTo>
                <a:lnTo>
                  <a:pt x="6012" y="5049"/>
                </a:lnTo>
                <a:cubicBezTo>
                  <a:pt x="6014" y="4992"/>
                  <a:pt x="6015" y="4934"/>
                  <a:pt x="6017" y="4877"/>
                </a:cubicBezTo>
                <a:lnTo>
                  <a:pt x="6085" y="4770"/>
                </a:lnTo>
                <a:cubicBezTo>
                  <a:pt x="6073" y="4745"/>
                  <a:pt x="6061" y="4719"/>
                  <a:pt x="6049" y="4694"/>
                </a:cubicBezTo>
                <a:lnTo>
                  <a:pt x="5965" y="4709"/>
                </a:lnTo>
                <a:lnTo>
                  <a:pt x="5836" y="4843"/>
                </a:lnTo>
                <a:lnTo>
                  <a:pt x="5717" y="5049"/>
                </a:lnTo>
                <a:cubicBezTo>
                  <a:pt x="5701" y="5058"/>
                  <a:pt x="5686" y="5067"/>
                  <a:pt x="5670" y="5076"/>
                </a:cubicBezTo>
                <a:lnTo>
                  <a:pt x="5753" y="4927"/>
                </a:lnTo>
                <a:cubicBezTo>
                  <a:pt x="5789" y="4858"/>
                  <a:pt x="5826" y="4790"/>
                  <a:pt x="5862" y="4721"/>
                </a:cubicBezTo>
                <a:cubicBezTo>
                  <a:pt x="5888" y="4697"/>
                  <a:pt x="5913" y="4672"/>
                  <a:pt x="5939" y="4648"/>
                </a:cubicBezTo>
                <a:lnTo>
                  <a:pt x="6002" y="4537"/>
                </a:lnTo>
                <a:cubicBezTo>
                  <a:pt x="6021" y="4533"/>
                  <a:pt x="6040" y="4530"/>
                  <a:pt x="6059" y="4526"/>
                </a:cubicBezTo>
                <a:lnTo>
                  <a:pt x="6137" y="4526"/>
                </a:lnTo>
                <a:lnTo>
                  <a:pt x="6245" y="4560"/>
                </a:lnTo>
                <a:cubicBezTo>
                  <a:pt x="6276" y="4552"/>
                  <a:pt x="6308" y="4545"/>
                  <a:pt x="6339" y="4537"/>
                </a:cubicBezTo>
                <a:lnTo>
                  <a:pt x="6422" y="4403"/>
                </a:lnTo>
                <a:lnTo>
                  <a:pt x="6516" y="4354"/>
                </a:lnTo>
                <a:cubicBezTo>
                  <a:pt x="6531" y="4333"/>
                  <a:pt x="6546" y="4313"/>
                  <a:pt x="6561" y="4292"/>
                </a:cubicBezTo>
                <a:cubicBezTo>
                  <a:pt x="6577" y="4276"/>
                  <a:pt x="6592" y="4259"/>
                  <a:pt x="6608" y="4243"/>
                </a:cubicBezTo>
                <a:cubicBezTo>
                  <a:pt x="6615" y="4182"/>
                  <a:pt x="6622" y="4120"/>
                  <a:pt x="6629" y="4059"/>
                </a:cubicBezTo>
                <a:cubicBezTo>
                  <a:pt x="6626" y="4043"/>
                  <a:pt x="6622" y="4026"/>
                  <a:pt x="6619" y="4010"/>
                </a:cubicBezTo>
                <a:cubicBezTo>
                  <a:pt x="6605" y="4002"/>
                  <a:pt x="6591" y="3995"/>
                  <a:pt x="6577" y="3987"/>
                </a:cubicBezTo>
                <a:lnTo>
                  <a:pt x="6577" y="3853"/>
                </a:lnTo>
                <a:cubicBezTo>
                  <a:pt x="6570" y="3836"/>
                  <a:pt x="6563" y="3820"/>
                  <a:pt x="6556" y="3803"/>
                </a:cubicBezTo>
                <a:lnTo>
                  <a:pt x="6479" y="3765"/>
                </a:lnTo>
                <a:cubicBezTo>
                  <a:pt x="6469" y="3737"/>
                  <a:pt x="6458" y="3709"/>
                  <a:pt x="6448" y="3681"/>
                </a:cubicBezTo>
                <a:cubicBezTo>
                  <a:pt x="6431" y="3652"/>
                  <a:pt x="6413" y="3622"/>
                  <a:pt x="6396" y="3593"/>
                </a:cubicBezTo>
                <a:lnTo>
                  <a:pt x="6438" y="3497"/>
                </a:lnTo>
                <a:cubicBezTo>
                  <a:pt x="6429" y="3436"/>
                  <a:pt x="6421" y="3375"/>
                  <a:pt x="6412" y="3314"/>
                </a:cubicBezTo>
                <a:cubicBezTo>
                  <a:pt x="6403" y="3253"/>
                  <a:pt x="6395" y="3191"/>
                  <a:pt x="6386" y="3130"/>
                </a:cubicBezTo>
                <a:cubicBezTo>
                  <a:pt x="6382" y="3086"/>
                  <a:pt x="6379" y="3041"/>
                  <a:pt x="6375" y="2997"/>
                </a:cubicBezTo>
                <a:cubicBezTo>
                  <a:pt x="6359" y="3017"/>
                  <a:pt x="6344" y="3038"/>
                  <a:pt x="6328" y="3058"/>
                </a:cubicBezTo>
                <a:lnTo>
                  <a:pt x="6250" y="3226"/>
                </a:lnTo>
                <a:cubicBezTo>
                  <a:pt x="6221" y="3255"/>
                  <a:pt x="6192" y="3285"/>
                  <a:pt x="6163" y="3314"/>
                </a:cubicBezTo>
                <a:lnTo>
                  <a:pt x="6142" y="3215"/>
                </a:lnTo>
                <a:lnTo>
                  <a:pt x="6101" y="3203"/>
                </a:lnTo>
                <a:cubicBezTo>
                  <a:pt x="6110" y="3138"/>
                  <a:pt x="6118" y="3073"/>
                  <a:pt x="6127" y="3008"/>
                </a:cubicBezTo>
                <a:cubicBezTo>
                  <a:pt x="6137" y="2967"/>
                  <a:pt x="6148" y="2927"/>
                  <a:pt x="6158" y="2886"/>
                </a:cubicBezTo>
                <a:lnTo>
                  <a:pt x="6075" y="2874"/>
                </a:lnTo>
                <a:cubicBezTo>
                  <a:pt x="6073" y="2854"/>
                  <a:pt x="6071" y="2833"/>
                  <a:pt x="6069" y="2813"/>
                </a:cubicBezTo>
                <a:cubicBezTo>
                  <a:pt x="6057" y="2784"/>
                  <a:pt x="6045" y="2754"/>
                  <a:pt x="6033" y="2725"/>
                </a:cubicBezTo>
                <a:cubicBezTo>
                  <a:pt x="6021" y="2709"/>
                  <a:pt x="6010" y="2692"/>
                  <a:pt x="5998" y="2676"/>
                </a:cubicBezTo>
                <a:cubicBezTo>
                  <a:pt x="5982" y="2692"/>
                  <a:pt x="5967" y="2709"/>
                  <a:pt x="5951" y="2725"/>
                </a:cubicBezTo>
                <a:cubicBezTo>
                  <a:pt x="5935" y="2717"/>
                  <a:pt x="5920" y="2710"/>
                  <a:pt x="5904" y="2702"/>
                </a:cubicBezTo>
                <a:lnTo>
                  <a:pt x="5836" y="2664"/>
                </a:lnTo>
                <a:lnTo>
                  <a:pt x="5795" y="2702"/>
                </a:lnTo>
                <a:lnTo>
                  <a:pt x="5753" y="2936"/>
                </a:lnTo>
                <a:cubicBezTo>
                  <a:pt x="5750" y="2980"/>
                  <a:pt x="5746" y="3025"/>
                  <a:pt x="5743" y="3069"/>
                </a:cubicBezTo>
                <a:lnTo>
                  <a:pt x="5645" y="3215"/>
                </a:lnTo>
                <a:cubicBezTo>
                  <a:pt x="5657" y="3256"/>
                  <a:pt x="5668" y="3296"/>
                  <a:pt x="5680" y="3337"/>
                </a:cubicBezTo>
                <a:cubicBezTo>
                  <a:pt x="5682" y="3378"/>
                  <a:pt x="5685" y="3418"/>
                  <a:pt x="5687" y="3459"/>
                </a:cubicBezTo>
                <a:cubicBezTo>
                  <a:pt x="5680" y="3492"/>
                  <a:pt x="5673" y="3526"/>
                  <a:pt x="5666" y="3559"/>
                </a:cubicBezTo>
                <a:cubicBezTo>
                  <a:pt x="5649" y="3596"/>
                  <a:pt x="5631" y="3632"/>
                  <a:pt x="5614" y="3669"/>
                </a:cubicBezTo>
                <a:cubicBezTo>
                  <a:pt x="5588" y="3705"/>
                  <a:pt x="5562" y="3740"/>
                  <a:pt x="5536" y="3776"/>
                </a:cubicBezTo>
                <a:cubicBezTo>
                  <a:pt x="5503" y="3802"/>
                  <a:pt x="5470" y="3827"/>
                  <a:pt x="5437" y="3853"/>
                </a:cubicBezTo>
                <a:cubicBezTo>
                  <a:pt x="5444" y="3877"/>
                  <a:pt x="5451" y="3902"/>
                  <a:pt x="5458" y="3926"/>
                </a:cubicBezTo>
                <a:cubicBezTo>
                  <a:pt x="5449" y="4007"/>
                  <a:pt x="5441" y="4089"/>
                  <a:pt x="5432" y="4170"/>
                </a:cubicBezTo>
                <a:cubicBezTo>
                  <a:pt x="5411" y="4222"/>
                  <a:pt x="5390" y="4275"/>
                  <a:pt x="5369" y="4327"/>
                </a:cubicBezTo>
                <a:cubicBezTo>
                  <a:pt x="5354" y="4344"/>
                  <a:pt x="5339" y="4360"/>
                  <a:pt x="5324" y="4377"/>
                </a:cubicBezTo>
                <a:cubicBezTo>
                  <a:pt x="5307" y="4328"/>
                  <a:pt x="5289" y="4280"/>
                  <a:pt x="5272" y="4231"/>
                </a:cubicBezTo>
                <a:lnTo>
                  <a:pt x="5272" y="4059"/>
                </a:lnTo>
                <a:cubicBezTo>
                  <a:pt x="5278" y="4011"/>
                  <a:pt x="5285" y="3962"/>
                  <a:pt x="5291" y="3914"/>
                </a:cubicBezTo>
                <a:cubicBezTo>
                  <a:pt x="5304" y="3868"/>
                  <a:pt x="5316" y="3822"/>
                  <a:pt x="5329" y="3776"/>
                </a:cubicBezTo>
                <a:cubicBezTo>
                  <a:pt x="5312" y="3769"/>
                  <a:pt x="5294" y="3761"/>
                  <a:pt x="5277" y="3754"/>
                </a:cubicBezTo>
                <a:lnTo>
                  <a:pt x="5199" y="3754"/>
                </a:lnTo>
                <a:cubicBezTo>
                  <a:pt x="5185" y="3730"/>
                  <a:pt x="5171" y="3705"/>
                  <a:pt x="5157" y="3681"/>
                </a:cubicBezTo>
                <a:cubicBezTo>
                  <a:pt x="5140" y="3668"/>
                  <a:pt x="5122" y="3656"/>
                  <a:pt x="5105" y="3643"/>
                </a:cubicBezTo>
                <a:cubicBezTo>
                  <a:pt x="5100" y="3619"/>
                  <a:pt x="5096" y="3594"/>
                  <a:pt x="5091" y="3570"/>
                </a:cubicBezTo>
                <a:cubicBezTo>
                  <a:pt x="5078" y="3550"/>
                  <a:pt x="5066" y="3529"/>
                  <a:pt x="5053" y="3509"/>
                </a:cubicBezTo>
                <a:cubicBezTo>
                  <a:pt x="5027" y="3489"/>
                  <a:pt x="5002" y="3468"/>
                  <a:pt x="4976" y="3448"/>
                </a:cubicBezTo>
                <a:cubicBezTo>
                  <a:pt x="4950" y="3461"/>
                  <a:pt x="4924" y="3473"/>
                  <a:pt x="4898" y="3486"/>
                </a:cubicBezTo>
                <a:cubicBezTo>
                  <a:pt x="4902" y="3445"/>
                  <a:pt x="4905" y="3405"/>
                  <a:pt x="4909" y="3364"/>
                </a:cubicBezTo>
                <a:lnTo>
                  <a:pt x="4924" y="3226"/>
                </a:lnTo>
                <a:lnTo>
                  <a:pt x="4862" y="3203"/>
                </a:lnTo>
                <a:cubicBezTo>
                  <a:pt x="4879" y="3142"/>
                  <a:pt x="4897" y="3081"/>
                  <a:pt x="4914" y="3020"/>
                </a:cubicBezTo>
                <a:cubicBezTo>
                  <a:pt x="4931" y="2983"/>
                  <a:pt x="4949" y="2946"/>
                  <a:pt x="4966" y="2909"/>
                </a:cubicBezTo>
                <a:cubicBezTo>
                  <a:pt x="4999" y="2852"/>
                  <a:pt x="5032" y="2794"/>
                  <a:pt x="5065" y="2737"/>
                </a:cubicBezTo>
                <a:lnTo>
                  <a:pt x="5157" y="2630"/>
                </a:lnTo>
                <a:lnTo>
                  <a:pt x="5220" y="2603"/>
                </a:lnTo>
                <a:cubicBezTo>
                  <a:pt x="5230" y="2575"/>
                  <a:pt x="5241" y="2547"/>
                  <a:pt x="5251" y="2519"/>
                </a:cubicBezTo>
                <a:cubicBezTo>
                  <a:pt x="5270" y="2499"/>
                  <a:pt x="5289" y="2478"/>
                  <a:pt x="5308" y="2458"/>
                </a:cubicBezTo>
                <a:lnTo>
                  <a:pt x="5376" y="2446"/>
                </a:lnTo>
                <a:cubicBezTo>
                  <a:pt x="5403" y="2413"/>
                  <a:pt x="5431" y="2380"/>
                  <a:pt x="5458" y="2347"/>
                </a:cubicBezTo>
                <a:cubicBezTo>
                  <a:pt x="5468" y="2327"/>
                  <a:pt x="5479" y="2306"/>
                  <a:pt x="5489" y="2286"/>
                </a:cubicBezTo>
                <a:cubicBezTo>
                  <a:pt x="5517" y="2245"/>
                  <a:pt x="5544" y="2204"/>
                  <a:pt x="5572" y="2163"/>
                </a:cubicBezTo>
                <a:lnTo>
                  <a:pt x="5602" y="2091"/>
                </a:lnTo>
                <a:lnTo>
                  <a:pt x="5640" y="2141"/>
                </a:lnTo>
                <a:lnTo>
                  <a:pt x="5706" y="2114"/>
                </a:lnTo>
                <a:lnTo>
                  <a:pt x="5826" y="2018"/>
                </a:lnTo>
                <a:cubicBezTo>
                  <a:pt x="5835" y="1993"/>
                  <a:pt x="5843" y="1967"/>
                  <a:pt x="5852" y="1942"/>
                </a:cubicBezTo>
                <a:cubicBezTo>
                  <a:pt x="5849" y="1918"/>
                  <a:pt x="5845" y="1893"/>
                  <a:pt x="5842" y="1869"/>
                </a:cubicBezTo>
                <a:cubicBezTo>
                  <a:pt x="5861" y="1845"/>
                  <a:pt x="5880" y="1820"/>
                  <a:pt x="5899" y="1796"/>
                </a:cubicBezTo>
                <a:cubicBezTo>
                  <a:pt x="5904" y="1776"/>
                  <a:pt x="5908" y="1755"/>
                  <a:pt x="5913" y="1735"/>
                </a:cubicBezTo>
                <a:cubicBezTo>
                  <a:pt x="5901" y="1711"/>
                  <a:pt x="5890" y="1687"/>
                  <a:pt x="5878" y="1663"/>
                </a:cubicBezTo>
                <a:lnTo>
                  <a:pt x="5821" y="1651"/>
                </a:lnTo>
                <a:lnTo>
                  <a:pt x="5758" y="1636"/>
                </a:lnTo>
                <a:cubicBezTo>
                  <a:pt x="5741" y="1686"/>
                  <a:pt x="5723" y="1735"/>
                  <a:pt x="5706" y="1785"/>
                </a:cubicBezTo>
                <a:cubicBezTo>
                  <a:pt x="5684" y="1826"/>
                  <a:pt x="5662" y="1866"/>
                  <a:pt x="5640" y="1907"/>
                </a:cubicBezTo>
                <a:lnTo>
                  <a:pt x="5562" y="2003"/>
                </a:lnTo>
                <a:cubicBezTo>
                  <a:pt x="5557" y="1971"/>
                  <a:pt x="5551" y="1939"/>
                  <a:pt x="5546" y="1907"/>
                </a:cubicBezTo>
                <a:cubicBezTo>
                  <a:pt x="5562" y="1874"/>
                  <a:pt x="5577" y="1841"/>
                  <a:pt x="5593" y="1808"/>
                </a:cubicBezTo>
                <a:lnTo>
                  <a:pt x="5572" y="1724"/>
                </a:lnTo>
                <a:cubicBezTo>
                  <a:pt x="5539" y="1756"/>
                  <a:pt x="5506" y="1787"/>
                  <a:pt x="5473" y="1819"/>
                </a:cubicBezTo>
                <a:cubicBezTo>
                  <a:pt x="5489" y="1775"/>
                  <a:pt x="5504" y="1730"/>
                  <a:pt x="5520" y="1686"/>
                </a:cubicBezTo>
                <a:cubicBezTo>
                  <a:pt x="5496" y="1678"/>
                  <a:pt x="5471" y="1671"/>
                  <a:pt x="5447" y="1663"/>
                </a:cubicBezTo>
                <a:cubicBezTo>
                  <a:pt x="5468" y="1639"/>
                  <a:pt x="5489" y="1614"/>
                  <a:pt x="5510" y="1590"/>
                </a:cubicBezTo>
                <a:lnTo>
                  <a:pt x="5510" y="1441"/>
                </a:lnTo>
                <a:cubicBezTo>
                  <a:pt x="5503" y="1421"/>
                  <a:pt x="5496" y="1400"/>
                  <a:pt x="5489" y="1380"/>
                </a:cubicBezTo>
                <a:cubicBezTo>
                  <a:pt x="5473" y="1372"/>
                  <a:pt x="5458" y="1365"/>
                  <a:pt x="5442" y="1357"/>
                </a:cubicBezTo>
                <a:close/>
                <a:moveTo>
                  <a:pt x="1800" y="1407"/>
                </a:moveTo>
                <a:cubicBezTo>
                  <a:pt x="1796" y="1411"/>
                  <a:pt x="1792" y="1414"/>
                  <a:pt x="1788" y="1418"/>
                </a:cubicBezTo>
                <a:lnTo>
                  <a:pt x="1722" y="1502"/>
                </a:lnTo>
                <a:lnTo>
                  <a:pt x="1783" y="1502"/>
                </a:lnTo>
                <a:cubicBezTo>
                  <a:pt x="1806" y="1491"/>
                  <a:pt x="1829" y="1479"/>
                  <a:pt x="1852" y="1468"/>
                </a:cubicBezTo>
                <a:cubicBezTo>
                  <a:pt x="1857" y="1459"/>
                  <a:pt x="1861" y="1450"/>
                  <a:pt x="1866" y="1441"/>
                </a:cubicBezTo>
                <a:lnTo>
                  <a:pt x="1835" y="1407"/>
                </a:lnTo>
                <a:lnTo>
                  <a:pt x="1800" y="1407"/>
                </a:lnTo>
                <a:close/>
                <a:moveTo>
                  <a:pt x="17202" y="1418"/>
                </a:moveTo>
                <a:cubicBezTo>
                  <a:pt x="17196" y="1435"/>
                  <a:pt x="17191" y="1451"/>
                  <a:pt x="17185" y="1468"/>
                </a:cubicBezTo>
                <a:lnTo>
                  <a:pt x="17228" y="1514"/>
                </a:lnTo>
                <a:lnTo>
                  <a:pt x="17270" y="1502"/>
                </a:lnTo>
                <a:cubicBezTo>
                  <a:pt x="17247" y="1474"/>
                  <a:pt x="17225" y="1446"/>
                  <a:pt x="17202" y="1418"/>
                </a:cubicBezTo>
                <a:close/>
                <a:moveTo>
                  <a:pt x="5220" y="1602"/>
                </a:moveTo>
                <a:lnTo>
                  <a:pt x="5168" y="1663"/>
                </a:lnTo>
                <a:lnTo>
                  <a:pt x="5110" y="1697"/>
                </a:lnTo>
                <a:cubicBezTo>
                  <a:pt x="5122" y="1717"/>
                  <a:pt x="5135" y="1738"/>
                  <a:pt x="5147" y="1758"/>
                </a:cubicBezTo>
                <a:cubicBezTo>
                  <a:pt x="5161" y="1754"/>
                  <a:pt x="5174" y="1751"/>
                  <a:pt x="5188" y="1747"/>
                </a:cubicBezTo>
                <a:lnTo>
                  <a:pt x="5235" y="1785"/>
                </a:lnTo>
                <a:lnTo>
                  <a:pt x="5282" y="1735"/>
                </a:lnTo>
                <a:cubicBezTo>
                  <a:pt x="5279" y="1719"/>
                  <a:pt x="5275" y="1702"/>
                  <a:pt x="5272" y="1686"/>
                </a:cubicBezTo>
                <a:cubicBezTo>
                  <a:pt x="5270" y="1678"/>
                  <a:pt x="5268" y="1671"/>
                  <a:pt x="5266" y="1663"/>
                </a:cubicBezTo>
                <a:lnTo>
                  <a:pt x="5251" y="1636"/>
                </a:lnTo>
                <a:lnTo>
                  <a:pt x="5220" y="1602"/>
                </a:lnTo>
                <a:close/>
                <a:moveTo>
                  <a:pt x="1550" y="1758"/>
                </a:moveTo>
                <a:lnTo>
                  <a:pt x="1192" y="2309"/>
                </a:lnTo>
                <a:lnTo>
                  <a:pt x="1256" y="2263"/>
                </a:lnTo>
                <a:cubicBezTo>
                  <a:pt x="1262" y="2237"/>
                  <a:pt x="1269" y="2212"/>
                  <a:pt x="1275" y="2186"/>
                </a:cubicBezTo>
                <a:cubicBezTo>
                  <a:pt x="1301" y="2175"/>
                  <a:pt x="1327" y="2163"/>
                  <a:pt x="1353" y="2152"/>
                </a:cubicBezTo>
                <a:lnTo>
                  <a:pt x="1307" y="2213"/>
                </a:lnTo>
                <a:cubicBezTo>
                  <a:pt x="1305" y="2230"/>
                  <a:pt x="1303" y="2246"/>
                  <a:pt x="1301" y="2263"/>
                </a:cubicBezTo>
                <a:lnTo>
                  <a:pt x="1369" y="2236"/>
                </a:lnTo>
                <a:cubicBezTo>
                  <a:pt x="1379" y="2245"/>
                  <a:pt x="1390" y="2254"/>
                  <a:pt x="1400" y="2263"/>
                </a:cubicBezTo>
                <a:cubicBezTo>
                  <a:pt x="1391" y="2283"/>
                  <a:pt x="1383" y="2304"/>
                  <a:pt x="1374" y="2324"/>
                </a:cubicBezTo>
                <a:lnTo>
                  <a:pt x="1411" y="2370"/>
                </a:lnTo>
                <a:cubicBezTo>
                  <a:pt x="1413" y="2387"/>
                  <a:pt x="1414" y="2403"/>
                  <a:pt x="1416" y="2420"/>
                </a:cubicBezTo>
                <a:lnTo>
                  <a:pt x="1456" y="2420"/>
                </a:lnTo>
                <a:cubicBezTo>
                  <a:pt x="1469" y="2412"/>
                  <a:pt x="1481" y="2405"/>
                  <a:pt x="1494" y="2397"/>
                </a:cubicBezTo>
                <a:cubicBezTo>
                  <a:pt x="1521" y="2347"/>
                  <a:pt x="1549" y="2298"/>
                  <a:pt x="1576" y="2248"/>
                </a:cubicBezTo>
                <a:lnTo>
                  <a:pt x="1659" y="2236"/>
                </a:lnTo>
                <a:lnTo>
                  <a:pt x="1741" y="2175"/>
                </a:lnTo>
                <a:cubicBezTo>
                  <a:pt x="1738" y="2130"/>
                  <a:pt x="1735" y="2086"/>
                  <a:pt x="1732" y="2041"/>
                </a:cubicBezTo>
                <a:cubicBezTo>
                  <a:pt x="1696" y="2033"/>
                  <a:pt x="1659" y="2026"/>
                  <a:pt x="1623" y="2018"/>
                </a:cubicBezTo>
                <a:cubicBezTo>
                  <a:pt x="1606" y="2054"/>
                  <a:pt x="1588" y="2089"/>
                  <a:pt x="1571" y="2125"/>
                </a:cubicBezTo>
                <a:cubicBezTo>
                  <a:pt x="1567" y="2114"/>
                  <a:pt x="1564" y="2102"/>
                  <a:pt x="1560" y="2091"/>
                </a:cubicBezTo>
                <a:lnTo>
                  <a:pt x="1618" y="2003"/>
                </a:lnTo>
                <a:cubicBezTo>
                  <a:pt x="1607" y="1958"/>
                  <a:pt x="1597" y="1914"/>
                  <a:pt x="1586" y="1869"/>
                </a:cubicBezTo>
                <a:lnTo>
                  <a:pt x="1550" y="1758"/>
                </a:lnTo>
                <a:close/>
                <a:moveTo>
                  <a:pt x="6116" y="1858"/>
                </a:moveTo>
                <a:cubicBezTo>
                  <a:pt x="6102" y="1862"/>
                  <a:pt x="6089" y="1865"/>
                  <a:pt x="6075" y="1869"/>
                </a:cubicBezTo>
                <a:cubicBezTo>
                  <a:pt x="6061" y="1893"/>
                  <a:pt x="6047" y="1918"/>
                  <a:pt x="6033" y="1942"/>
                </a:cubicBezTo>
                <a:cubicBezTo>
                  <a:pt x="6030" y="1967"/>
                  <a:pt x="6026" y="1993"/>
                  <a:pt x="6023" y="2018"/>
                </a:cubicBezTo>
                <a:lnTo>
                  <a:pt x="6075" y="2003"/>
                </a:lnTo>
                <a:cubicBezTo>
                  <a:pt x="6089" y="1992"/>
                  <a:pt x="6102" y="1980"/>
                  <a:pt x="6116" y="1969"/>
                </a:cubicBezTo>
                <a:cubicBezTo>
                  <a:pt x="6120" y="1965"/>
                  <a:pt x="6123" y="1961"/>
                  <a:pt x="6127" y="1957"/>
                </a:cubicBezTo>
                <a:cubicBezTo>
                  <a:pt x="6132" y="1937"/>
                  <a:pt x="6137" y="1916"/>
                  <a:pt x="6142" y="1896"/>
                </a:cubicBezTo>
                <a:cubicBezTo>
                  <a:pt x="6133" y="1883"/>
                  <a:pt x="6125" y="1871"/>
                  <a:pt x="6116" y="1858"/>
                </a:cubicBezTo>
                <a:close/>
                <a:moveTo>
                  <a:pt x="8759" y="2102"/>
                </a:moveTo>
                <a:cubicBezTo>
                  <a:pt x="8733" y="2126"/>
                  <a:pt x="8707" y="2151"/>
                  <a:pt x="8681" y="2175"/>
                </a:cubicBezTo>
                <a:cubicBezTo>
                  <a:pt x="8664" y="2158"/>
                  <a:pt x="8646" y="2142"/>
                  <a:pt x="8629" y="2125"/>
                </a:cubicBezTo>
                <a:cubicBezTo>
                  <a:pt x="8603" y="2154"/>
                  <a:pt x="8578" y="2184"/>
                  <a:pt x="8552" y="2213"/>
                </a:cubicBezTo>
                <a:cubicBezTo>
                  <a:pt x="8531" y="2180"/>
                  <a:pt x="8511" y="2147"/>
                  <a:pt x="8490" y="2114"/>
                </a:cubicBezTo>
                <a:lnTo>
                  <a:pt x="8417" y="2141"/>
                </a:lnTo>
                <a:cubicBezTo>
                  <a:pt x="8405" y="2169"/>
                  <a:pt x="8394" y="2197"/>
                  <a:pt x="8382" y="2225"/>
                </a:cubicBezTo>
                <a:lnTo>
                  <a:pt x="8474" y="2263"/>
                </a:lnTo>
                <a:lnTo>
                  <a:pt x="8474" y="2297"/>
                </a:lnTo>
                <a:lnTo>
                  <a:pt x="8391" y="2335"/>
                </a:lnTo>
                <a:cubicBezTo>
                  <a:pt x="8422" y="2356"/>
                  <a:pt x="8454" y="2376"/>
                  <a:pt x="8485" y="2397"/>
                </a:cubicBezTo>
                <a:lnTo>
                  <a:pt x="8433" y="2458"/>
                </a:lnTo>
                <a:lnTo>
                  <a:pt x="8563" y="2507"/>
                </a:lnTo>
                <a:cubicBezTo>
                  <a:pt x="8582" y="2515"/>
                  <a:pt x="8601" y="2522"/>
                  <a:pt x="8620" y="2530"/>
                </a:cubicBezTo>
                <a:cubicBezTo>
                  <a:pt x="8633" y="2522"/>
                  <a:pt x="8647" y="2515"/>
                  <a:pt x="8660" y="2507"/>
                </a:cubicBezTo>
                <a:lnTo>
                  <a:pt x="8801" y="2408"/>
                </a:lnTo>
                <a:lnTo>
                  <a:pt x="8867" y="2297"/>
                </a:lnTo>
                <a:cubicBezTo>
                  <a:pt x="8852" y="2265"/>
                  <a:pt x="8837" y="2234"/>
                  <a:pt x="8822" y="2202"/>
                </a:cubicBezTo>
                <a:cubicBezTo>
                  <a:pt x="8827" y="2169"/>
                  <a:pt x="8832" y="2135"/>
                  <a:pt x="8837" y="2102"/>
                </a:cubicBezTo>
                <a:lnTo>
                  <a:pt x="8759" y="2102"/>
                </a:lnTo>
                <a:close/>
                <a:moveTo>
                  <a:pt x="5567" y="2213"/>
                </a:moveTo>
                <a:cubicBezTo>
                  <a:pt x="5548" y="2254"/>
                  <a:pt x="5529" y="2294"/>
                  <a:pt x="5510" y="2335"/>
                </a:cubicBezTo>
                <a:cubicBezTo>
                  <a:pt x="5498" y="2376"/>
                  <a:pt x="5485" y="2417"/>
                  <a:pt x="5473" y="2458"/>
                </a:cubicBezTo>
                <a:cubicBezTo>
                  <a:pt x="5452" y="2478"/>
                  <a:pt x="5432" y="2499"/>
                  <a:pt x="5411" y="2519"/>
                </a:cubicBezTo>
                <a:lnTo>
                  <a:pt x="5479" y="2507"/>
                </a:lnTo>
                <a:cubicBezTo>
                  <a:pt x="5475" y="2535"/>
                  <a:pt x="5472" y="2564"/>
                  <a:pt x="5468" y="2592"/>
                </a:cubicBezTo>
                <a:cubicBezTo>
                  <a:pt x="5498" y="2568"/>
                  <a:pt x="5527" y="2543"/>
                  <a:pt x="5557" y="2519"/>
                </a:cubicBezTo>
                <a:cubicBezTo>
                  <a:pt x="5579" y="2495"/>
                  <a:pt x="5601" y="2470"/>
                  <a:pt x="5623" y="2446"/>
                </a:cubicBezTo>
                <a:cubicBezTo>
                  <a:pt x="5627" y="2466"/>
                  <a:pt x="5631" y="2487"/>
                  <a:pt x="5635" y="2507"/>
                </a:cubicBezTo>
                <a:cubicBezTo>
                  <a:pt x="5655" y="2519"/>
                  <a:pt x="5676" y="2530"/>
                  <a:pt x="5696" y="2542"/>
                </a:cubicBezTo>
                <a:cubicBezTo>
                  <a:pt x="5715" y="2525"/>
                  <a:pt x="5734" y="2509"/>
                  <a:pt x="5753" y="2492"/>
                </a:cubicBezTo>
                <a:cubicBezTo>
                  <a:pt x="5746" y="2477"/>
                  <a:pt x="5739" y="2461"/>
                  <a:pt x="5732" y="2446"/>
                </a:cubicBezTo>
                <a:lnTo>
                  <a:pt x="5696" y="2458"/>
                </a:lnTo>
                <a:cubicBezTo>
                  <a:pt x="5699" y="2438"/>
                  <a:pt x="5703" y="2417"/>
                  <a:pt x="5706" y="2397"/>
                </a:cubicBezTo>
                <a:cubicBezTo>
                  <a:pt x="5694" y="2380"/>
                  <a:pt x="5682" y="2364"/>
                  <a:pt x="5670" y="2347"/>
                </a:cubicBezTo>
                <a:cubicBezTo>
                  <a:pt x="5656" y="2330"/>
                  <a:pt x="5642" y="2314"/>
                  <a:pt x="5628" y="2297"/>
                </a:cubicBezTo>
                <a:cubicBezTo>
                  <a:pt x="5623" y="2286"/>
                  <a:pt x="5619" y="2274"/>
                  <a:pt x="5614" y="2263"/>
                </a:cubicBezTo>
                <a:lnTo>
                  <a:pt x="5588" y="2286"/>
                </a:lnTo>
                <a:cubicBezTo>
                  <a:pt x="5590" y="2266"/>
                  <a:pt x="5591" y="2245"/>
                  <a:pt x="5593" y="2225"/>
                </a:cubicBezTo>
                <a:cubicBezTo>
                  <a:pt x="5584" y="2221"/>
                  <a:pt x="5576" y="2217"/>
                  <a:pt x="5567" y="2213"/>
                </a:cubicBezTo>
                <a:close/>
                <a:moveTo>
                  <a:pt x="1473" y="2492"/>
                </a:moveTo>
                <a:cubicBezTo>
                  <a:pt x="1463" y="2509"/>
                  <a:pt x="1452" y="2525"/>
                  <a:pt x="1442" y="2542"/>
                </a:cubicBezTo>
                <a:cubicBezTo>
                  <a:pt x="1444" y="2546"/>
                  <a:pt x="1445" y="2549"/>
                  <a:pt x="1447" y="2553"/>
                </a:cubicBezTo>
                <a:cubicBezTo>
                  <a:pt x="1461" y="2549"/>
                  <a:pt x="1475" y="2546"/>
                  <a:pt x="1489" y="2542"/>
                </a:cubicBezTo>
                <a:cubicBezTo>
                  <a:pt x="1491" y="2555"/>
                  <a:pt x="1492" y="2567"/>
                  <a:pt x="1494" y="2580"/>
                </a:cubicBezTo>
                <a:cubicBezTo>
                  <a:pt x="1501" y="2588"/>
                  <a:pt x="1508" y="2595"/>
                  <a:pt x="1515" y="2603"/>
                </a:cubicBezTo>
                <a:cubicBezTo>
                  <a:pt x="1532" y="2595"/>
                  <a:pt x="1549" y="2588"/>
                  <a:pt x="1566" y="2580"/>
                </a:cubicBezTo>
                <a:cubicBezTo>
                  <a:pt x="1569" y="2571"/>
                  <a:pt x="1573" y="2562"/>
                  <a:pt x="1576" y="2553"/>
                </a:cubicBezTo>
                <a:cubicBezTo>
                  <a:pt x="1564" y="2549"/>
                  <a:pt x="1553" y="2546"/>
                  <a:pt x="1541" y="2542"/>
                </a:cubicBezTo>
                <a:cubicBezTo>
                  <a:pt x="1535" y="2530"/>
                  <a:pt x="1530" y="2519"/>
                  <a:pt x="1524" y="2507"/>
                </a:cubicBezTo>
                <a:lnTo>
                  <a:pt x="1489" y="2519"/>
                </a:lnTo>
                <a:cubicBezTo>
                  <a:pt x="1484" y="2510"/>
                  <a:pt x="1478" y="2501"/>
                  <a:pt x="1473" y="2492"/>
                </a:cubicBezTo>
                <a:close/>
                <a:moveTo>
                  <a:pt x="5572" y="2614"/>
                </a:moveTo>
                <a:cubicBezTo>
                  <a:pt x="5555" y="2635"/>
                  <a:pt x="5537" y="2655"/>
                  <a:pt x="5520" y="2676"/>
                </a:cubicBezTo>
                <a:lnTo>
                  <a:pt x="5520" y="2725"/>
                </a:lnTo>
                <a:lnTo>
                  <a:pt x="5551" y="2725"/>
                </a:lnTo>
                <a:cubicBezTo>
                  <a:pt x="5577" y="2697"/>
                  <a:pt x="5602" y="2669"/>
                  <a:pt x="5628" y="2641"/>
                </a:cubicBezTo>
                <a:cubicBezTo>
                  <a:pt x="5630" y="2632"/>
                  <a:pt x="5633" y="2623"/>
                  <a:pt x="5635" y="2614"/>
                </a:cubicBezTo>
                <a:lnTo>
                  <a:pt x="5572" y="2614"/>
                </a:lnTo>
                <a:close/>
                <a:moveTo>
                  <a:pt x="5706" y="2691"/>
                </a:moveTo>
                <a:cubicBezTo>
                  <a:pt x="5697" y="2706"/>
                  <a:pt x="5689" y="2722"/>
                  <a:pt x="5680" y="2737"/>
                </a:cubicBezTo>
                <a:cubicBezTo>
                  <a:pt x="5678" y="2742"/>
                  <a:pt x="5677" y="2747"/>
                  <a:pt x="5675" y="2752"/>
                </a:cubicBezTo>
                <a:lnTo>
                  <a:pt x="5675" y="2786"/>
                </a:lnTo>
                <a:cubicBezTo>
                  <a:pt x="5680" y="2790"/>
                  <a:pt x="5686" y="2794"/>
                  <a:pt x="5691" y="2798"/>
                </a:cubicBezTo>
                <a:cubicBezTo>
                  <a:pt x="5705" y="2774"/>
                  <a:pt x="5718" y="2749"/>
                  <a:pt x="5732" y="2725"/>
                </a:cubicBezTo>
                <a:cubicBezTo>
                  <a:pt x="5730" y="2714"/>
                  <a:pt x="5729" y="2702"/>
                  <a:pt x="5727" y="2691"/>
                </a:cubicBezTo>
                <a:lnTo>
                  <a:pt x="5706" y="2691"/>
                </a:lnTo>
                <a:close/>
                <a:moveTo>
                  <a:pt x="1451" y="2981"/>
                </a:moveTo>
                <a:lnTo>
                  <a:pt x="1395" y="3008"/>
                </a:lnTo>
                <a:cubicBezTo>
                  <a:pt x="1397" y="3025"/>
                  <a:pt x="1398" y="3041"/>
                  <a:pt x="1400" y="3058"/>
                </a:cubicBezTo>
                <a:cubicBezTo>
                  <a:pt x="1407" y="3066"/>
                  <a:pt x="1414" y="3073"/>
                  <a:pt x="1421" y="3081"/>
                </a:cubicBezTo>
                <a:cubicBezTo>
                  <a:pt x="1435" y="3073"/>
                  <a:pt x="1449" y="3066"/>
                  <a:pt x="1463" y="3058"/>
                </a:cubicBezTo>
                <a:cubicBezTo>
                  <a:pt x="1472" y="3038"/>
                  <a:pt x="1480" y="3017"/>
                  <a:pt x="1489" y="2997"/>
                </a:cubicBezTo>
                <a:cubicBezTo>
                  <a:pt x="1476" y="2992"/>
                  <a:pt x="1464" y="2986"/>
                  <a:pt x="1451" y="2981"/>
                </a:cubicBezTo>
                <a:close/>
                <a:moveTo>
                  <a:pt x="9251" y="3253"/>
                </a:moveTo>
                <a:cubicBezTo>
                  <a:pt x="9238" y="3294"/>
                  <a:pt x="9224" y="3334"/>
                  <a:pt x="9211" y="3375"/>
                </a:cubicBezTo>
                <a:cubicBezTo>
                  <a:pt x="9204" y="3423"/>
                  <a:pt x="9197" y="3472"/>
                  <a:pt x="9190" y="3520"/>
                </a:cubicBezTo>
                <a:cubicBezTo>
                  <a:pt x="9197" y="3549"/>
                  <a:pt x="9204" y="3579"/>
                  <a:pt x="9211" y="3608"/>
                </a:cubicBezTo>
                <a:cubicBezTo>
                  <a:pt x="9213" y="3657"/>
                  <a:pt x="9214" y="3705"/>
                  <a:pt x="9216" y="3754"/>
                </a:cubicBezTo>
                <a:cubicBezTo>
                  <a:pt x="9225" y="3730"/>
                  <a:pt x="9233" y="3705"/>
                  <a:pt x="9242" y="3681"/>
                </a:cubicBezTo>
                <a:cubicBezTo>
                  <a:pt x="9247" y="3692"/>
                  <a:pt x="9251" y="3704"/>
                  <a:pt x="9256" y="3715"/>
                </a:cubicBezTo>
                <a:cubicBezTo>
                  <a:pt x="9250" y="3741"/>
                  <a:pt x="9243" y="3766"/>
                  <a:pt x="9237" y="3792"/>
                </a:cubicBezTo>
                <a:cubicBezTo>
                  <a:pt x="9242" y="3803"/>
                  <a:pt x="9246" y="3815"/>
                  <a:pt x="9251" y="3826"/>
                </a:cubicBezTo>
                <a:lnTo>
                  <a:pt x="9308" y="3853"/>
                </a:lnTo>
                <a:cubicBezTo>
                  <a:pt x="9320" y="3885"/>
                  <a:pt x="9333" y="3916"/>
                  <a:pt x="9345" y="3948"/>
                </a:cubicBezTo>
                <a:cubicBezTo>
                  <a:pt x="9341" y="3981"/>
                  <a:pt x="9338" y="4015"/>
                  <a:pt x="9334" y="4048"/>
                </a:cubicBezTo>
                <a:lnTo>
                  <a:pt x="9263" y="4021"/>
                </a:lnTo>
                <a:lnTo>
                  <a:pt x="9251" y="4132"/>
                </a:lnTo>
                <a:cubicBezTo>
                  <a:pt x="9260" y="4161"/>
                  <a:pt x="9268" y="4191"/>
                  <a:pt x="9277" y="4220"/>
                </a:cubicBezTo>
                <a:cubicBezTo>
                  <a:pt x="9258" y="4235"/>
                  <a:pt x="9239" y="4251"/>
                  <a:pt x="9220" y="4266"/>
                </a:cubicBezTo>
                <a:cubicBezTo>
                  <a:pt x="9226" y="4286"/>
                  <a:pt x="9231" y="4307"/>
                  <a:pt x="9237" y="4327"/>
                </a:cubicBezTo>
                <a:lnTo>
                  <a:pt x="9319" y="4354"/>
                </a:lnTo>
                <a:cubicBezTo>
                  <a:pt x="9303" y="4362"/>
                  <a:pt x="9288" y="4369"/>
                  <a:pt x="9272" y="4377"/>
                </a:cubicBezTo>
                <a:cubicBezTo>
                  <a:pt x="9245" y="4434"/>
                  <a:pt x="9217" y="4492"/>
                  <a:pt x="9190" y="4549"/>
                </a:cubicBezTo>
                <a:cubicBezTo>
                  <a:pt x="9200" y="4557"/>
                  <a:pt x="9210" y="4564"/>
                  <a:pt x="9220" y="4572"/>
                </a:cubicBezTo>
                <a:cubicBezTo>
                  <a:pt x="9232" y="4557"/>
                  <a:pt x="9244" y="4541"/>
                  <a:pt x="9256" y="4526"/>
                </a:cubicBezTo>
                <a:cubicBezTo>
                  <a:pt x="9272" y="4530"/>
                  <a:pt x="9287" y="4533"/>
                  <a:pt x="9303" y="4537"/>
                </a:cubicBezTo>
                <a:cubicBezTo>
                  <a:pt x="9315" y="4513"/>
                  <a:pt x="9328" y="4488"/>
                  <a:pt x="9340" y="4464"/>
                </a:cubicBezTo>
                <a:cubicBezTo>
                  <a:pt x="9349" y="4476"/>
                  <a:pt x="9357" y="4487"/>
                  <a:pt x="9366" y="4499"/>
                </a:cubicBezTo>
                <a:cubicBezTo>
                  <a:pt x="9395" y="4482"/>
                  <a:pt x="9425" y="4466"/>
                  <a:pt x="9454" y="4449"/>
                </a:cubicBezTo>
                <a:lnTo>
                  <a:pt x="9527" y="4449"/>
                </a:lnTo>
                <a:cubicBezTo>
                  <a:pt x="9543" y="4421"/>
                  <a:pt x="9558" y="4393"/>
                  <a:pt x="9574" y="4365"/>
                </a:cubicBezTo>
                <a:cubicBezTo>
                  <a:pt x="9567" y="4341"/>
                  <a:pt x="9559" y="4316"/>
                  <a:pt x="9552" y="4292"/>
                </a:cubicBezTo>
                <a:cubicBezTo>
                  <a:pt x="9561" y="4276"/>
                  <a:pt x="9569" y="4259"/>
                  <a:pt x="9578" y="4243"/>
                </a:cubicBezTo>
                <a:cubicBezTo>
                  <a:pt x="9580" y="4210"/>
                  <a:pt x="9581" y="4176"/>
                  <a:pt x="9583" y="4143"/>
                </a:cubicBezTo>
                <a:cubicBezTo>
                  <a:pt x="9563" y="4135"/>
                  <a:pt x="9542" y="4128"/>
                  <a:pt x="9522" y="4120"/>
                </a:cubicBezTo>
                <a:cubicBezTo>
                  <a:pt x="9517" y="4100"/>
                  <a:pt x="9511" y="4079"/>
                  <a:pt x="9506" y="4059"/>
                </a:cubicBezTo>
                <a:cubicBezTo>
                  <a:pt x="9496" y="3998"/>
                  <a:pt x="9485" y="3937"/>
                  <a:pt x="9475" y="3876"/>
                </a:cubicBezTo>
                <a:cubicBezTo>
                  <a:pt x="9463" y="3868"/>
                  <a:pt x="9450" y="3861"/>
                  <a:pt x="9438" y="3853"/>
                </a:cubicBezTo>
                <a:cubicBezTo>
                  <a:pt x="9423" y="3787"/>
                  <a:pt x="9407" y="3720"/>
                  <a:pt x="9392" y="3654"/>
                </a:cubicBezTo>
                <a:cubicBezTo>
                  <a:pt x="9375" y="3650"/>
                  <a:pt x="9357" y="3647"/>
                  <a:pt x="9340" y="3643"/>
                </a:cubicBezTo>
                <a:cubicBezTo>
                  <a:pt x="9355" y="3598"/>
                  <a:pt x="9371" y="3554"/>
                  <a:pt x="9386" y="3509"/>
                </a:cubicBezTo>
                <a:cubicBezTo>
                  <a:pt x="9390" y="3468"/>
                  <a:pt x="9393" y="3428"/>
                  <a:pt x="9397" y="3387"/>
                </a:cubicBezTo>
                <a:lnTo>
                  <a:pt x="9345" y="3387"/>
                </a:lnTo>
                <a:cubicBezTo>
                  <a:pt x="9328" y="3395"/>
                  <a:pt x="9310" y="3402"/>
                  <a:pt x="9293" y="3410"/>
                </a:cubicBezTo>
                <a:cubicBezTo>
                  <a:pt x="9312" y="3358"/>
                  <a:pt x="9331" y="3305"/>
                  <a:pt x="9350" y="3253"/>
                </a:cubicBezTo>
                <a:cubicBezTo>
                  <a:pt x="9330" y="3257"/>
                  <a:pt x="9309" y="3260"/>
                  <a:pt x="9289" y="3264"/>
                </a:cubicBezTo>
                <a:cubicBezTo>
                  <a:pt x="9276" y="3260"/>
                  <a:pt x="9264" y="3257"/>
                  <a:pt x="9251" y="3253"/>
                </a:cubicBezTo>
                <a:close/>
                <a:moveTo>
                  <a:pt x="1923" y="3348"/>
                </a:moveTo>
                <a:lnTo>
                  <a:pt x="1887" y="3375"/>
                </a:lnTo>
                <a:lnTo>
                  <a:pt x="1819" y="3425"/>
                </a:lnTo>
                <a:cubicBezTo>
                  <a:pt x="1810" y="3449"/>
                  <a:pt x="1802" y="3473"/>
                  <a:pt x="1793" y="3497"/>
                </a:cubicBezTo>
                <a:cubicBezTo>
                  <a:pt x="1797" y="3509"/>
                  <a:pt x="1801" y="3520"/>
                  <a:pt x="1805" y="3532"/>
                </a:cubicBezTo>
                <a:cubicBezTo>
                  <a:pt x="1829" y="3512"/>
                  <a:pt x="1853" y="3491"/>
                  <a:pt x="1877" y="3471"/>
                </a:cubicBezTo>
                <a:cubicBezTo>
                  <a:pt x="1903" y="3447"/>
                  <a:pt x="1929" y="3422"/>
                  <a:pt x="1955" y="3398"/>
                </a:cubicBezTo>
                <a:lnTo>
                  <a:pt x="1955" y="3364"/>
                </a:lnTo>
                <a:cubicBezTo>
                  <a:pt x="1944" y="3359"/>
                  <a:pt x="1934" y="3353"/>
                  <a:pt x="1923" y="3348"/>
                </a:cubicBezTo>
                <a:close/>
                <a:moveTo>
                  <a:pt x="9152" y="3765"/>
                </a:moveTo>
                <a:cubicBezTo>
                  <a:pt x="9139" y="3769"/>
                  <a:pt x="9125" y="3772"/>
                  <a:pt x="9112" y="3776"/>
                </a:cubicBezTo>
                <a:cubicBezTo>
                  <a:pt x="9098" y="3802"/>
                  <a:pt x="9084" y="3827"/>
                  <a:pt x="9070" y="3853"/>
                </a:cubicBezTo>
                <a:cubicBezTo>
                  <a:pt x="9046" y="3894"/>
                  <a:pt x="9021" y="3934"/>
                  <a:pt x="8997" y="3975"/>
                </a:cubicBezTo>
                <a:cubicBezTo>
                  <a:pt x="9006" y="4023"/>
                  <a:pt x="9014" y="4072"/>
                  <a:pt x="9023" y="4120"/>
                </a:cubicBezTo>
                <a:cubicBezTo>
                  <a:pt x="9008" y="4177"/>
                  <a:pt x="8993" y="4235"/>
                  <a:pt x="8978" y="4292"/>
                </a:cubicBezTo>
                <a:lnTo>
                  <a:pt x="9049" y="4315"/>
                </a:lnTo>
                <a:cubicBezTo>
                  <a:pt x="9080" y="4283"/>
                  <a:pt x="9112" y="4252"/>
                  <a:pt x="9143" y="4220"/>
                </a:cubicBezTo>
                <a:lnTo>
                  <a:pt x="9185" y="4082"/>
                </a:lnTo>
                <a:cubicBezTo>
                  <a:pt x="9183" y="4046"/>
                  <a:pt x="9180" y="4011"/>
                  <a:pt x="9178" y="3975"/>
                </a:cubicBezTo>
                <a:cubicBezTo>
                  <a:pt x="9187" y="3938"/>
                  <a:pt x="9195" y="3901"/>
                  <a:pt x="9204" y="3864"/>
                </a:cubicBezTo>
                <a:cubicBezTo>
                  <a:pt x="9187" y="3831"/>
                  <a:pt x="9169" y="3798"/>
                  <a:pt x="9152" y="3765"/>
                </a:cubicBezTo>
                <a:close/>
                <a:moveTo>
                  <a:pt x="2695" y="3926"/>
                </a:moveTo>
                <a:cubicBezTo>
                  <a:pt x="2688" y="3942"/>
                  <a:pt x="2681" y="3959"/>
                  <a:pt x="2674" y="3975"/>
                </a:cubicBezTo>
                <a:cubicBezTo>
                  <a:pt x="2671" y="3999"/>
                  <a:pt x="2668" y="4024"/>
                  <a:pt x="2665" y="4048"/>
                </a:cubicBezTo>
                <a:cubicBezTo>
                  <a:pt x="2666" y="4059"/>
                  <a:pt x="2668" y="4071"/>
                  <a:pt x="2669" y="4082"/>
                </a:cubicBezTo>
                <a:cubicBezTo>
                  <a:pt x="2668" y="4108"/>
                  <a:pt x="2666" y="4133"/>
                  <a:pt x="2665" y="4159"/>
                </a:cubicBezTo>
                <a:lnTo>
                  <a:pt x="2674" y="4231"/>
                </a:lnTo>
                <a:lnTo>
                  <a:pt x="2695" y="4231"/>
                </a:lnTo>
                <a:cubicBezTo>
                  <a:pt x="2693" y="4190"/>
                  <a:pt x="2692" y="4150"/>
                  <a:pt x="2690" y="4109"/>
                </a:cubicBezTo>
                <a:cubicBezTo>
                  <a:pt x="2716" y="4052"/>
                  <a:pt x="2742" y="3994"/>
                  <a:pt x="2768" y="3937"/>
                </a:cubicBezTo>
                <a:cubicBezTo>
                  <a:pt x="2751" y="3941"/>
                  <a:pt x="2733" y="3944"/>
                  <a:pt x="2716" y="3948"/>
                </a:cubicBezTo>
                <a:cubicBezTo>
                  <a:pt x="2709" y="3941"/>
                  <a:pt x="2702" y="3933"/>
                  <a:pt x="2695" y="3926"/>
                </a:cubicBezTo>
                <a:close/>
                <a:moveTo>
                  <a:pt x="6587" y="4315"/>
                </a:moveTo>
                <a:cubicBezTo>
                  <a:pt x="6570" y="4332"/>
                  <a:pt x="6552" y="4348"/>
                  <a:pt x="6535" y="4365"/>
                </a:cubicBezTo>
                <a:lnTo>
                  <a:pt x="6490" y="4464"/>
                </a:lnTo>
                <a:cubicBezTo>
                  <a:pt x="6460" y="4546"/>
                  <a:pt x="6431" y="4627"/>
                  <a:pt x="6401" y="4709"/>
                </a:cubicBezTo>
                <a:lnTo>
                  <a:pt x="6344" y="4805"/>
                </a:lnTo>
                <a:cubicBezTo>
                  <a:pt x="6349" y="4818"/>
                  <a:pt x="6355" y="4830"/>
                  <a:pt x="6360" y="4843"/>
                </a:cubicBezTo>
                <a:cubicBezTo>
                  <a:pt x="6346" y="4863"/>
                  <a:pt x="6332" y="4884"/>
                  <a:pt x="6318" y="4904"/>
                </a:cubicBezTo>
                <a:cubicBezTo>
                  <a:pt x="6320" y="4921"/>
                  <a:pt x="6321" y="4937"/>
                  <a:pt x="6323" y="4954"/>
                </a:cubicBezTo>
                <a:lnTo>
                  <a:pt x="6427" y="4954"/>
                </a:lnTo>
                <a:cubicBezTo>
                  <a:pt x="6446" y="4949"/>
                  <a:pt x="6464" y="4943"/>
                  <a:pt x="6483" y="4938"/>
                </a:cubicBezTo>
                <a:lnTo>
                  <a:pt x="6530" y="4988"/>
                </a:lnTo>
                <a:cubicBezTo>
                  <a:pt x="6514" y="5012"/>
                  <a:pt x="6499" y="5037"/>
                  <a:pt x="6483" y="5061"/>
                </a:cubicBezTo>
                <a:lnTo>
                  <a:pt x="6516" y="5061"/>
                </a:lnTo>
                <a:cubicBezTo>
                  <a:pt x="6542" y="5016"/>
                  <a:pt x="6568" y="4972"/>
                  <a:pt x="6594" y="4927"/>
                </a:cubicBezTo>
                <a:cubicBezTo>
                  <a:pt x="6599" y="4936"/>
                  <a:pt x="6603" y="4945"/>
                  <a:pt x="6608" y="4954"/>
                </a:cubicBezTo>
                <a:cubicBezTo>
                  <a:pt x="6599" y="4995"/>
                  <a:pt x="6591" y="5035"/>
                  <a:pt x="6582" y="5076"/>
                </a:cubicBezTo>
                <a:lnTo>
                  <a:pt x="6613" y="5110"/>
                </a:lnTo>
                <a:cubicBezTo>
                  <a:pt x="6622" y="5106"/>
                  <a:pt x="6630" y="5103"/>
                  <a:pt x="6639" y="5099"/>
                </a:cubicBezTo>
                <a:cubicBezTo>
                  <a:pt x="6651" y="5054"/>
                  <a:pt x="6664" y="5010"/>
                  <a:pt x="6676" y="4965"/>
                </a:cubicBezTo>
                <a:cubicBezTo>
                  <a:pt x="6674" y="4932"/>
                  <a:pt x="6673" y="4899"/>
                  <a:pt x="6671" y="4866"/>
                </a:cubicBezTo>
                <a:cubicBezTo>
                  <a:pt x="6673" y="4838"/>
                  <a:pt x="6674" y="4810"/>
                  <a:pt x="6676" y="4782"/>
                </a:cubicBezTo>
                <a:cubicBezTo>
                  <a:pt x="6662" y="4790"/>
                  <a:pt x="6648" y="4797"/>
                  <a:pt x="6634" y="4805"/>
                </a:cubicBezTo>
                <a:cubicBezTo>
                  <a:pt x="6644" y="4768"/>
                  <a:pt x="6655" y="4731"/>
                  <a:pt x="6665" y="4694"/>
                </a:cubicBezTo>
                <a:lnTo>
                  <a:pt x="6619" y="4648"/>
                </a:lnTo>
                <a:cubicBezTo>
                  <a:pt x="6608" y="4659"/>
                  <a:pt x="6598" y="4671"/>
                  <a:pt x="6587" y="4682"/>
                </a:cubicBezTo>
                <a:lnTo>
                  <a:pt x="6547" y="4633"/>
                </a:lnTo>
                <a:cubicBezTo>
                  <a:pt x="6556" y="4618"/>
                  <a:pt x="6564" y="4602"/>
                  <a:pt x="6573" y="4587"/>
                </a:cubicBezTo>
                <a:cubicBezTo>
                  <a:pt x="6563" y="4574"/>
                  <a:pt x="6552" y="4562"/>
                  <a:pt x="6542" y="4549"/>
                </a:cubicBezTo>
                <a:cubicBezTo>
                  <a:pt x="6528" y="4565"/>
                  <a:pt x="6514" y="4582"/>
                  <a:pt x="6500" y="4598"/>
                </a:cubicBezTo>
                <a:cubicBezTo>
                  <a:pt x="6517" y="4553"/>
                  <a:pt x="6534" y="4509"/>
                  <a:pt x="6551" y="4464"/>
                </a:cubicBezTo>
                <a:cubicBezTo>
                  <a:pt x="6565" y="4431"/>
                  <a:pt x="6580" y="4398"/>
                  <a:pt x="6594" y="4365"/>
                </a:cubicBezTo>
                <a:cubicBezTo>
                  <a:pt x="6599" y="4352"/>
                  <a:pt x="6603" y="4340"/>
                  <a:pt x="6608" y="4327"/>
                </a:cubicBezTo>
                <a:lnTo>
                  <a:pt x="6587" y="4315"/>
                </a:lnTo>
                <a:close/>
                <a:moveTo>
                  <a:pt x="2768" y="4449"/>
                </a:moveTo>
                <a:cubicBezTo>
                  <a:pt x="2763" y="4462"/>
                  <a:pt x="2757" y="4474"/>
                  <a:pt x="2752" y="4487"/>
                </a:cubicBezTo>
                <a:cubicBezTo>
                  <a:pt x="2750" y="4515"/>
                  <a:pt x="2749" y="4544"/>
                  <a:pt x="2747" y="4572"/>
                </a:cubicBezTo>
                <a:lnTo>
                  <a:pt x="2794" y="4598"/>
                </a:lnTo>
                <a:cubicBezTo>
                  <a:pt x="2792" y="4615"/>
                  <a:pt x="2791" y="4631"/>
                  <a:pt x="2789" y="4648"/>
                </a:cubicBezTo>
                <a:cubicBezTo>
                  <a:pt x="2799" y="4663"/>
                  <a:pt x="2810" y="4679"/>
                  <a:pt x="2820" y="4694"/>
                </a:cubicBezTo>
                <a:lnTo>
                  <a:pt x="2820" y="4755"/>
                </a:lnTo>
                <a:cubicBezTo>
                  <a:pt x="2843" y="4780"/>
                  <a:pt x="2865" y="4806"/>
                  <a:pt x="2888" y="4831"/>
                </a:cubicBezTo>
                <a:cubicBezTo>
                  <a:pt x="2900" y="4822"/>
                  <a:pt x="2912" y="4814"/>
                  <a:pt x="2924" y="4805"/>
                </a:cubicBezTo>
                <a:lnTo>
                  <a:pt x="2924" y="4721"/>
                </a:lnTo>
                <a:cubicBezTo>
                  <a:pt x="2914" y="4700"/>
                  <a:pt x="2903" y="4680"/>
                  <a:pt x="2893" y="4659"/>
                </a:cubicBezTo>
                <a:cubicBezTo>
                  <a:pt x="2891" y="4635"/>
                  <a:pt x="2890" y="4611"/>
                  <a:pt x="2888" y="4587"/>
                </a:cubicBezTo>
                <a:cubicBezTo>
                  <a:pt x="2886" y="4567"/>
                  <a:pt x="2884" y="4546"/>
                  <a:pt x="2882" y="4526"/>
                </a:cubicBezTo>
                <a:cubicBezTo>
                  <a:pt x="2868" y="4521"/>
                  <a:pt x="2855" y="4515"/>
                  <a:pt x="2841" y="4510"/>
                </a:cubicBezTo>
                <a:lnTo>
                  <a:pt x="2815" y="4487"/>
                </a:lnTo>
                <a:lnTo>
                  <a:pt x="2768" y="4449"/>
                </a:lnTo>
                <a:close/>
                <a:moveTo>
                  <a:pt x="6111" y="4572"/>
                </a:moveTo>
                <a:cubicBezTo>
                  <a:pt x="6106" y="4581"/>
                  <a:pt x="6100" y="4589"/>
                  <a:pt x="6095" y="4598"/>
                </a:cubicBezTo>
                <a:cubicBezTo>
                  <a:pt x="6107" y="4622"/>
                  <a:pt x="6120" y="4647"/>
                  <a:pt x="6132" y="4671"/>
                </a:cubicBezTo>
                <a:lnTo>
                  <a:pt x="6194" y="4721"/>
                </a:lnTo>
                <a:cubicBezTo>
                  <a:pt x="6202" y="4717"/>
                  <a:pt x="6211" y="4713"/>
                  <a:pt x="6219" y="4709"/>
                </a:cubicBezTo>
                <a:lnTo>
                  <a:pt x="6219" y="4682"/>
                </a:lnTo>
                <a:cubicBezTo>
                  <a:pt x="6206" y="4662"/>
                  <a:pt x="6192" y="4641"/>
                  <a:pt x="6179" y="4621"/>
                </a:cubicBezTo>
                <a:cubicBezTo>
                  <a:pt x="6156" y="4605"/>
                  <a:pt x="6134" y="4588"/>
                  <a:pt x="6111" y="4572"/>
                </a:cubicBezTo>
                <a:close/>
                <a:moveTo>
                  <a:pt x="6054" y="5038"/>
                </a:moveTo>
                <a:cubicBezTo>
                  <a:pt x="6045" y="5055"/>
                  <a:pt x="6037" y="5071"/>
                  <a:pt x="6028" y="5088"/>
                </a:cubicBezTo>
                <a:cubicBezTo>
                  <a:pt x="6030" y="5108"/>
                  <a:pt x="6031" y="5129"/>
                  <a:pt x="6033" y="5149"/>
                </a:cubicBezTo>
                <a:cubicBezTo>
                  <a:pt x="6054" y="5169"/>
                  <a:pt x="6074" y="5190"/>
                  <a:pt x="6095" y="5210"/>
                </a:cubicBezTo>
                <a:lnTo>
                  <a:pt x="6116" y="5198"/>
                </a:lnTo>
                <a:cubicBezTo>
                  <a:pt x="6128" y="5178"/>
                  <a:pt x="6141" y="5157"/>
                  <a:pt x="6153" y="5137"/>
                </a:cubicBezTo>
                <a:lnTo>
                  <a:pt x="6101" y="5137"/>
                </a:lnTo>
                <a:cubicBezTo>
                  <a:pt x="6089" y="5128"/>
                  <a:pt x="6076" y="5119"/>
                  <a:pt x="6064" y="5110"/>
                </a:cubicBezTo>
                <a:cubicBezTo>
                  <a:pt x="6061" y="5086"/>
                  <a:pt x="6057" y="5062"/>
                  <a:pt x="6054" y="5038"/>
                </a:cubicBezTo>
                <a:close/>
                <a:moveTo>
                  <a:pt x="12247" y="5061"/>
                </a:moveTo>
                <a:cubicBezTo>
                  <a:pt x="12264" y="5074"/>
                  <a:pt x="12282" y="5086"/>
                  <a:pt x="12299" y="5099"/>
                </a:cubicBezTo>
                <a:cubicBezTo>
                  <a:pt x="12316" y="5095"/>
                  <a:pt x="12334" y="5092"/>
                  <a:pt x="12351" y="5088"/>
                </a:cubicBezTo>
                <a:cubicBezTo>
                  <a:pt x="12358" y="5120"/>
                  <a:pt x="12365" y="5151"/>
                  <a:pt x="12372" y="5183"/>
                </a:cubicBezTo>
                <a:cubicBezTo>
                  <a:pt x="12374" y="5237"/>
                  <a:pt x="12375" y="5290"/>
                  <a:pt x="12377" y="5344"/>
                </a:cubicBezTo>
                <a:cubicBezTo>
                  <a:pt x="12360" y="5336"/>
                  <a:pt x="12342" y="5329"/>
                  <a:pt x="12325" y="5321"/>
                </a:cubicBezTo>
                <a:cubicBezTo>
                  <a:pt x="12311" y="5329"/>
                  <a:pt x="12297" y="5336"/>
                  <a:pt x="12283" y="5344"/>
                </a:cubicBezTo>
                <a:cubicBezTo>
                  <a:pt x="12287" y="5385"/>
                  <a:pt x="12290" y="5425"/>
                  <a:pt x="12294" y="5466"/>
                </a:cubicBezTo>
                <a:lnTo>
                  <a:pt x="12236" y="5454"/>
                </a:lnTo>
                <a:cubicBezTo>
                  <a:pt x="12238" y="5471"/>
                  <a:pt x="12241" y="5487"/>
                  <a:pt x="12243" y="5504"/>
                </a:cubicBezTo>
                <a:lnTo>
                  <a:pt x="12278" y="5539"/>
                </a:lnTo>
                <a:cubicBezTo>
                  <a:pt x="12292" y="5589"/>
                  <a:pt x="12306" y="5638"/>
                  <a:pt x="12320" y="5688"/>
                </a:cubicBezTo>
                <a:cubicBezTo>
                  <a:pt x="12342" y="5703"/>
                  <a:pt x="12365" y="5718"/>
                  <a:pt x="12387" y="5733"/>
                </a:cubicBezTo>
                <a:cubicBezTo>
                  <a:pt x="12392" y="5754"/>
                  <a:pt x="12398" y="5774"/>
                  <a:pt x="12403" y="5795"/>
                </a:cubicBezTo>
                <a:cubicBezTo>
                  <a:pt x="12401" y="5815"/>
                  <a:pt x="12400" y="5836"/>
                  <a:pt x="12398" y="5856"/>
                </a:cubicBezTo>
                <a:cubicBezTo>
                  <a:pt x="12400" y="5869"/>
                  <a:pt x="12401" y="5881"/>
                  <a:pt x="12403" y="5894"/>
                </a:cubicBezTo>
                <a:cubicBezTo>
                  <a:pt x="12412" y="5931"/>
                  <a:pt x="12420" y="5968"/>
                  <a:pt x="12429" y="6005"/>
                </a:cubicBezTo>
                <a:cubicBezTo>
                  <a:pt x="12427" y="5964"/>
                  <a:pt x="12426" y="5924"/>
                  <a:pt x="12424" y="5883"/>
                </a:cubicBezTo>
                <a:cubicBezTo>
                  <a:pt x="12437" y="5870"/>
                  <a:pt x="12451" y="5857"/>
                  <a:pt x="12464" y="5844"/>
                </a:cubicBezTo>
                <a:cubicBezTo>
                  <a:pt x="12473" y="5877"/>
                  <a:pt x="12481" y="5911"/>
                  <a:pt x="12490" y="5944"/>
                </a:cubicBezTo>
                <a:cubicBezTo>
                  <a:pt x="12507" y="5976"/>
                  <a:pt x="12525" y="6007"/>
                  <a:pt x="12542" y="6039"/>
                </a:cubicBezTo>
                <a:cubicBezTo>
                  <a:pt x="12529" y="6056"/>
                  <a:pt x="12515" y="6072"/>
                  <a:pt x="12502" y="6089"/>
                </a:cubicBezTo>
                <a:cubicBezTo>
                  <a:pt x="12482" y="6078"/>
                  <a:pt x="12463" y="6066"/>
                  <a:pt x="12443" y="6055"/>
                </a:cubicBezTo>
                <a:lnTo>
                  <a:pt x="12443" y="6188"/>
                </a:lnTo>
                <a:lnTo>
                  <a:pt x="12481" y="6200"/>
                </a:lnTo>
                <a:cubicBezTo>
                  <a:pt x="12479" y="6237"/>
                  <a:pt x="12478" y="6274"/>
                  <a:pt x="12476" y="6311"/>
                </a:cubicBezTo>
                <a:cubicBezTo>
                  <a:pt x="12491" y="6327"/>
                  <a:pt x="12506" y="6344"/>
                  <a:pt x="12521" y="6360"/>
                </a:cubicBezTo>
                <a:cubicBezTo>
                  <a:pt x="12523" y="6416"/>
                  <a:pt x="12526" y="6473"/>
                  <a:pt x="12528" y="6529"/>
                </a:cubicBezTo>
                <a:cubicBezTo>
                  <a:pt x="12534" y="6566"/>
                  <a:pt x="12541" y="6602"/>
                  <a:pt x="12547" y="6639"/>
                </a:cubicBezTo>
                <a:lnTo>
                  <a:pt x="12547" y="6678"/>
                </a:lnTo>
                <a:cubicBezTo>
                  <a:pt x="12519" y="6689"/>
                  <a:pt x="12492" y="6701"/>
                  <a:pt x="12464" y="6712"/>
                </a:cubicBezTo>
                <a:cubicBezTo>
                  <a:pt x="12437" y="6704"/>
                  <a:pt x="12409" y="6697"/>
                  <a:pt x="12382" y="6689"/>
                </a:cubicBezTo>
                <a:cubicBezTo>
                  <a:pt x="12366" y="6661"/>
                  <a:pt x="12351" y="6633"/>
                  <a:pt x="12335" y="6605"/>
                </a:cubicBezTo>
                <a:cubicBezTo>
                  <a:pt x="12316" y="6592"/>
                  <a:pt x="12297" y="6580"/>
                  <a:pt x="12278" y="6567"/>
                </a:cubicBezTo>
                <a:cubicBezTo>
                  <a:pt x="12269" y="6526"/>
                  <a:pt x="12261" y="6485"/>
                  <a:pt x="12252" y="6444"/>
                </a:cubicBezTo>
                <a:lnTo>
                  <a:pt x="12243" y="6360"/>
                </a:lnTo>
                <a:cubicBezTo>
                  <a:pt x="12248" y="6347"/>
                  <a:pt x="12252" y="6335"/>
                  <a:pt x="12257" y="6322"/>
                </a:cubicBezTo>
                <a:cubicBezTo>
                  <a:pt x="12259" y="6302"/>
                  <a:pt x="12260" y="6281"/>
                  <a:pt x="12262" y="6261"/>
                </a:cubicBezTo>
                <a:lnTo>
                  <a:pt x="12262" y="6139"/>
                </a:lnTo>
                <a:lnTo>
                  <a:pt x="12309" y="6127"/>
                </a:lnTo>
                <a:cubicBezTo>
                  <a:pt x="12302" y="6111"/>
                  <a:pt x="12295" y="6094"/>
                  <a:pt x="12288" y="6078"/>
                </a:cubicBezTo>
                <a:cubicBezTo>
                  <a:pt x="12279" y="6074"/>
                  <a:pt x="12271" y="6070"/>
                  <a:pt x="12262" y="6066"/>
                </a:cubicBezTo>
                <a:lnTo>
                  <a:pt x="12226" y="5955"/>
                </a:lnTo>
                <a:cubicBezTo>
                  <a:pt x="12212" y="5935"/>
                  <a:pt x="12198" y="5914"/>
                  <a:pt x="12184" y="5894"/>
                </a:cubicBezTo>
                <a:cubicBezTo>
                  <a:pt x="12158" y="5833"/>
                  <a:pt x="12133" y="5772"/>
                  <a:pt x="12107" y="5711"/>
                </a:cubicBezTo>
                <a:cubicBezTo>
                  <a:pt x="12105" y="5674"/>
                  <a:pt x="12104" y="5637"/>
                  <a:pt x="12102" y="5600"/>
                </a:cubicBezTo>
                <a:cubicBezTo>
                  <a:pt x="12081" y="5551"/>
                  <a:pt x="12061" y="5503"/>
                  <a:pt x="12040" y="5454"/>
                </a:cubicBezTo>
                <a:cubicBezTo>
                  <a:pt x="12052" y="5401"/>
                  <a:pt x="12064" y="5347"/>
                  <a:pt x="12076" y="5294"/>
                </a:cubicBezTo>
                <a:cubicBezTo>
                  <a:pt x="12093" y="5286"/>
                  <a:pt x="12111" y="5279"/>
                  <a:pt x="12128" y="5271"/>
                </a:cubicBezTo>
                <a:cubicBezTo>
                  <a:pt x="12133" y="5238"/>
                  <a:pt x="12139" y="5205"/>
                  <a:pt x="12144" y="5172"/>
                </a:cubicBezTo>
                <a:lnTo>
                  <a:pt x="12191" y="5137"/>
                </a:lnTo>
                <a:cubicBezTo>
                  <a:pt x="12210" y="5112"/>
                  <a:pt x="12228" y="5086"/>
                  <a:pt x="12247" y="5061"/>
                </a:cubicBezTo>
                <a:close/>
                <a:moveTo>
                  <a:pt x="11588" y="5076"/>
                </a:moveTo>
                <a:cubicBezTo>
                  <a:pt x="11590" y="5087"/>
                  <a:pt x="11593" y="5099"/>
                  <a:pt x="11595" y="5110"/>
                </a:cubicBezTo>
                <a:cubicBezTo>
                  <a:pt x="11571" y="5131"/>
                  <a:pt x="11546" y="5151"/>
                  <a:pt x="11522" y="5172"/>
                </a:cubicBezTo>
                <a:cubicBezTo>
                  <a:pt x="11534" y="5192"/>
                  <a:pt x="11546" y="5213"/>
                  <a:pt x="11558" y="5233"/>
                </a:cubicBezTo>
                <a:cubicBezTo>
                  <a:pt x="11546" y="5278"/>
                  <a:pt x="11534" y="5322"/>
                  <a:pt x="11522" y="5367"/>
                </a:cubicBezTo>
                <a:cubicBezTo>
                  <a:pt x="11510" y="5376"/>
                  <a:pt x="11497" y="5384"/>
                  <a:pt x="11485" y="5393"/>
                </a:cubicBezTo>
                <a:lnTo>
                  <a:pt x="11536" y="5489"/>
                </a:lnTo>
                <a:cubicBezTo>
                  <a:pt x="11559" y="5509"/>
                  <a:pt x="11581" y="5530"/>
                  <a:pt x="11604" y="5550"/>
                </a:cubicBezTo>
                <a:cubicBezTo>
                  <a:pt x="11632" y="5596"/>
                  <a:pt x="11659" y="5642"/>
                  <a:pt x="11687" y="5688"/>
                </a:cubicBezTo>
                <a:cubicBezTo>
                  <a:pt x="11696" y="5703"/>
                  <a:pt x="11704" y="5718"/>
                  <a:pt x="11713" y="5733"/>
                </a:cubicBezTo>
                <a:cubicBezTo>
                  <a:pt x="11723" y="5742"/>
                  <a:pt x="11734" y="5751"/>
                  <a:pt x="11744" y="5760"/>
                </a:cubicBezTo>
                <a:cubicBezTo>
                  <a:pt x="11756" y="5780"/>
                  <a:pt x="11769" y="5801"/>
                  <a:pt x="11781" y="5821"/>
                </a:cubicBezTo>
                <a:lnTo>
                  <a:pt x="11802" y="5932"/>
                </a:lnTo>
                <a:cubicBezTo>
                  <a:pt x="11800" y="5956"/>
                  <a:pt x="11798" y="5981"/>
                  <a:pt x="11796" y="6005"/>
                </a:cubicBezTo>
                <a:lnTo>
                  <a:pt x="11739" y="6089"/>
                </a:lnTo>
                <a:cubicBezTo>
                  <a:pt x="11723" y="6085"/>
                  <a:pt x="11708" y="6082"/>
                  <a:pt x="11692" y="6078"/>
                </a:cubicBezTo>
                <a:cubicBezTo>
                  <a:pt x="11671" y="6085"/>
                  <a:pt x="11651" y="6093"/>
                  <a:pt x="11630" y="6100"/>
                </a:cubicBezTo>
                <a:lnTo>
                  <a:pt x="11548" y="6039"/>
                </a:lnTo>
                <a:lnTo>
                  <a:pt x="11444" y="5932"/>
                </a:lnTo>
                <a:lnTo>
                  <a:pt x="11350" y="5932"/>
                </a:lnTo>
                <a:lnTo>
                  <a:pt x="11289" y="5978"/>
                </a:lnTo>
                <a:cubicBezTo>
                  <a:pt x="11268" y="6015"/>
                  <a:pt x="11246" y="6052"/>
                  <a:pt x="11225" y="6089"/>
                </a:cubicBezTo>
                <a:lnTo>
                  <a:pt x="11117" y="6066"/>
                </a:lnTo>
                <a:cubicBezTo>
                  <a:pt x="11112" y="6107"/>
                  <a:pt x="11107" y="6147"/>
                  <a:pt x="11102" y="6188"/>
                </a:cubicBezTo>
                <a:lnTo>
                  <a:pt x="11013" y="6200"/>
                </a:lnTo>
                <a:cubicBezTo>
                  <a:pt x="10994" y="6253"/>
                  <a:pt x="10976" y="6307"/>
                  <a:pt x="10957" y="6360"/>
                </a:cubicBezTo>
                <a:cubicBezTo>
                  <a:pt x="10971" y="6384"/>
                  <a:pt x="10985" y="6409"/>
                  <a:pt x="10999" y="6433"/>
                </a:cubicBezTo>
                <a:cubicBezTo>
                  <a:pt x="10992" y="6474"/>
                  <a:pt x="10985" y="6514"/>
                  <a:pt x="10978" y="6555"/>
                </a:cubicBezTo>
                <a:cubicBezTo>
                  <a:pt x="10994" y="6583"/>
                  <a:pt x="11009" y="6611"/>
                  <a:pt x="11025" y="6639"/>
                </a:cubicBezTo>
                <a:cubicBezTo>
                  <a:pt x="11038" y="6693"/>
                  <a:pt x="11052" y="6746"/>
                  <a:pt x="11065" y="6800"/>
                </a:cubicBezTo>
                <a:lnTo>
                  <a:pt x="11128" y="6800"/>
                </a:lnTo>
                <a:lnTo>
                  <a:pt x="11185" y="6884"/>
                </a:lnTo>
                <a:cubicBezTo>
                  <a:pt x="11197" y="6876"/>
                  <a:pt x="11209" y="6869"/>
                  <a:pt x="11221" y="6861"/>
                </a:cubicBezTo>
                <a:cubicBezTo>
                  <a:pt x="11225" y="6841"/>
                  <a:pt x="11228" y="6820"/>
                  <a:pt x="11232" y="6800"/>
                </a:cubicBezTo>
                <a:lnTo>
                  <a:pt x="11294" y="6800"/>
                </a:lnTo>
                <a:lnTo>
                  <a:pt x="11345" y="6884"/>
                </a:lnTo>
                <a:cubicBezTo>
                  <a:pt x="11374" y="6880"/>
                  <a:pt x="11404" y="6877"/>
                  <a:pt x="11433" y="6873"/>
                </a:cubicBezTo>
                <a:cubicBezTo>
                  <a:pt x="11445" y="6840"/>
                  <a:pt x="11458" y="6806"/>
                  <a:pt x="11470" y="6773"/>
                </a:cubicBezTo>
                <a:cubicBezTo>
                  <a:pt x="11487" y="6786"/>
                  <a:pt x="11505" y="6798"/>
                  <a:pt x="11522" y="6811"/>
                </a:cubicBezTo>
                <a:cubicBezTo>
                  <a:pt x="11534" y="6807"/>
                  <a:pt x="11546" y="6804"/>
                  <a:pt x="11558" y="6800"/>
                </a:cubicBezTo>
                <a:cubicBezTo>
                  <a:pt x="11551" y="6820"/>
                  <a:pt x="11543" y="6841"/>
                  <a:pt x="11536" y="6861"/>
                </a:cubicBezTo>
                <a:cubicBezTo>
                  <a:pt x="11545" y="6885"/>
                  <a:pt x="11553" y="6910"/>
                  <a:pt x="11562" y="6934"/>
                </a:cubicBezTo>
                <a:cubicBezTo>
                  <a:pt x="11559" y="6954"/>
                  <a:pt x="11556" y="6975"/>
                  <a:pt x="11553" y="6995"/>
                </a:cubicBezTo>
                <a:cubicBezTo>
                  <a:pt x="11556" y="7036"/>
                  <a:pt x="11559" y="7076"/>
                  <a:pt x="11562" y="7117"/>
                </a:cubicBezTo>
                <a:cubicBezTo>
                  <a:pt x="11556" y="7154"/>
                  <a:pt x="11549" y="7191"/>
                  <a:pt x="11543" y="7228"/>
                </a:cubicBezTo>
                <a:cubicBezTo>
                  <a:pt x="11538" y="7273"/>
                  <a:pt x="11532" y="7317"/>
                  <a:pt x="11527" y="7362"/>
                </a:cubicBezTo>
                <a:cubicBezTo>
                  <a:pt x="11525" y="7375"/>
                  <a:pt x="11524" y="7387"/>
                  <a:pt x="11522" y="7400"/>
                </a:cubicBezTo>
                <a:cubicBezTo>
                  <a:pt x="11520" y="7441"/>
                  <a:pt x="11519" y="7481"/>
                  <a:pt x="11517" y="7522"/>
                </a:cubicBezTo>
                <a:cubicBezTo>
                  <a:pt x="11513" y="7546"/>
                  <a:pt x="11510" y="7571"/>
                  <a:pt x="11506" y="7595"/>
                </a:cubicBezTo>
                <a:cubicBezTo>
                  <a:pt x="11508" y="7599"/>
                  <a:pt x="11509" y="7602"/>
                  <a:pt x="11511" y="7606"/>
                </a:cubicBezTo>
                <a:cubicBezTo>
                  <a:pt x="11506" y="7623"/>
                  <a:pt x="11501" y="7639"/>
                  <a:pt x="11496" y="7656"/>
                </a:cubicBezTo>
                <a:cubicBezTo>
                  <a:pt x="11487" y="7668"/>
                  <a:pt x="11479" y="7679"/>
                  <a:pt x="11470" y="7691"/>
                </a:cubicBezTo>
                <a:lnTo>
                  <a:pt x="11423" y="7679"/>
                </a:lnTo>
                <a:cubicBezTo>
                  <a:pt x="11407" y="7668"/>
                  <a:pt x="11392" y="7656"/>
                  <a:pt x="11376" y="7645"/>
                </a:cubicBezTo>
                <a:cubicBezTo>
                  <a:pt x="11373" y="7660"/>
                  <a:pt x="11369" y="7676"/>
                  <a:pt x="11366" y="7691"/>
                </a:cubicBezTo>
                <a:cubicBezTo>
                  <a:pt x="11359" y="7663"/>
                  <a:pt x="11352" y="7634"/>
                  <a:pt x="11345" y="7606"/>
                </a:cubicBezTo>
                <a:cubicBezTo>
                  <a:pt x="11331" y="7599"/>
                  <a:pt x="11317" y="7591"/>
                  <a:pt x="11303" y="7584"/>
                </a:cubicBezTo>
                <a:cubicBezTo>
                  <a:pt x="11286" y="7588"/>
                  <a:pt x="11268" y="7591"/>
                  <a:pt x="11251" y="7595"/>
                </a:cubicBezTo>
                <a:cubicBezTo>
                  <a:pt x="11245" y="7612"/>
                  <a:pt x="11238" y="7628"/>
                  <a:pt x="11232" y="7645"/>
                </a:cubicBezTo>
                <a:cubicBezTo>
                  <a:pt x="11218" y="7660"/>
                  <a:pt x="11204" y="7676"/>
                  <a:pt x="11190" y="7691"/>
                </a:cubicBezTo>
                <a:lnTo>
                  <a:pt x="11164" y="7668"/>
                </a:lnTo>
                <a:cubicBezTo>
                  <a:pt x="11145" y="7651"/>
                  <a:pt x="11126" y="7635"/>
                  <a:pt x="11107" y="7618"/>
                </a:cubicBezTo>
                <a:lnTo>
                  <a:pt x="11051" y="7568"/>
                </a:lnTo>
                <a:lnTo>
                  <a:pt x="10973" y="7568"/>
                </a:lnTo>
                <a:cubicBezTo>
                  <a:pt x="10968" y="7553"/>
                  <a:pt x="10962" y="7537"/>
                  <a:pt x="10957" y="7522"/>
                </a:cubicBezTo>
                <a:cubicBezTo>
                  <a:pt x="10938" y="7513"/>
                  <a:pt x="10919" y="7505"/>
                  <a:pt x="10900" y="7496"/>
                </a:cubicBezTo>
                <a:cubicBezTo>
                  <a:pt x="10893" y="7488"/>
                  <a:pt x="10886" y="7481"/>
                  <a:pt x="10879" y="7473"/>
                </a:cubicBezTo>
                <a:lnTo>
                  <a:pt x="10858" y="7473"/>
                </a:lnTo>
                <a:cubicBezTo>
                  <a:pt x="10851" y="7449"/>
                  <a:pt x="10844" y="7424"/>
                  <a:pt x="10837" y="7400"/>
                </a:cubicBezTo>
                <a:cubicBezTo>
                  <a:pt x="10811" y="7387"/>
                  <a:pt x="10785" y="7375"/>
                  <a:pt x="10759" y="7362"/>
                </a:cubicBezTo>
                <a:cubicBezTo>
                  <a:pt x="10746" y="7370"/>
                  <a:pt x="10732" y="7377"/>
                  <a:pt x="10719" y="7385"/>
                </a:cubicBezTo>
                <a:cubicBezTo>
                  <a:pt x="10705" y="7410"/>
                  <a:pt x="10690" y="7436"/>
                  <a:pt x="10676" y="7461"/>
                </a:cubicBezTo>
                <a:cubicBezTo>
                  <a:pt x="10671" y="7485"/>
                  <a:pt x="10667" y="7510"/>
                  <a:pt x="10662" y="7534"/>
                </a:cubicBezTo>
                <a:cubicBezTo>
                  <a:pt x="10667" y="7575"/>
                  <a:pt x="10671" y="7615"/>
                  <a:pt x="10676" y="7656"/>
                </a:cubicBezTo>
                <a:cubicBezTo>
                  <a:pt x="10668" y="7680"/>
                  <a:pt x="10659" y="7705"/>
                  <a:pt x="10651" y="7729"/>
                </a:cubicBezTo>
                <a:cubicBezTo>
                  <a:pt x="10642" y="7742"/>
                  <a:pt x="10634" y="7754"/>
                  <a:pt x="10625" y="7767"/>
                </a:cubicBezTo>
                <a:cubicBezTo>
                  <a:pt x="10604" y="7738"/>
                  <a:pt x="10584" y="7708"/>
                  <a:pt x="10563" y="7679"/>
                </a:cubicBezTo>
                <a:cubicBezTo>
                  <a:pt x="10535" y="7655"/>
                  <a:pt x="10508" y="7630"/>
                  <a:pt x="10480" y="7606"/>
                </a:cubicBezTo>
                <a:cubicBezTo>
                  <a:pt x="10463" y="7593"/>
                  <a:pt x="10446" y="7581"/>
                  <a:pt x="10429" y="7568"/>
                </a:cubicBezTo>
                <a:cubicBezTo>
                  <a:pt x="10418" y="7520"/>
                  <a:pt x="10407" y="7471"/>
                  <a:pt x="10396" y="7423"/>
                </a:cubicBezTo>
                <a:cubicBezTo>
                  <a:pt x="10370" y="7399"/>
                  <a:pt x="10345" y="7374"/>
                  <a:pt x="10319" y="7350"/>
                </a:cubicBezTo>
                <a:cubicBezTo>
                  <a:pt x="10304" y="7341"/>
                  <a:pt x="10288" y="7333"/>
                  <a:pt x="10273" y="7324"/>
                </a:cubicBezTo>
                <a:cubicBezTo>
                  <a:pt x="10264" y="7329"/>
                  <a:pt x="10256" y="7334"/>
                  <a:pt x="10247" y="7339"/>
                </a:cubicBezTo>
                <a:cubicBezTo>
                  <a:pt x="10224" y="7319"/>
                  <a:pt x="10202" y="7298"/>
                  <a:pt x="10179" y="7278"/>
                </a:cubicBezTo>
                <a:lnTo>
                  <a:pt x="10158" y="7251"/>
                </a:lnTo>
                <a:cubicBezTo>
                  <a:pt x="10153" y="7227"/>
                  <a:pt x="10149" y="7202"/>
                  <a:pt x="10144" y="7178"/>
                </a:cubicBezTo>
                <a:lnTo>
                  <a:pt x="10111" y="7178"/>
                </a:lnTo>
                <a:lnTo>
                  <a:pt x="10102" y="7094"/>
                </a:lnTo>
                <a:cubicBezTo>
                  <a:pt x="10114" y="7065"/>
                  <a:pt x="10125" y="7035"/>
                  <a:pt x="10137" y="7006"/>
                </a:cubicBezTo>
                <a:cubicBezTo>
                  <a:pt x="10139" y="6962"/>
                  <a:pt x="10142" y="6917"/>
                  <a:pt x="10144" y="6873"/>
                </a:cubicBezTo>
                <a:lnTo>
                  <a:pt x="10123" y="6834"/>
                </a:lnTo>
                <a:lnTo>
                  <a:pt x="10123" y="6762"/>
                </a:lnTo>
                <a:cubicBezTo>
                  <a:pt x="10131" y="6738"/>
                  <a:pt x="10140" y="6713"/>
                  <a:pt x="10148" y="6689"/>
                </a:cubicBezTo>
                <a:cubicBezTo>
                  <a:pt x="10147" y="6676"/>
                  <a:pt x="10145" y="6664"/>
                  <a:pt x="10144" y="6651"/>
                </a:cubicBezTo>
                <a:cubicBezTo>
                  <a:pt x="10128" y="6671"/>
                  <a:pt x="10113" y="6692"/>
                  <a:pt x="10097" y="6712"/>
                </a:cubicBezTo>
                <a:lnTo>
                  <a:pt x="10097" y="6628"/>
                </a:lnTo>
                <a:cubicBezTo>
                  <a:pt x="10083" y="6620"/>
                  <a:pt x="10069" y="6613"/>
                  <a:pt x="10055" y="6605"/>
                </a:cubicBezTo>
                <a:cubicBezTo>
                  <a:pt x="10034" y="6625"/>
                  <a:pt x="10014" y="6646"/>
                  <a:pt x="9993" y="6666"/>
                </a:cubicBezTo>
                <a:lnTo>
                  <a:pt x="9956" y="6678"/>
                </a:lnTo>
                <a:cubicBezTo>
                  <a:pt x="9947" y="6665"/>
                  <a:pt x="9939" y="6652"/>
                  <a:pt x="9930" y="6639"/>
                </a:cubicBezTo>
                <a:lnTo>
                  <a:pt x="9868" y="6639"/>
                </a:lnTo>
                <a:cubicBezTo>
                  <a:pt x="9851" y="6660"/>
                  <a:pt x="9833" y="6680"/>
                  <a:pt x="9816" y="6701"/>
                </a:cubicBezTo>
                <a:cubicBezTo>
                  <a:pt x="9806" y="6693"/>
                  <a:pt x="9796" y="6686"/>
                  <a:pt x="9786" y="6678"/>
                </a:cubicBezTo>
                <a:cubicBezTo>
                  <a:pt x="9755" y="6682"/>
                  <a:pt x="9723" y="6685"/>
                  <a:pt x="9692" y="6689"/>
                </a:cubicBezTo>
                <a:cubicBezTo>
                  <a:pt x="9659" y="6697"/>
                  <a:pt x="9626" y="6704"/>
                  <a:pt x="9593" y="6712"/>
                </a:cubicBezTo>
                <a:cubicBezTo>
                  <a:pt x="9574" y="6729"/>
                  <a:pt x="9555" y="6745"/>
                  <a:pt x="9536" y="6762"/>
                </a:cubicBezTo>
                <a:cubicBezTo>
                  <a:pt x="9524" y="6782"/>
                  <a:pt x="9513" y="6803"/>
                  <a:pt x="9501" y="6823"/>
                </a:cubicBezTo>
                <a:lnTo>
                  <a:pt x="9438" y="6850"/>
                </a:lnTo>
                <a:lnTo>
                  <a:pt x="9381" y="6934"/>
                </a:lnTo>
                <a:lnTo>
                  <a:pt x="9355" y="6934"/>
                </a:lnTo>
                <a:lnTo>
                  <a:pt x="9298" y="6895"/>
                </a:lnTo>
                <a:cubicBezTo>
                  <a:pt x="9281" y="6900"/>
                  <a:pt x="9263" y="6906"/>
                  <a:pt x="9246" y="6911"/>
                </a:cubicBezTo>
                <a:cubicBezTo>
                  <a:pt x="9234" y="6885"/>
                  <a:pt x="9223" y="6860"/>
                  <a:pt x="9211" y="6834"/>
                </a:cubicBezTo>
                <a:lnTo>
                  <a:pt x="9199" y="6834"/>
                </a:lnTo>
                <a:cubicBezTo>
                  <a:pt x="9203" y="6823"/>
                  <a:pt x="9207" y="6811"/>
                  <a:pt x="9211" y="6800"/>
                </a:cubicBezTo>
                <a:cubicBezTo>
                  <a:pt x="9223" y="6780"/>
                  <a:pt x="9234" y="6759"/>
                  <a:pt x="9246" y="6739"/>
                </a:cubicBezTo>
                <a:lnTo>
                  <a:pt x="9298" y="6739"/>
                </a:lnTo>
                <a:lnTo>
                  <a:pt x="9371" y="6739"/>
                </a:lnTo>
                <a:cubicBezTo>
                  <a:pt x="9385" y="6698"/>
                  <a:pt x="9398" y="6657"/>
                  <a:pt x="9412" y="6616"/>
                </a:cubicBezTo>
                <a:cubicBezTo>
                  <a:pt x="9426" y="6603"/>
                  <a:pt x="9440" y="6591"/>
                  <a:pt x="9454" y="6578"/>
                </a:cubicBezTo>
                <a:lnTo>
                  <a:pt x="9463" y="6467"/>
                </a:lnTo>
                <a:lnTo>
                  <a:pt x="9496" y="6395"/>
                </a:lnTo>
                <a:lnTo>
                  <a:pt x="9475" y="6299"/>
                </a:lnTo>
                <a:cubicBezTo>
                  <a:pt x="9482" y="6253"/>
                  <a:pt x="9489" y="6208"/>
                  <a:pt x="9496" y="6162"/>
                </a:cubicBezTo>
                <a:cubicBezTo>
                  <a:pt x="9508" y="6134"/>
                  <a:pt x="9519" y="6106"/>
                  <a:pt x="9531" y="6078"/>
                </a:cubicBezTo>
                <a:cubicBezTo>
                  <a:pt x="9533" y="6061"/>
                  <a:pt x="9534" y="6045"/>
                  <a:pt x="9536" y="6028"/>
                </a:cubicBezTo>
                <a:cubicBezTo>
                  <a:pt x="9560" y="6016"/>
                  <a:pt x="9585" y="6005"/>
                  <a:pt x="9609" y="5993"/>
                </a:cubicBezTo>
                <a:cubicBezTo>
                  <a:pt x="9626" y="5956"/>
                  <a:pt x="9644" y="5920"/>
                  <a:pt x="9661" y="5883"/>
                </a:cubicBezTo>
                <a:cubicBezTo>
                  <a:pt x="9659" y="5850"/>
                  <a:pt x="9658" y="5816"/>
                  <a:pt x="9656" y="5783"/>
                </a:cubicBezTo>
                <a:cubicBezTo>
                  <a:pt x="9658" y="5751"/>
                  <a:pt x="9659" y="5720"/>
                  <a:pt x="9661" y="5688"/>
                </a:cubicBezTo>
                <a:cubicBezTo>
                  <a:pt x="9687" y="5671"/>
                  <a:pt x="9713" y="5655"/>
                  <a:pt x="9739" y="5638"/>
                </a:cubicBezTo>
                <a:lnTo>
                  <a:pt x="9847" y="5688"/>
                </a:lnTo>
                <a:cubicBezTo>
                  <a:pt x="9863" y="5659"/>
                  <a:pt x="9878" y="5629"/>
                  <a:pt x="9894" y="5600"/>
                </a:cubicBezTo>
                <a:lnTo>
                  <a:pt x="9915" y="5588"/>
                </a:lnTo>
                <a:cubicBezTo>
                  <a:pt x="9925" y="5564"/>
                  <a:pt x="9936" y="5540"/>
                  <a:pt x="9946" y="5516"/>
                </a:cubicBezTo>
                <a:cubicBezTo>
                  <a:pt x="9955" y="5507"/>
                  <a:pt x="9963" y="5498"/>
                  <a:pt x="9972" y="5489"/>
                </a:cubicBezTo>
                <a:lnTo>
                  <a:pt x="10019" y="5539"/>
                </a:lnTo>
                <a:lnTo>
                  <a:pt x="10045" y="5565"/>
                </a:lnTo>
                <a:cubicBezTo>
                  <a:pt x="10052" y="5617"/>
                  <a:pt x="10059" y="5670"/>
                  <a:pt x="10066" y="5722"/>
                </a:cubicBezTo>
                <a:cubicBezTo>
                  <a:pt x="10079" y="5755"/>
                  <a:pt x="10093" y="5788"/>
                  <a:pt x="10106" y="5821"/>
                </a:cubicBezTo>
                <a:cubicBezTo>
                  <a:pt x="10123" y="5858"/>
                  <a:pt x="10141" y="5895"/>
                  <a:pt x="10158" y="5932"/>
                </a:cubicBezTo>
                <a:cubicBezTo>
                  <a:pt x="10174" y="5956"/>
                  <a:pt x="10189" y="5981"/>
                  <a:pt x="10205" y="6005"/>
                </a:cubicBezTo>
                <a:cubicBezTo>
                  <a:pt x="10219" y="6009"/>
                  <a:pt x="10233" y="6012"/>
                  <a:pt x="10247" y="6016"/>
                </a:cubicBezTo>
                <a:cubicBezTo>
                  <a:pt x="10256" y="6037"/>
                  <a:pt x="10264" y="6057"/>
                  <a:pt x="10273" y="6078"/>
                </a:cubicBezTo>
                <a:cubicBezTo>
                  <a:pt x="10285" y="6085"/>
                  <a:pt x="10297" y="6093"/>
                  <a:pt x="10309" y="6100"/>
                </a:cubicBezTo>
                <a:cubicBezTo>
                  <a:pt x="10316" y="6126"/>
                  <a:pt x="10323" y="6151"/>
                  <a:pt x="10330" y="6177"/>
                </a:cubicBezTo>
                <a:lnTo>
                  <a:pt x="10356" y="6200"/>
                </a:lnTo>
                <a:lnTo>
                  <a:pt x="10377" y="6284"/>
                </a:lnTo>
                <a:cubicBezTo>
                  <a:pt x="10386" y="6317"/>
                  <a:pt x="10394" y="6350"/>
                  <a:pt x="10403" y="6383"/>
                </a:cubicBezTo>
                <a:lnTo>
                  <a:pt x="10391" y="6422"/>
                </a:lnTo>
                <a:lnTo>
                  <a:pt x="10382" y="6506"/>
                </a:lnTo>
                <a:lnTo>
                  <a:pt x="10382" y="6555"/>
                </a:lnTo>
                <a:cubicBezTo>
                  <a:pt x="10389" y="6551"/>
                  <a:pt x="10396" y="6548"/>
                  <a:pt x="10403" y="6544"/>
                </a:cubicBezTo>
                <a:cubicBezTo>
                  <a:pt x="10412" y="6498"/>
                  <a:pt x="10420" y="6452"/>
                  <a:pt x="10429" y="6406"/>
                </a:cubicBezTo>
                <a:cubicBezTo>
                  <a:pt x="10435" y="6402"/>
                  <a:pt x="10442" y="6399"/>
                  <a:pt x="10448" y="6395"/>
                </a:cubicBezTo>
                <a:cubicBezTo>
                  <a:pt x="10450" y="6367"/>
                  <a:pt x="10453" y="6339"/>
                  <a:pt x="10455" y="6311"/>
                </a:cubicBezTo>
                <a:lnTo>
                  <a:pt x="10412" y="6250"/>
                </a:lnTo>
                <a:cubicBezTo>
                  <a:pt x="10419" y="6213"/>
                  <a:pt x="10427" y="6176"/>
                  <a:pt x="10434" y="6139"/>
                </a:cubicBezTo>
                <a:cubicBezTo>
                  <a:pt x="10451" y="6147"/>
                  <a:pt x="10468" y="6154"/>
                  <a:pt x="10485" y="6162"/>
                </a:cubicBezTo>
                <a:cubicBezTo>
                  <a:pt x="10495" y="6187"/>
                  <a:pt x="10506" y="6213"/>
                  <a:pt x="10516" y="6238"/>
                </a:cubicBezTo>
                <a:cubicBezTo>
                  <a:pt x="10519" y="6218"/>
                  <a:pt x="10523" y="6197"/>
                  <a:pt x="10526" y="6177"/>
                </a:cubicBezTo>
                <a:cubicBezTo>
                  <a:pt x="10524" y="6168"/>
                  <a:pt x="10523" y="6159"/>
                  <a:pt x="10521" y="6150"/>
                </a:cubicBezTo>
                <a:cubicBezTo>
                  <a:pt x="10504" y="6122"/>
                  <a:pt x="10486" y="6094"/>
                  <a:pt x="10469" y="6066"/>
                </a:cubicBezTo>
                <a:cubicBezTo>
                  <a:pt x="10456" y="6049"/>
                  <a:pt x="10442" y="6033"/>
                  <a:pt x="10429" y="6016"/>
                </a:cubicBezTo>
                <a:lnTo>
                  <a:pt x="10377" y="5955"/>
                </a:lnTo>
                <a:cubicBezTo>
                  <a:pt x="10382" y="5942"/>
                  <a:pt x="10386" y="5930"/>
                  <a:pt x="10391" y="5917"/>
                </a:cubicBezTo>
                <a:cubicBezTo>
                  <a:pt x="10386" y="5906"/>
                  <a:pt x="10382" y="5894"/>
                  <a:pt x="10377" y="5883"/>
                </a:cubicBezTo>
                <a:lnTo>
                  <a:pt x="10335" y="5883"/>
                </a:lnTo>
                <a:cubicBezTo>
                  <a:pt x="10312" y="5838"/>
                  <a:pt x="10290" y="5794"/>
                  <a:pt x="10267" y="5749"/>
                </a:cubicBezTo>
                <a:cubicBezTo>
                  <a:pt x="10257" y="5703"/>
                  <a:pt x="10246" y="5657"/>
                  <a:pt x="10236" y="5611"/>
                </a:cubicBezTo>
                <a:cubicBezTo>
                  <a:pt x="10219" y="5583"/>
                  <a:pt x="10201" y="5555"/>
                  <a:pt x="10184" y="5527"/>
                </a:cubicBezTo>
                <a:lnTo>
                  <a:pt x="10163" y="5443"/>
                </a:lnTo>
                <a:cubicBezTo>
                  <a:pt x="10165" y="5426"/>
                  <a:pt x="10168" y="5410"/>
                  <a:pt x="10170" y="5393"/>
                </a:cubicBezTo>
                <a:cubicBezTo>
                  <a:pt x="10168" y="5369"/>
                  <a:pt x="10165" y="5345"/>
                  <a:pt x="10163" y="5321"/>
                </a:cubicBezTo>
                <a:cubicBezTo>
                  <a:pt x="10177" y="5301"/>
                  <a:pt x="10191" y="5280"/>
                  <a:pt x="10205" y="5260"/>
                </a:cubicBezTo>
                <a:cubicBezTo>
                  <a:pt x="10219" y="5267"/>
                  <a:pt x="10233" y="5275"/>
                  <a:pt x="10247" y="5282"/>
                </a:cubicBezTo>
                <a:cubicBezTo>
                  <a:pt x="10243" y="5286"/>
                  <a:pt x="10240" y="5290"/>
                  <a:pt x="10236" y="5294"/>
                </a:cubicBezTo>
                <a:lnTo>
                  <a:pt x="10236" y="5355"/>
                </a:lnTo>
                <a:cubicBezTo>
                  <a:pt x="10241" y="5372"/>
                  <a:pt x="10247" y="5388"/>
                  <a:pt x="10252" y="5405"/>
                </a:cubicBezTo>
                <a:cubicBezTo>
                  <a:pt x="10257" y="5381"/>
                  <a:pt x="10262" y="5356"/>
                  <a:pt x="10267" y="5332"/>
                </a:cubicBezTo>
                <a:cubicBezTo>
                  <a:pt x="10279" y="5340"/>
                  <a:pt x="10292" y="5347"/>
                  <a:pt x="10304" y="5355"/>
                </a:cubicBezTo>
                <a:cubicBezTo>
                  <a:pt x="10306" y="5372"/>
                  <a:pt x="10307" y="5388"/>
                  <a:pt x="10309" y="5405"/>
                </a:cubicBezTo>
                <a:cubicBezTo>
                  <a:pt x="10318" y="5425"/>
                  <a:pt x="10326" y="5446"/>
                  <a:pt x="10335" y="5466"/>
                </a:cubicBezTo>
                <a:cubicBezTo>
                  <a:pt x="10332" y="5470"/>
                  <a:pt x="10328" y="5473"/>
                  <a:pt x="10325" y="5477"/>
                </a:cubicBezTo>
                <a:cubicBezTo>
                  <a:pt x="10342" y="5518"/>
                  <a:pt x="10360" y="5559"/>
                  <a:pt x="10377" y="5600"/>
                </a:cubicBezTo>
                <a:lnTo>
                  <a:pt x="10429" y="5649"/>
                </a:lnTo>
                <a:cubicBezTo>
                  <a:pt x="10441" y="5670"/>
                  <a:pt x="10452" y="5690"/>
                  <a:pt x="10464" y="5711"/>
                </a:cubicBezTo>
                <a:lnTo>
                  <a:pt x="10516" y="5772"/>
                </a:lnTo>
                <a:lnTo>
                  <a:pt x="10537" y="5844"/>
                </a:lnTo>
                <a:cubicBezTo>
                  <a:pt x="10542" y="5861"/>
                  <a:pt x="10547" y="5877"/>
                  <a:pt x="10552" y="5894"/>
                </a:cubicBezTo>
                <a:cubicBezTo>
                  <a:pt x="10556" y="5898"/>
                  <a:pt x="10559" y="5902"/>
                  <a:pt x="10563" y="5906"/>
                </a:cubicBezTo>
                <a:cubicBezTo>
                  <a:pt x="10566" y="5915"/>
                  <a:pt x="10570" y="5923"/>
                  <a:pt x="10573" y="5932"/>
                </a:cubicBezTo>
                <a:cubicBezTo>
                  <a:pt x="10571" y="5947"/>
                  <a:pt x="10570" y="5963"/>
                  <a:pt x="10568" y="5978"/>
                </a:cubicBezTo>
                <a:lnTo>
                  <a:pt x="10568" y="6089"/>
                </a:lnTo>
                <a:cubicBezTo>
                  <a:pt x="10570" y="6113"/>
                  <a:pt x="10571" y="6138"/>
                  <a:pt x="10573" y="6162"/>
                </a:cubicBezTo>
                <a:cubicBezTo>
                  <a:pt x="10583" y="6178"/>
                  <a:pt x="10594" y="6195"/>
                  <a:pt x="10604" y="6211"/>
                </a:cubicBezTo>
                <a:lnTo>
                  <a:pt x="10604" y="6250"/>
                </a:lnTo>
                <a:lnTo>
                  <a:pt x="10615" y="6261"/>
                </a:lnTo>
                <a:cubicBezTo>
                  <a:pt x="10617" y="6278"/>
                  <a:pt x="10618" y="6294"/>
                  <a:pt x="10620" y="6311"/>
                </a:cubicBezTo>
                <a:cubicBezTo>
                  <a:pt x="10630" y="6343"/>
                  <a:pt x="10641" y="6374"/>
                  <a:pt x="10651" y="6406"/>
                </a:cubicBezTo>
                <a:cubicBezTo>
                  <a:pt x="10659" y="6432"/>
                  <a:pt x="10668" y="6457"/>
                  <a:pt x="10676" y="6483"/>
                </a:cubicBezTo>
                <a:cubicBezTo>
                  <a:pt x="10682" y="6519"/>
                  <a:pt x="10687" y="6554"/>
                  <a:pt x="10693" y="6590"/>
                </a:cubicBezTo>
                <a:cubicBezTo>
                  <a:pt x="10702" y="6636"/>
                  <a:pt x="10710" y="6681"/>
                  <a:pt x="10719" y="6727"/>
                </a:cubicBezTo>
                <a:cubicBezTo>
                  <a:pt x="10735" y="6751"/>
                  <a:pt x="10750" y="6776"/>
                  <a:pt x="10766" y="6800"/>
                </a:cubicBezTo>
                <a:lnTo>
                  <a:pt x="10801" y="6800"/>
                </a:lnTo>
                <a:cubicBezTo>
                  <a:pt x="10792" y="6750"/>
                  <a:pt x="10784" y="6701"/>
                  <a:pt x="10775" y="6651"/>
                </a:cubicBezTo>
                <a:lnTo>
                  <a:pt x="10811" y="6639"/>
                </a:lnTo>
                <a:cubicBezTo>
                  <a:pt x="10804" y="6611"/>
                  <a:pt x="10798" y="6583"/>
                  <a:pt x="10791" y="6555"/>
                </a:cubicBezTo>
                <a:cubicBezTo>
                  <a:pt x="10808" y="6572"/>
                  <a:pt x="10826" y="6588"/>
                  <a:pt x="10843" y="6605"/>
                </a:cubicBezTo>
                <a:cubicBezTo>
                  <a:pt x="10841" y="6576"/>
                  <a:pt x="10839" y="6546"/>
                  <a:pt x="10837" y="6517"/>
                </a:cubicBezTo>
                <a:cubicBezTo>
                  <a:pt x="10827" y="6500"/>
                  <a:pt x="10816" y="6484"/>
                  <a:pt x="10806" y="6467"/>
                </a:cubicBezTo>
                <a:lnTo>
                  <a:pt x="10770" y="6395"/>
                </a:lnTo>
                <a:cubicBezTo>
                  <a:pt x="10777" y="6383"/>
                  <a:pt x="10784" y="6372"/>
                  <a:pt x="10791" y="6360"/>
                </a:cubicBezTo>
                <a:cubicBezTo>
                  <a:pt x="10780" y="6335"/>
                  <a:pt x="10770" y="6309"/>
                  <a:pt x="10759" y="6284"/>
                </a:cubicBezTo>
                <a:lnTo>
                  <a:pt x="10744" y="6188"/>
                </a:lnTo>
                <a:cubicBezTo>
                  <a:pt x="10747" y="6175"/>
                  <a:pt x="10751" y="6163"/>
                  <a:pt x="10754" y="6150"/>
                </a:cubicBezTo>
                <a:cubicBezTo>
                  <a:pt x="10764" y="6179"/>
                  <a:pt x="10775" y="6209"/>
                  <a:pt x="10785" y="6238"/>
                </a:cubicBezTo>
                <a:lnTo>
                  <a:pt x="10817" y="6238"/>
                </a:lnTo>
                <a:cubicBezTo>
                  <a:pt x="10826" y="6229"/>
                  <a:pt x="10834" y="6220"/>
                  <a:pt x="10843" y="6211"/>
                </a:cubicBezTo>
                <a:lnTo>
                  <a:pt x="10801" y="6127"/>
                </a:lnTo>
                <a:lnTo>
                  <a:pt x="10869" y="6089"/>
                </a:lnTo>
                <a:cubicBezTo>
                  <a:pt x="10879" y="6093"/>
                  <a:pt x="10890" y="6096"/>
                  <a:pt x="10900" y="6100"/>
                </a:cubicBezTo>
                <a:lnTo>
                  <a:pt x="10936" y="6100"/>
                </a:lnTo>
                <a:lnTo>
                  <a:pt x="10936" y="6139"/>
                </a:lnTo>
                <a:lnTo>
                  <a:pt x="10957" y="6211"/>
                </a:lnTo>
                <a:lnTo>
                  <a:pt x="10999" y="6127"/>
                </a:lnTo>
                <a:cubicBezTo>
                  <a:pt x="11005" y="6111"/>
                  <a:pt x="11012" y="6094"/>
                  <a:pt x="11018" y="6078"/>
                </a:cubicBezTo>
                <a:lnTo>
                  <a:pt x="11086" y="6066"/>
                </a:lnTo>
                <a:cubicBezTo>
                  <a:pt x="11089" y="6053"/>
                  <a:pt x="11093" y="6041"/>
                  <a:pt x="11096" y="6028"/>
                </a:cubicBezTo>
                <a:cubicBezTo>
                  <a:pt x="11079" y="6011"/>
                  <a:pt x="11061" y="5995"/>
                  <a:pt x="11044" y="5978"/>
                </a:cubicBezTo>
                <a:cubicBezTo>
                  <a:pt x="11041" y="5958"/>
                  <a:pt x="11037" y="5937"/>
                  <a:pt x="11034" y="5917"/>
                </a:cubicBezTo>
                <a:lnTo>
                  <a:pt x="11013" y="5833"/>
                </a:lnTo>
                <a:cubicBezTo>
                  <a:pt x="11019" y="5796"/>
                  <a:pt x="11024" y="5759"/>
                  <a:pt x="11030" y="5722"/>
                </a:cubicBezTo>
                <a:cubicBezTo>
                  <a:pt x="11038" y="5702"/>
                  <a:pt x="11047" y="5681"/>
                  <a:pt x="11055" y="5661"/>
                </a:cubicBezTo>
                <a:cubicBezTo>
                  <a:pt x="11057" y="5596"/>
                  <a:pt x="11058" y="5531"/>
                  <a:pt x="11060" y="5466"/>
                </a:cubicBezTo>
                <a:cubicBezTo>
                  <a:pt x="11065" y="5470"/>
                  <a:pt x="11071" y="5473"/>
                  <a:pt x="11076" y="5477"/>
                </a:cubicBezTo>
                <a:cubicBezTo>
                  <a:pt x="11085" y="5466"/>
                  <a:pt x="11093" y="5454"/>
                  <a:pt x="11102" y="5443"/>
                </a:cubicBezTo>
                <a:cubicBezTo>
                  <a:pt x="11100" y="5430"/>
                  <a:pt x="11098" y="5418"/>
                  <a:pt x="11096" y="5405"/>
                </a:cubicBezTo>
                <a:cubicBezTo>
                  <a:pt x="11108" y="5364"/>
                  <a:pt x="11121" y="5323"/>
                  <a:pt x="11133" y="5282"/>
                </a:cubicBezTo>
                <a:lnTo>
                  <a:pt x="11148" y="5198"/>
                </a:lnTo>
                <a:lnTo>
                  <a:pt x="11195" y="5172"/>
                </a:lnTo>
                <a:cubicBezTo>
                  <a:pt x="11197" y="5192"/>
                  <a:pt x="11198" y="5213"/>
                  <a:pt x="11200" y="5233"/>
                </a:cubicBezTo>
                <a:lnTo>
                  <a:pt x="11289" y="5271"/>
                </a:lnTo>
                <a:cubicBezTo>
                  <a:pt x="11296" y="5282"/>
                  <a:pt x="11303" y="5294"/>
                  <a:pt x="11310" y="5305"/>
                </a:cubicBezTo>
                <a:lnTo>
                  <a:pt x="11263" y="5355"/>
                </a:lnTo>
                <a:cubicBezTo>
                  <a:pt x="11261" y="5364"/>
                  <a:pt x="11260" y="5373"/>
                  <a:pt x="11258" y="5382"/>
                </a:cubicBezTo>
                <a:lnTo>
                  <a:pt x="11319" y="5428"/>
                </a:lnTo>
                <a:cubicBezTo>
                  <a:pt x="11318" y="5453"/>
                  <a:pt x="11316" y="5479"/>
                  <a:pt x="11315" y="5504"/>
                </a:cubicBezTo>
                <a:cubicBezTo>
                  <a:pt x="11325" y="5516"/>
                  <a:pt x="11335" y="5527"/>
                  <a:pt x="11345" y="5539"/>
                </a:cubicBezTo>
                <a:cubicBezTo>
                  <a:pt x="11368" y="5507"/>
                  <a:pt x="11390" y="5475"/>
                  <a:pt x="11413" y="5443"/>
                </a:cubicBezTo>
                <a:lnTo>
                  <a:pt x="11470" y="5416"/>
                </a:lnTo>
                <a:cubicBezTo>
                  <a:pt x="11472" y="5396"/>
                  <a:pt x="11473" y="5375"/>
                  <a:pt x="11475" y="5355"/>
                </a:cubicBezTo>
                <a:lnTo>
                  <a:pt x="11418" y="5367"/>
                </a:lnTo>
                <a:cubicBezTo>
                  <a:pt x="11408" y="5355"/>
                  <a:pt x="11397" y="5344"/>
                  <a:pt x="11387" y="5332"/>
                </a:cubicBezTo>
                <a:cubicBezTo>
                  <a:pt x="11383" y="5299"/>
                  <a:pt x="11380" y="5266"/>
                  <a:pt x="11376" y="5233"/>
                </a:cubicBezTo>
                <a:cubicBezTo>
                  <a:pt x="11390" y="5213"/>
                  <a:pt x="11404" y="5192"/>
                  <a:pt x="11418" y="5172"/>
                </a:cubicBezTo>
                <a:lnTo>
                  <a:pt x="11470" y="5160"/>
                </a:lnTo>
                <a:cubicBezTo>
                  <a:pt x="11480" y="5143"/>
                  <a:pt x="11491" y="5127"/>
                  <a:pt x="11501" y="5110"/>
                </a:cubicBezTo>
                <a:cubicBezTo>
                  <a:pt x="11515" y="5106"/>
                  <a:pt x="11529" y="5103"/>
                  <a:pt x="11543" y="5099"/>
                </a:cubicBezTo>
                <a:cubicBezTo>
                  <a:pt x="11558" y="5091"/>
                  <a:pt x="11573" y="5084"/>
                  <a:pt x="11588" y="5076"/>
                </a:cubicBezTo>
                <a:close/>
                <a:moveTo>
                  <a:pt x="17192" y="5271"/>
                </a:moveTo>
                <a:cubicBezTo>
                  <a:pt x="17198" y="5316"/>
                  <a:pt x="17205" y="5360"/>
                  <a:pt x="17211" y="5405"/>
                </a:cubicBezTo>
                <a:cubicBezTo>
                  <a:pt x="17227" y="5479"/>
                  <a:pt x="17242" y="5552"/>
                  <a:pt x="17258" y="5626"/>
                </a:cubicBezTo>
                <a:lnTo>
                  <a:pt x="17207" y="5626"/>
                </a:lnTo>
                <a:cubicBezTo>
                  <a:pt x="17208" y="5671"/>
                  <a:pt x="17210" y="5715"/>
                  <a:pt x="17211" y="5760"/>
                </a:cubicBezTo>
                <a:cubicBezTo>
                  <a:pt x="17227" y="5812"/>
                  <a:pt x="17242" y="5865"/>
                  <a:pt x="17258" y="5917"/>
                </a:cubicBezTo>
                <a:cubicBezTo>
                  <a:pt x="17279" y="5913"/>
                  <a:pt x="17300" y="5910"/>
                  <a:pt x="17321" y="5906"/>
                </a:cubicBezTo>
                <a:cubicBezTo>
                  <a:pt x="17316" y="5848"/>
                  <a:pt x="17310" y="5791"/>
                  <a:pt x="17305" y="5733"/>
                </a:cubicBezTo>
                <a:lnTo>
                  <a:pt x="17425" y="5844"/>
                </a:lnTo>
                <a:lnTo>
                  <a:pt x="17425" y="5688"/>
                </a:lnTo>
                <a:lnTo>
                  <a:pt x="17496" y="5638"/>
                </a:lnTo>
                <a:cubicBezTo>
                  <a:pt x="17474" y="5581"/>
                  <a:pt x="17452" y="5523"/>
                  <a:pt x="17430" y="5466"/>
                </a:cubicBezTo>
                <a:cubicBezTo>
                  <a:pt x="17425" y="5486"/>
                  <a:pt x="17419" y="5507"/>
                  <a:pt x="17414" y="5527"/>
                </a:cubicBezTo>
                <a:cubicBezTo>
                  <a:pt x="17397" y="5514"/>
                  <a:pt x="17379" y="5502"/>
                  <a:pt x="17362" y="5489"/>
                </a:cubicBezTo>
                <a:cubicBezTo>
                  <a:pt x="17343" y="5474"/>
                  <a:pt x="17324" y="5458"/>
                  <a:pt x="17305" y="5443"/>
                </a:cubicBezTo>
                <a:cubicBezTo>
                  <a:pt x="17267" y="5386"/>
                  <a:pt x="17230" y="5328"/>
                  <a:pt x="17192" y="5271"/>
                </a:cubicBezTo>
                <a:close/>
                <a:moveTo>
                  <a:pt x="10014" y="5688"/>
                </a:moveTo>
                <a:cubicBezTo>
                  <a:pt x="10002" y="5708"/>
                  <a:pt x="9989" y="5729"/>
                  <a:pt x="9977" y="5749"/>
                </a:cubicBezTo>
                <a:cubicBezTo>
                  <a:pt x="9974" y="5769"/>
                  <a:pt x="9970" y="5790"/>
                  <a:pt x="9967" y="5810"/>
                </a:cubicBezTo>
                <a:lnTo>
                  <a:pt x="9982" y="5906"/>
                </a:lnTo>
                <a:cubicBezTo>
                  <a:pt x="9991" y="5919"/>
                  <a:pt x="9999" y="5931"/>
                  <a:pt x="10008" y="5944"/>
                </a:cubicBezTo>
                <a:cubicBezTo>
                  <a:pt x="10013" y="5903"/>
                  <a:pt x="10019" y="5862"/>
                  <a:pt x="10024" y="5821"/>
                </a:cubicBezTo>
                <a:cubicBezTo>
                  <a:pt x="10021" y="5777"/>
                  <a:pt x="10017" y="5732"/>
                  <a:pt x="10014" y="5688"/>
                </a:cubicBezTo>
                <a:close/>
                <a:moveTo>
                  <a:pt x="17347" y="5944"/>
                </a:moveTo>
                <a:cubicBezTo>
                  <a:pt x="17330" y="5952"/>
                  <a:pt x="17313" y="5959"/>
                  <a:pt x="17296" y="5967"/>
                </a:cubicBezTo>
                <a:cubicBezTo>
                  <a:pt x="17297" y="6004"/>
                  <a:pt x="17299" y="6041"/>
                  <a:pt x="17300" y="6078"/>
                </a:cubicBezTo>
                <a:cubicBezTo>
                  <a:pt x="17317" y="6139"/>
                  <a:pt x="17335" y="6200"/>
                  <a:pt x="17352" y="6261"/>
                </a:cubicBezTo>
                <a:cubicBezTo>
                  <a:pt x="17355" y="6326"/>
                  <a:pt x="17359" y="6391"/>
                  <a:pt x="17362" y="6456"/>
                </a:cubicBezTo>
                <a:cubicBezTo>
                  <a:pt x="17357" y="6476"/>
                  <a:pt x="17352" y="6497"/>
                  <a:pt x="17347" y="6517"/>
                </a:cubicBezTo>
                <a:cubicBezTo>
                  <a:pt x="17330" y="6571"/>
                  <a:pt x="17313" y="6624"/>
                  <a:pt x="17296" y="6678"/>
                </a:cubicBezTo>
                <a:lnTo>
                  <a:pt x="17244" y="6605"/>
                </a:lnTo>
                <a:lnTo>
                  <a:pt x="17244" y="6884"/>
                </a:lnTo>
                <a:lnTo>
                  <a:pt x="17176" y="6861"/>
                </a:lnTo>
                <a:lnTo>
                  <a:pt x="17072" y="6911"/>
                </a:lnTo>
                <a:cubicBezTo>
                  <a:pt x="17065" y="6947"/>
                  <a:pt x="17058" y="6982"/>
                  <a:pt x="17051" y="7018"/>
                </a:cubicBezTo>
                <a:cubicBezTo>
                  <a:pt x="17038" y="7043"/>
                  <a:pt x="17024" y="7069"/>
                  <a:pt x="17011" y="7094"/>
                </a:cubicBezTo>
                <a:cubicBezTo>
                  <a:pt x="17005" y="7130"/>
                  <a:pt x="17000" y="7165"/>
                  <a:pt x="16994" y="7201"/>
                </a:cubicBezTo>
                <a:cubicBezTo>
                  <a:pt x="16980" y="7218"/>
                  <a:pt x="16966" y="7234"/>
                  <a:pt x="16952" y="7251"/>
                </a:cubicBezTo>
                <a:lnTo>
                  <a:pt x="16994" y="7362"/>
                </a:lnTo>
                <a:cubicBezTo>
                  <a:pt x="17008" y="7379"/>
                  <a:pt x="17022" y="7395"/>
                  <a:pt x="17036" y="7412"/>
                </a:cubicBezTo>
                <a:cubicBezTo>
                  <a:pt x="17039" y="7460"/>
                  <a:pt x="17043" y="7509"/>
                  <a:pt x="17046" y="7557"/>
                </a:cubicBezTo>
                <a:cubicBezTo>
                  <a:pt x="17060" y="7577"/>
                  <a:pt x="17074" y="7598"/>
                  <a:pt x="17088" y="7618"/>
                </a:cubicBezTo>
                <a:cubicBezTo>
                  <a:pt x="17097" y="7594"/>
                  <a:pt x="17105" y="7569"/>
                  <a:pt x="17114" y="7545"/>
                </a:cubicBezTo>
                <a:cubicBezTo>
                  <a:pt x="17110" y="7456"/>
                  <a:pt x="17107" y="7367"/>
                  <a:pt x="17103" y="7278"/>
                </a:cubicBezTo>
                <a:lnTo>
                  <a:pt x="17025" y="7155"/>
                </a:lnTo>
                <a:lnTo>
                  <a:pt x="17093" y="7155"/>
                </a:lnTo>
                <a:lnTo>
                  <a:pt x="17145" y="7079"/>
                </a:lnTo>
                <a:cubicBezTo>
                  <a:pt x="17176" y="7068"/>
                  <a:pt x="17206" y="7056"/>
                  <a:pt x="17237" y="7045"/>
                </a:cubicBezTo>
                <a:cubicBezTo>
                  <a:pt x="17246" y="7086"/>
                  <a:pt x="17254" y="7126"/>
                  <a:pt x="17263" y="7167"/>
                </a:cubicBezTo>
                <a:lnTo>
                  <a:pt x="17315" y="7228"/>
                </a:lnTo>
                <a:cubicBezTo>
                  <a:pt x="17331" y="7163"/>
                  <a:pt x="17346" y="7098"/>
                  <a:pt x="17362" y="7033"/>
                </a:cubicBezTo>
                <a:lnTo>
                  <a:pt x="17461" y="7033"/>
                </a:lnTo>
                <a:cubicBezTo>
                  <a:pt x="17480" y="7004"/>
                  <a:pt x="17498" y="6974"/>
                  <a:pt x="17517" y="6945"/>
                </a:cubicBezTo>
                <a:cubicBezTo>
                  <a:pt x="17519" y="6908"/>
                  <a:pt x="17520" y="6871"/>
                  <a:pt x="17522" y="6834"/>
                </a:cubicBezTo>
                <a:cubicBezTo>
                  <a:pt x="17513" y="6806"/>
                  <a:pt x="17505" y="6778"/>
                  <a:pt x="17496" y="6750"/>
                </a:cubicBezTo>
                <a:cubicBezTo>
                  <a:pt x="17495" y="6709"/>
                  <a:pt x="17493" y="6669"/>
                  <a:pt x="17492" y="6628"/>
                </a:cubicBezTo>
                <a:cubicBezTo>
                  <a:pt x="17478" y="6571"/>
                  <a:pt x="17465" y="6513"/>
                  <a:pt x="17451" y="6456"/>
                </a:cubicBezTo>
                <a:cubicBezTo>
                  <a:pt x="17456" y="6404"/>
                  <a:pt x="17461" y="6351"/>
                  <a:pt x="17466" y="6299"/>
                </a:cubicBezTo>
                <a:cubicBezTo>
                  <a:pt x="17456" y="6253"/>
                  <a:pt x="17445" y="6208"/>
                  <a:pt x="17435" y="6162"/>
                </a:cubicBezTo>
                <a:cubicBezTo>
                  <a:pt x="17406" y="6089"/>
                  <a:pt x="17376" y="6017"/>
                  <a:pt x="17347" y="5944"/>
                </a:cubicBezTo>
                <a:close/>
                <a:moveTo>
                  <a:pt x="10008" y="5967"/>
                </a:moveTo>
                <a:cubicBezTo>
                  <a:pt x="9999" y="5983"/>
                  <a:pt x="9991" y="6000"/>
                  <a:pt x="9982" y="6016"/>
                </a:cubicBezTo>
                <a:lnTo>
                  <a:pt x="9951" y="6016"/>
                </a:lnTo>
                <a:cubicBezTo>
                  <a:pt x="9955" y="6044"/>
                  <a:pt x="9958" y="6072"/>
                  <a:pt x="9962" y="6100"/>
                </a:cubicBezTo>
                <a:cubicBezTo>
                  <a:pt x="9964" y="6166"/>
                  <a:pt x="9965" y="6233"/>
                  <a:pt x="9967" y="6299"/>
                </a:cubicBezTo>
                <a:cubicBezTo>
                  <a:pt x="9976" y="6314"/>
                  <a:pt x="9984" y="6330"/>
                  <a:pt x="9993" y="6345"/>
                </a:cubicBezTo>
                <a:cubicBezTo>
                  <a:pt x="10000" y="6325"/>
                  <a:pt x="10007" y="6304"/>
                  <a:pt x="10014" y="6284"/>
                </a:cubicBezTo>
                <a:cubicBezTo>
                  <a:pt x="10023" y="6289"/>
                  <a:pt x="10031" y="6294"/>
                  <a:pt x="10040" y="6299"/>
                </a:cubicBezTo>
                <a:cubicBezTo>
                  <a:pt x="10042" y="6229"/>
                  <a:pt x="10043" y="6159"/>
                  <a:pt x="10045" y="6089"/>
                </a:cubicBezTo>
                <a:cubicBezTo>
                  <a:pt x="10033" y="6048"/>
                  <a:pt x="10020" y="6008"/>
                  <a:pt x="10008" y="5967"/>
                </a:cubicBezTo>
                <a:close/>
                <a:moveTo>
                  <a:pt x="10370" y="6456"/>
                </a:moveTo>
                <a:cubicBezTo>
                  <a:pt x="10357" y="6460"/>
                  <a:pt x="10343" y="6463"/>
                  <a:pt x="10330" y="6467"/>
                </a:cubicBezTo>
                <a:cubicBezTo>
                  <a:pt x="10311" y="6472"/>
                  <a:pt x="10292" y="6478"/>
                  <a:pt x="10273" y="6483"/>
                </a:cubicBezTo>
                <a:cubicBezTo>
                  <a:pt x="10250" y="6478"/>
                  <a:pt x="10228" y="6472"/>
                  <a:pt x="10205" y="6467"/>
                </a:cubicBezTo>
                <a:cubicBezTo>
                  <a:pt x="10203" y="6496"/>
                  <a:pt x="10202" y="6526"/>
                  <a:pt x="10200" y="6555"/>
                </a:cubicBezTo>
                <a:cubicBezTo>
                  <a:pt x="10226" y="6579"/>
                  <a:pt x="10252" y="6604"/>
                  <a:pt x="10278" y="6628"/>
                </a:cubicBezTo>
                <a:cubicBezTo>
                  <a:pt x="10288" y="6636"/>
                  <a:pt x="10299" y="6643"/>
                  <a:pt x="10309" y="6651"/>
                </a:cubicBezTo>
                <a:cubicBezTo>
                  <a:pt x="10325" y="6671"/>
                  <a:pt x="10340" y="6692"/>
                  <a:pt x="10356" y="6712"/>
                </a:cubicBezTo>
                <a:cubicBezTo>
                  <a:pt x="10359" y="6684"/>
                  <a:pt x="10363" y="6656"/>
                  <a:pt x="10366" y="6628"/>
                </a:cubicBezTo>
                <a:cubicBezTo>
                  <a:pt x="10363" y="6611"/>
                  <a:pt x="10359" y="6595"/>
                  <a:pt x="10356" y="6578"/>
                </a:cubicBezTo>
                <a:cubicBezTo>
                  <a:pt x="10361" y="6537"/>
                  <a:pt x="10365" y="6497"/>
                  <a:pt x="10370" y="6456"/>
                </a:cubicBezTo>
                <a:close/>
                <a:moveTo>
                  <a:pt x="10848" y="6861"/>
                </a:moveTo>
                <a:cubicBezTo>
                  <a:pt x="10844" y="6885"/>
                  <a:pt x="10841" y="6910"/>
                  <a:pt x="10837" y="6934"/>
                </a:cubicBezTo>
                <a:cubicBezTo>
                  <a:pt x="10861" y="6942"/>
                  <a:pt x="10886" y="6949"/>
                  <a:pt x="10910" y="6957"/>
                </a:cubicBezTo>
                <a:lnTo>
                  <a:pt x="10910" y="6983"/>
                </a:lnTo>
                <a:cubicBezTo>
                  <a:pt x="10937" y="6979"/>
                  <a:pt x="10965" y="6976"/>
                  <a:pt x="10992" y="6972"/>
                </a:cubicBezTo>
                <a:cubicBezTo>
                  <a:pt x="10994" y="6955"/>
                  <a:pt x="10997" y="6939"/>
                  <a:pt x="10999" y="6922"/>
                </a:cubicBezTo>
                <a:cubicBezTo>
                  <a:pt x="10988" y="6930"/>
                  <a:pt x="10977" y="6937"/>
                  <a:pt x="10966" y="6945"/>
                </a:cubicBezTo>
                <a:lnTo>
                  <a:pt x="10966" y="6922"/>
                </a:lnTo>
                <a:cubicBezTo>
                  <a:pt x="10953" y="6918"/>
                  <a:pt x="10939" y="6915"/>
                  <a:pt x="10926" y="6911"/>
                </a:cubicBezTo>
                <a:lnTo>
                  <a:pt x="10879" y="6911"/>
                </a:lnTo>
                <a:cubicBezTo>
                  <a:pt x="10869" y="6894"/>
                  <a:pt x="10858" y="6878"/>
                  <a:pt x="10848" y="6861"/>
                </a:cubicBezTo>
                <a:close/>
                <a:moveTo>
                  <a:pt x="11470" y="6861"/>
                </a:moveTo>
                <a:cubicBezTo>
                  <a:pt x="11453" y="6878"/>
                  <a:pt x="11435" y="6894"/>
                  <a:pt x="11418" y="6911"/>
                </a:cubicBezTo>
                <a:lnTo>
                  <a:pt x="11376" y="6911"/>
                </a:lnTo>
                <a:cubicBezTo>
                  <a:pt x="11374" y="6922"/>
                  <a:pt x="11373" y="6934"/>
                  <a:pt x="11371" y="6945"/>
                </a:cubicBezTo>
                <a:lnTo>
                  <a:pt x="11366" y="6945"/>
                </a:lnTo>
                <a:cubicBezTo>
                  <a:pt x="11357" y="6949"/>
                  <a:pt x="11349" y="6953"/>
                  <a:pt x="11340" y="6957"/>
                </a:cubicBezTo>
                <a:cubicBezTo>
                  <a:pt x="11345" y="6977"/>
                  <a:pt x="11350" y="6998"/>
                  <a:pt x="11355" y="7018"/>
                </a:cubicBezTo>
                <a:cubicBezTo>
                  <a:pt x="11366" y="7027"/>
                  <a:pt x="11376" y="7036"/>
                  <a:pt x="11387" y="7045"/>
                </a:cubicBezTo>
                <a:cubicBezTo>
                  <a:pt x="11406" y="7024"/>
                  <a:pt x="11425" y="7004"/>
                  <a:pt x="11444" y="6983"/>
                </a:cubicBezTo>
                <a:cubicBezTo>
                  <a:pt x="11442" y="6979"/>
                  <a:pt x="11441" y="6976"/>
                  <a:pt x="11439" y="6972"/>
                </a:cubicBezTo>
                <a:cubicBezTo>
                  <a:pt x="11437" y="6959"/>
                  <a:pt x="11435" y="6947"/>
                  <a:pt x="11433" y="6934"/>
                </a:cubicBezTo>
                <a:cubicBezTo>
                  <a:pt x="11445" y="6910"/>
                  <a:pt x="11458" y="6885"/>
                  <a:pt x="11470" y="6861"/>
                </a:cubicBezTo>
                <a:close/>
                <a:moveTo>
                  <a:pt x="17176" y="7079"/>
                </a:moveTo>
                <a:cubicBezTo>
                  <a:pt x="17173" y="7099"/>
                  <a:pt x="17169" y="7120"/>
                  <a:pt x="17166" y="7140"/>
                </a:cubicBezTo>
                <a:cubicBezTo>
                  <a:pt x="17154" y="7136"/>
                  <a:pt x="17141" y="7133"/>
                  <a:pt x="17129" y="7129"/>
                </a:cubicBezTo>
                <a:cubicBezTo>
                  <a:pt x="17126" y="7162"/>
                  <a:pt x="17122" y="7195"/>
                  <a:pt x="17119" y="7228"/>
                </a:cubicBezTo>
                <a:cubicBezTo>
                  <a:pt x="17122" y="7252"/>
                  <a:pt x="17126" y="7277"/>
                  <a:pt x="17129" y="7301"/>
                </a:cubicBezTo>
                <a:cubicBezTo>
                  <a:pt x="17145" y="7317"/>
                  <a:pt x="17160" y="7334"/>
                  <a:pt x="17176" y="7350"/>
                </a:cubicBezTo>
                <a:lnTo>
                  <a:pt x="17176" y="7251"/>
                </a:lnTo>
                <a:cubicBezTo>
                  <a:pt x="17183" y="7240"/>
                  <a:pt x="17190" y="7228"/>
                  <a:pt x="17197" y="7217"/>
                </a:cubicBezTo>
                <a:cubicBezTo>
                  <a:pt x="17207" y="7232"/>
                  <a:pt x="17218" y="7247"/>
                  <a:pt x="17228" y="7262"/>
                </a:cubicBezTo>
                <a:cubicBezTo>
                  <a:pt x="17233" y="7230"/>
                  <a:pt x="17239" y="7199"/>
                  <a:pt x="17244" y="7167"/>
                </a:cubicBezTo>
                <a:cubicBezTo>
                  <a:pt x="17239" y="7150"/>
                  <a:pt x="17233" y="7134"/>
                  <a:pt x="17228" y="7117"/>
                </a:cubicBezTo>
                <a:cubicBezTo>
                  <a:pt x="17211" y="7104"/>
                  <a:pt x="17193" y="7092"/>
                  <a:pt x="17176" y="7079"/>
                </a:cubicBezTo>
                <a:close/>
                <a:moveTo>
                  <a:pt x="4924" y="8268"/>
                </a:moveTo>
                <a:lnTo>
                  <a:pt x="4924" y="8279"/>
                </a:lnTo>
                <a:cubicBezTo>
                  <a:pt x="4931" y="8303"/>
                  <a:pt x="4938" y="8328"/>
                  <a:pt x="4945" y="8352"/>
                </a:cubicBezTo>
                <a:cubicBezTo>
                  <a:pt x="4942" y="8381"/>
                  <a:pt x="4938" y="8411"/>
                  <a:pt x="4935" y="8440"/>
                </a:cubicBezTo>
                <a:cubicBezTo>
                  <a:pt x="4938" y="8444"/>
                  <a:pt x="4942" y="8447"/>
                  <a:pt x="4945" y="8451"/>
                </a:cubicBezTo>
                <a:lnTo>
                  <a:pt x="4966" y="8340"/>
                </a:lnTo>
                <a:lnTo>
                  <a:pt x="4924" y="8268"/>
                </a:lnTo>
                <a:close/>
                <a:moveTo>
                  <a:pt x="4877" y="8291"/>
                </a:moveTo>
                <a:cubicBezTo>
                  <a:pt x="4868" y="8295"/>
                  <a:pt x="4860" y="8298"/>
                  <a:pt x="4851" y="8302"/>
                </a:cubicBezTo>
                <a:lnTo>
                  <a:pt x="4851" y="8363"/>
                </a:lnTo>
                <a:cubicBezTo>
                  <a:pt x="4872" y="8355"/>
                  <a:pt x="4893" y="8348"/>
                  <a:pt x="4914" y="8340"/>
                </a:cubicBezTo>
                <a:cubicBezTo>
                  <a:pt x="4916" y="8324"/>
                  <a:pt x="4917" y="8307"/>
                  <a:pt x="4919" y="8291"/>
                </a:cubicBezTo>
                <a:lnTo>
                  <a:pt x="4877" y="8291"/>
                </a:lnTo>
                <a:close/>
                <a:moveTo>
                  <a:pt x="16667" y="8547"/>
                </a:moveTo>
                <a:cubicBezTo>
                  <a:pt x="16655" y="8588"/>
                  <a:pt x="16644" y="8628"/>
                  <a:pt x="16632" y="8669"/>
                </a:cubicBezTo>
                <a:cubicBezTo>
                  <a:pt x="16625" y="8723"/>
                  <a:pt x="16618" y="8776"/>
                  <a:pt x="16611" y="8830"/>
                </a:cubicBezTo>
                <a:cubicBezTo>
                  <a:pt x="16616" y="8871"/>
                  <a:pt x="16622" y="8911"/>
                  <a:pt x="16627" y="8952"/>
                </a:cubicBezTo>
                <a:cubicBezTo>
                  <a:pt x="16640" y="8997"/>
                  <a:pt x="16654" y="9041"/>
                  <a:pt x="16667" y="9086"/>
                </a:cubicBezTo>
                <a:cubicBezTo>
                  <a:pt x="16672" y="9041"/>
                  <a:pt x="16678" y="8997"/>
                  <a:pt x="16683" y="8952"/>
                </a:cubicBezTo>
                <a:cubicBezTo>
                  <a:pt x="16689" y="8867"/>
                  <a:pt x="16694" y="8781"/>
                  <a:pt x="16700" y="8696"/>
                </a:cubicBezTo>
                <a:lnTo>
                  <a:pt x="16700" y="8596"/>
                </a:lnTo>
                <a:cubicBezTo>
                  <a:pt x="16689" y="8580"/>
                  <a:pt x="16678" y="8563"/>
                  <a:pt x="16667" y="8547"/>
                </a:cubicBezTo>
                <a:close/>
                <a:moveTo>
                  <a:pt x="4877" y="8562"/>
                </a:moveTo>
                <a:cubicBezTo>
                  <a:pt x="4872" y="8598"/>
                  <a:pt x="4867" y="8633"/>
                  <a:pt x="4862" y="8669"/>
                </a:cubicBezTo>
                <a:cubicBezTo>
                  <a:pt x="4867" y="8682"/>
                  <a:pt x="4872" y="8694"/>
                  <a:pt x="4877" y="8707"/>
                </a:cubicBezTo>
                <a:cubicBezTo>
                  <a:pt x="4881" y="8740"/>
                  <a:pt x="4884" y="8774"/>
                  <a:pt x="4888" y="8807"/>
                </a:cubicBezTo>
                <a:cubicBezTo>
                  <a:pt x="4893" y="8802"/>
                  <a:pt x="4898" y="8796"/>
                  <a:pt x="4903" y="8791"/>
                </a:cubicBezTo>
                <a:lnTo>
                  <a:pt x="4909" y="8707"/>
                </a:lnTo>
                <a:cubicBezTo>
                  <a:pt x="4905" y="8662"/>
                  <a:pt x="4902" y="8618"/>
                  <a:pt x="4898" y="8573"/>
                </a:cubicBezTo>
                <a:cubicBezTo>
                  <a:pt x="4891" y="8569"/>
                  <a:pt x="4884" y="8566"/>
                  <a:pt x="4877" y="8562"/>
                </a:cubicBezTo>
                <a:close/>
                <a:moveTo>
                  <a:pt x="4618" y="8891"/>
                </a:moveTo>
                <a:cubicBezTo>
                  <a:pt x="4613" y="8895"/>
                  <a:pt x="4608" y="8898"/>
                  <a:pt x="4603" y="8902"/>
                </a:cubicBezTo>
                <a:cubicBezTo>
                  <a:pt x="4587" y="8911"/>
                  <a:pt x="4572" y="8920"/>
                  <a:pt x="4556" y="8929"/>
                </a:cubicBezTo>
                <a:cubicBezTo>
                  <a:pt x="4546" y="8937"/>
                  <a:pt x="4535" y="8944"/>
                  <a:pt x="4525" y="8952"/>
                </a:cubicBezTo>
                <a:cubicBezTo>
                  <a:pt x="4515" y="8965"/>
                  <a:pt x="4505" y="8977"/>
                  <a:pt x="4495" y="8990"/>
                </a:cubicBezTo>
                <a:cubicBezTo>
                  <a:pt x="4489" y="9010"/>
                  <a:pt x="4484" y="9031"/>
                  <a:pt x="4478" y="9051"/>
                </a:cubicBezTo>
                <a:cubicBezTo>
                  <a:pt x="4468" y="9066"/>
                  <a:pt x="4458" y="9082"/>
                  <a:pt x="4448" y="9097"/>
                </a:cubicBezTo>
                <a:lnTo>
                  <a:pt x="4469" y="9112"/>
                </a:lnTo>
                <a:lnTo>
                  <a:pt x="4499" y="9097"/>
                </a:lnTo>
                <a:cubicBezTo>
                  <a:pt x="4502" y="9086"/>
                  <a:pt x="4506" y="9074"/>
                  <a:pt x="4509" y="9063"/>
                </a:cubicBezTo>
                <a:cubicBezTo>
                  <a:pt x="4518" y="9059"/>
                  <a:pt x="4526" y="9055"/>
                  <a:pt x="4535" y="9051"/>
                </a:cubicBezTo>
                <a:cubicBezTo>
                  <a:pt x="4551" y="9026"/>
                  <a:pt x="4566" y="9000"/>
                  <a:pt x="4582" y="8975"/>
                </a:cubicBezTo>
                <a:lnTo>
                  <a:pt x="4639" y="8975"/>
                </a:lnTo>
                <a:cubicBezTo>
                  <a:pt x="4632" y="8992"/>
                  <a:pt x="4625" y="9008"/>
                  <a:pt x="4618" y="9025"/>
                </a:cubicBezTo>
                <a:cubicBezTo>
                  <a:pt x="4623" y="9034"/>
                  <a:pt x="4629" y="9042"/>
                  <a:pt x="4634" y="9051"/>
                </a:cubicBezTo>
                <a:cubicBezTo>
                  <a:pt x="4660" y="9059"/>
                  <a:pt x="4686" y="9066"/>
                  <a:pt x="4712" y="9074"/>
                </a:cubicBezTo>
                <a:cubicBezTo>
                  <a:pt x="4717" y="9087"/>
                  <a:pt x="4723" y="9099"/>
                  <a:pt x="4728" y="9112"/>
                </a:cubicBezTo>
                <a:lnTo>
                  <a:pt x="4780" y="9158"/>
                </a:lnTo>
                <a:cubicBezTo>
                  <a:pt x="4792" y="9154"/>
                  <a:pt x="4803" y="9151"/>
                  <a:pt x="4815" y="9147"/>
                </a:cubicBezTo>
                <a:cubicBezTo>
                  <a:pt x="4818" y="9180"/>
                  <a:pt x="4822" y="9213"/>
                  <a:pt x="4825" y="9246"/>
                </a:cubicBezTo>
                <a:cubicBezTo>
                  <a:pt x="4830" y="9258"/>
                  <a:pt x="4836" y="9269"/>
                  <a:pt x="4841" y="9281"/>
                </a:cubicBezTo>
                <a:lnTo>
                  <a:pt x="4883" y="9296"/>
                </a:lnTo>
                <a:cubicBezTo>
                  <a:pt x="4890" y="9311"/>
                  <a:pt x="4896" y="9327"/>
                  <a:pt x="4903" y="9342"/>
                </a:cubicBezTo>
                <a:cubicBezTo>
                  <a:pt x="4888" y="9371"/>
                  <a:pt x="4872" y="9401"/>
                  <a:pt x="4857" y="9430"/>
                </a:cubicBezTo>
                <a:lnTo>
                  <a:pt x="4945" y="9418"/>
                </a:lnTo>
                <a:lnTo>
                  <a:pt x="4987" y="9430"/>
                </a:lnTo>
                <a:lnTo>
                  <a:pt x="5023" y="9418"/>
                </a:lnTo>
                <a:lnTo>
                  <a:pt x="5065" y="9403"/>
                </a:lnTo>
                <a:cubicBezTo>
                  <a:pt x="5068" y="9388"/>
                  <a:pt x="5071" y="9372"/>
                  <a:pt x="5074" y="9357"/>
                </a:cubicBezTo>
                <a:cubicBezTo>
                  <a:pt x="5060" y="9337"/>
                  <a:pt x="5046" y="9316"/>
                  <a:pt x="5032" y="9296"/>
                </a:cubicBezTo>
                <a:lnTo>
                  <a:pt x="4992" y="9281"/>
                </a:lnTo>
                <a:cubicBezTo>
                  <a:pt x="4994" y="9269"/>
                  <a:pt x="4995" y="9258"/>
                  <a:pt x="4997" y="9246"/>
                </a:cubicBezTo>
                <a:cubicBezTo>
                  <a:pt x="4985" y="9233"/>
                  <a:pt x="4973" y="9221"/>
                  <a:pt x="4961" y="9208"/>
                </a:cubicBezTo>
                <a:lnTo>
                  <a:pt x="4940" y="9208"/>
                </a:lnTo>
                <a:cubicBezTo>
                  <a:pt x="4930" y="9184"/>
                  <a:pt x="4919" y="9159"/>
                  <a:pt x="4909" y="9135"/>
                </a:cubicBezTo>
                <a:cubicBezTo>
                  <a:pt x="4893" y="9102"/>
                  <a:pt x="4878" y="9069"/>
                  <a:pt x="4862" y="9036"/>
                </a:cubicBezTo>
                <a:cubicBezTo>
                  <a:pt x="4857" y="9025"/>
                  <a:pt x="4851" y="9013"/>
                  <a:pt x="4846" y="9002"/>
                </a:cubicBezTo>
                <a:cubicBezTo>
                  <a:pt x="4827" y="9006"/>
                  <a:pt x="4808" y="9009"/>
                  <a:pt x="4789" y="9013"/>
                </a:cubicBezTo>
                <a:cubicBezTo>
                  <a:pt x="4782" y="8996"/>
                  <a:pt x="4775" y="8980"/>
                  <a:pt x="4768" y="8963"/>
                </a:cubicBezTo>
                <a:cubicBezTo>
                  <a:pt x="4751" y="8943"/>
                  <a:pt x="4734" y="8922"/>
                  <a:pt x="4717" y="8902"/>
                </a:cubicBezTo>
                <a:lnTo>
                  <a:pt x="4670" y="8902"/>
                </a:lnTo>
                <a:cubicBezTo>
                  <a:pt x="4653" y="8898"/>
                  <a:pt x="4635" y="8895"/>
                  <a:pt x="4618" y="8891"/>
                </a:cubicBezTo>
                <a:close/>
                <a:moveTo>
                  <a:pt x="17" y="9051"/>
                </a:moveTo>
                <a:lnTo>
                  <a:pt x="5" y="9063"/>
                </a:lnTo>
                <a:cubicBezTo>
                  <a:pt x="3" y="9067"/>
                  <a:pt x="2" y="9070"/>
                  <a:pt x="0" y="9074"/>
                </a:cubicBezTo>
                <a:cubicBezTo>
                  <a:pt x="7" y="9082"/>
                  <a:pt x="14" y="9089"/>
                  <a:pt x="21" y="9097"/>
                </a:cubicBezTo>
                <a:cubicBezTo>
                  <a:pt x="23" y="9093"/>
                  <a:pt x="24" y="9090"/>
                  <a:pt x="26" y="9086"/>
                </a:cubicBezTo>
                <a:cubicBezTo>
                  <a:pt x="28" y="9074"/>
                  <a:pt x="29" y="9063"/>
                  <a:pt x="31" y="9051"/>
                </a:cubicBezTo>
                <a:lnTo>
                  <a:pt x="17" y="9051"/>
                </a:lnTo>
                <a:close/>
                <a:moveTo>
                  <a:pt x="104" y="9124"/>
                </a:moveTo>
                <a:cubicBezTo>
                  <a:pt x="97" y="9132"/>
                  <a:pt x="90" y="9139"/>
                  <a:pt x="83" y="9147"/>
                </a:cubicBezTo>
                <a:lnTo>
                  <a:pt x="83" y="9158"/>
                </a:lnTo>
                <a:lnTo>
                  <a:pt x="89" y="9197"/>
                </a:lnTo>
                <a:lnTo>
                  <a:pt x="109" y="9197"/>
                </a:lnTo>
                <a:lnTo>
                  <a:pt x="115" y="9197"/>
                </a:lnTo>
                <a:cubicBezTo>
                  <a:pt x="111" y="9176"/>
                  <a:pt x="108" y="9156"/>
                  <a:pt x="104" y="9135"/>
                </a:cubicBezTo>
                <a:lnTo>
                  <a:pt x="104" y="9124"/>
                </a:lnTo>
                <a:close/>
                <a:moveTo>
                  <a:pt x="141" y="9208"/>
                </a:moveTo>
                <a:lnTo>
                  <a:pt x="135" y="9235"/>
                </a:lnTo>
                <a:lnTo>
                  <a:pt x="167" y="9235"/>
                </a:lnTo>
                <a:lnTo>
                  <a:pt x="167" y="9219"/>
                </a:lnTo>
                <a:cubicBezTo>
                  <a:pt x="158" y="9215"/>
                  <a:pt x="150" y="9212"/>
                  <a:pt x="141" y="9208"/>
                </a:cubicBezTo>
                <a:close/>
                <a:moveTo>
                  <a:pt x="172" y="9246"/>
                </a:moveTo>
                <a:cubicBezTo>
                  <a:pt x="170" y="9250"/>
                  <a:pt x="169" y="9254"/>
                  <a:pt x="167" y="9258"/>
                </a:cubicBezTo>
                <a:lnTo>
                  <a:pt x="167" y="9269"/>
                </a:lnTo>
                <a:cubicBezTo>
                  <a:pt x="169" y="9273"/>
                  <a:pt x="170" y="9277"/>
                  <a:pt x="172" y="9281"/>
                </a:cubicBezTo>
                <a:cubicBezTo>
                  <a:pt x="174" y="9294"/>
                  <a:pt x="175" y="9306"/>
                  <a:pt x="177" y="9319"/>
                </a:cubicBezTo>
                <a:lnTo>
                  <a:pt x="198" y="9307"/>
                </a:lnTo>
                <a:cubicBezTo>
                  <a:pt x="201" y="9298"/>
                  <a:pt x="205" y="9290"/>
                  <a:pt x="208" y="9281"/>
                </a:cubicBezTo>
                <a:cubicBezTo>
                  <a:pt x="203" y="9273"/>
                  <a:pt x="198" y="9266"/>
                  <a:pt x="193" y="9258"/>
                </a:cubicBezTo>
                <a:lnTo>
                  <a:pt x="172" y="9246"/>
                </a:lnTo>
                <a:close/>
                <a:moveTo>
                  <a:pt x="208" y="9369"/>
                </a:moveTo>
                <a:cubicBezTo>
                  <a:pt x="206" y="9373"/>
                  <a:pt x="205" y="9376"/>
                  <a:pt x="203" y="9380"/>
                </a:cubicBezTo>
                <a:lnTo>
                  <a:pt x="203" y="9403"/>
                </a:lnTo>
                <a:cubicBezTo>
                  <a:pt x="198" y="9416"/>
                  <a:pt x="192" y="9428"/>
                  <a:pt x="187" y="9441"/>
                </a:cubicBezTo>
                <a:cubicBezTo>
                  <a:pt x="185" y="9445"/>
                  <a:pt x="184" y="9449"/>
                  <a:pt x="182" y="9453"/>
                </a:cubicBezTo>
                <a:cubicBezTo>
                  <a:pt x="184" y="9473"/>
                  <a:pt x="185" y="9494"/>
                  <a:pt x="187" y="9514"/>
                </a:cubicBezTo>
                <a:cubicBezTo>
                  <a:pt x="185" y="9530"/>
                  <a:pt x="184" y="9547"/>
                  <a:pt x="182" y="9563"/>
                </a:cubicBezTo>
                <a:cubicBezTo>
                  <a:pt x="186" y="9571"/>
                  <a:pt x="189" y="9578"/>
                  <a:pt x="193" y="9586"/>
                </a:cubicBezTo>
                <a:cubicBezTo>
                  <a:pt x="198" y="9575"/>
                  <a:pt x="203" y="9563"/>
                  <a:pt x="208" y="9552"/>
                </a:cubicBezTo>
                <a:lnTo>
                  <a:pt x="229" y="9525"/>
                </a:lnTo>
                <a:cubicBezTo>
                  <a:pt x="238" y="9514"/>
                  <a:pt x="246" y="9502"/>
                  <a:pt x="255" y="9491"/>
                </a:cubicBezTo>
                <a:cubicBezTo>
                  <a:pt x="253" y="9471"/>
                  <a:pt x="252" y="9450"/>
                  <a:pt x="250" y="9430"/>
                </a:cubicBezTo>
                <a:lnTo>
                  <a:pt x="238" y="9403"/>
                </a:lnTo>
                <a:lnTo>
                  <a:pt x="229" y="9391"/>
                </a:lnTo>
                <a:cubicBezTo>
                  <a:pt x="224" y="9384"/>
                  <a:pt x="218" y="9376"/>
                  <a:pt x="213" y="9369"/>
                </a:cubicBezTo>
                <a:lnTo>
                  <a:pt x="208" y="9369"/>
                </a:lnTo>
                <a:close/>
                <a:moveTo>
                  <a:pt x="16066" y="9391"/>
                </a:moveTo>
                <a:cubicBezTo>
                  <a:pt x="16046" y="9408"/>
                  <a:pt x="16025" y="9424"/>
                  <a:pt x="16005" y="9441"/>
                </a:cubicBezTo>
                <a:cubicBezTo>
                  <a:pt x="15996" y="9465"/>
                  <a:pt x="15988" y="9490"/>
                  <a:pt x="15979" y="9514"/>
                </a:cubicBezTo>
                <a:cubicBezTo>
                  <a:pt x="15982" y="9559"/>
                  <a:pt x="15986" y="9603"/>
                  <a:pt x="15989" y="9648"/>
                </a:cubicBezTo>
                <a:cubicBezTo>
                  <a:pt x="16006" y="9664"/>
                  <a:pt x="16023" y="9681"/>
                  <a:pt x="16040" y="9697"/>
                </a:cubicBezTo>
                <a:cubicBezTo>
                  <a:pt x="16056" y="9673"/>
                  <a:pt x="16071" y="9649"/>
                  <a:pt x="16087" y="9625"/>
                </a:cubicBezTo>
                <a:cubicBezTo>
                  <a:pt x="16090" y="9592"/>
                  <a:pt x="16094" y="9558"/>
                  <a:pt x="16097" y="9525"/>
                </a:cubicBezTo>
                <a:lnTo>
                  <a:pt x="16118" y="9453"/>
                </a:lnTo>
                <a:cubicBezTo>
                  <a:pt x="16111" y="9432"/>
                  <a:pt x="16104" y="9412"/>
                  <a:pt x="16097" y="9391"/>
                </a:cubicBezTo>
                <a:lnTo>
                  <a:pt x="16066" y="9391"/>
                </a:lnTo>
                <a:close/>
                <a:moveTo>
                  <a:pt x="5131" y="9418"/>
                </a:moveTo>
                <a:cubicBezTo>
                  <a:pt x="5126" y="9433"/>
                  <a:pt x="5122" y="9449"/>
                  <a:pt x="5117" y="9464"/>
                </a:cubicBezTo>
                <a:cubicBezTo>
                  <a:pt x="5129" y="9473"/>
                  <a:pt x="5140" y="9482"/>
                  <a:pt x="5152" y="9491"/>
                </a:cubicBezTo>
                <a:cubicBezTo>
                  <a:pt x="5150" y="9511"/>
                  <a:pt x="5149" y="9532"/>
                  <a:pt x="5147" y="9552"/>
                </a:cubicBezTo>
                <a:cubicBezTo>
                  <a:pt x="5156" y="9576"/>
                  <a:pt x="5164" y="9601"/>
                  <a:pt x="5173" y="9625"/>
                </a:cubicBezTo>
                <a:cubicBezTo>
                  <a:pt x="5164" y="9638"/>
                  <a:pt x="5156" y="9650"/>
                  <a:pt x="5147" y="9663"/>
                </a:cubicBezTo>
                <a:lnTo>
                  <a:pt x="5105" y="9648"/>
                </a:lnTo>
                <a:cubicBezTo>
                  <a:pt x="5086" y="9640"/>
                  <a:pt x="5068" y="9633"/>
                  <a:pt x="5049" y="9625"/>
                </a:cubicBezTo>
                <a:cubicBezTo>
                  <a:pt x="5047" y="9641"/>
                  <a:pt x="5046" y="9658"/>
                  <a:pt x="5044" y="9674"/>
                </a:cubicBezTo>
                <a:cubicBezTo>
                  <a:pt x="5054" y="9691"/>
                  <a:pt x="5064" y="9707"/>
                  <a:pt x="5074" y="9724"/>
                </a:cubicBezTo>
                <a:cubicBezTo>
                  <a:pt x="5083" y="9715"/>
                  <a:pt x="5091" y="9706"/>
                  <a:pt x="5100" y="9697"/>
                </a:cubicBezTo>
                <a:lnTo>
                  <a:pt x="5136" y="9709"/>
                </a:lnTo>
                <a:cubicBezTo>
                  <a:pt x="5147" y="9705"/>
                  <a:pt x="5157" y="9701"/>
                  <a:pt x="5168" y="9697"/>
                </a:cubicBezTo>
                <a:lnTo>
                  <a:pt x="5204" y="9724"/>
                </a:lnTo>
                <a:lnTo>
                  <a:pt x="5204" y="9770"/>
                </a:lnTo>
                <a:cubicBezTo>
                  <a:pt x="5209" y="9779"/>
                  <a:pt x="5215" y="9788"/>
                  <a:pt x="5220" y="9797"/>
                </a:cubicBezTo>
                <a:cubicBezTo>
                  <a:pt x="5230" y="9760"/>
                  <a:pt x="5241" y="9723"/>
                  <a:pt x="5251" y="9686"/>
                </a:cubicBezTo>
                <a:cubicBezTo>
                  <a:pt x="5258" y="9678"/>
                  <a:pt x="5265" y="9671"/>
                  <a:pt x="5272" y="9663"/>
                </a:cubicBezTo>
                <a:cubicBezTo>
                  <a:pt x="5274" y="9674"/>
                  <a:pt x="5275" y="9686"/>
                  <a:pt x="5277" y="9697"/>
                </a:cubicBezTo>
                <a:cubicBezTo>
                  <a:pt x="5286" y="9693"/>
                  <a:pt x="5294" y="9690"/>
                  <a:pt x="5303" y="9686"/>
                </a:cubicBezTo>
                <a:cubicBezTo>
                  <a:pt x="5306" y="9678"/>
                  <a:pt x="5310" y="9671"/>
                  <a:pt x="5313" y="9663"/>
                </a:cubicBezTo>
                <a:cubicBezTo>
                  <a:pt x="5320" y="9667"/>
                  <a:pt x="5327" y="9670"/>
                  <a:pt x="5334" y="9674"/>
                </a:cubicBezTo>
                <a:cubicBezTo>
                  <a:pt x="5342" y="9670"/>
                  <a:pt x="5351" y="9667"/>
                  <a:pt x="5359" y="9663"/>
                </a:cubicBezTo>
                <a:cubicBezTo>
                  <a:pt x="5368" y="9674"/>
                  <a:pt x="5376" y="9686"/>
                  <a:pt x="5385" y="9697"/>
                </a:cubicBezTo>
                <a:cubicBezTo>
                  <a:pt x="5394" y="9677"/>
                  <a:pt x="5402" y="9656"/>
                  <a:pt x="5411" y="9636"/>
                </a:cubicBezTo>
                <a:cubicBezTo>
                  <a:pt x="5402" y="9616"/>
                  <a:pt x="5394" y="9595"/>
                  <a:pt x="5385" y="9575"/>
                </a:cubicBezTo>
                <a:cubicBezTo>
                  <a:pt x="5376" y="9571"/>
                  <a:pt x="5368" y="9567"/>
                  <a:pt x="5359" y="9563"/>
                </a:cubicBezTo>
                <a:cubicBezTo>
                  <a:pt x="5361" y="9547"/>
                  <a:pt x="5362" y="9530"/>
                  <a:pt x="5364" y="9514"/>
                </a:cubicBezTo>
                <a:cubicBezTo>
                  <a:pt x="5352" y="9518"/>
                  <a:pt x="5341" y="9521"/>
                  <a:pt x="5329" y="9525"/>
                </a:cubicBezTo>
                <a:cubicBezTo>
                  <a:pt x="5327" y="9505"/>
                  <a:pt x="5326" y="9484"/>
                  <a:pt x="5324" y="9464"/>
                </a:cubicBezTo>
                <a:lnTo>
                  <a:pt x="5308" y="9464"/>
                </a:lnTo>
                <a:cubicBezTo>
                  <a:pt x="5296" y="9453"/>
                  <a:pt x="5284" y="9441"/>
                  <a:pt x="5272" y="9430"/>
                </a:cubicBezTo>
                <a:lnTo>
                  <a:pt x="5225" y="9430"/>
                </a:lnTo>
                <a:cubicBezTo>
                  <a:pt x="5223" y="9438"/>
                  <a:pt x="5222" y="9445"/>
                  <a:pt x="5220" y="9453"/>
                </a:cubicBezTo>
                <a:cubicBezTo>
                  <a:pt x="5203" y="9445"/>
                  <a:pt x="5185" y="9438"/>
                  <a:pt x="5168" y="9430"/>
                </a:cubicBezTo>
                <a:lnTo>
                  <a:pt x="5131" y="9418"/>
                </a:lnTo>
                <a:close/>
                <a:moveTo>
                  <a:pt x="4846" y="9648"/>
                </a:moveTo>
                <a:cubicBezTo>
                  <a:pt x="4837" y="9653"/>
                  <a:pt x="4829" y="9658"/>
                  <a:pt x="4820" y="9663"/>
                </a:cubicBezTo>
                <a:cubicBezTo>
                  <a:pt x="4817" y="9674"/>
                  <a:pt x="4813" y="9686"/>
                  <a:pt x="4810" y="9697"/>
                </a:cubicBezTo>
                <a:cubicBezTo>
                  <a:pt x="4820" y="9717"/>
                  <a:pt x="4831" y="9738"/>
                  <a:pt x="4841" y="9758"/>
                </a:cubicBezTo>
                <a:cubicBezTo>
                  <a:pt x="4851" y="9767"/>
                  <a:pt x="4862" y="9776"/>
                  <a:pt x="4872" y="9785"/>
                </a:cubicBezTo>
                <a:cubicBezTo>
                  <a:pt x="4879" y="9772"/>
                  <a:pt x="4886" y="9760"/>
                  <a:pt x="4893" y="9747"/>
                </a:cubicBezTo>
                <a:lnTo>
                  <a:pt x="4935" y="9747"/>
                </a:lnTo>
                <a:cubicBezTo>
                  <a:pt x="4933" y="9734"/>
                  <a:pt x="4931" y="9722"/>
                  <a:pt x="4929" y="9709"/>
                </a:cubicBezTo>
                <a:cubicBezTo>
                  <a:pt x="4919" y="9694"/>
                  <a:pt x="4908" y="9678"/>
                  <a:pt x="4898" y="9663"/>
                </a:cubicBezTo>
                <a:lnTo>
                  <a:pt x="4857" y="9648"/>
                </a:lnTo>
                <a:lnTo>
                  <a:pt x="4846" y="9648"/>
                </a:lnTo>
                <a:close/>
                <a:moveTo>
                  <a:pt x="5484" y="9648"/>
                </a:moveTo>
                <a:cubicBezTo>
                  <a:pt x="5480" y="9657"/>
                  <a:pt x="5477" y="9665"/>
                  <a:pt x="5473" y="9674"/>
                </a:cubicBezTo>
                <a:lnTo>
                  <a:pt x="5473" y="9735"/>
                </a:lnTo>
                <a:lnTo>
                  <a:pt x="5510" y="9735"/>
                </a:lnTo>
                <a:lnTo>
                  <a:pt x="5557" y="9735"/>
                </a:lnTo>
                <a:cubicBezTo>
                  <a:pt x="5562" y="9722"/>
                  <a:pt x="5567" y="9710"/>
                  <a:pt x="5572" y="9697"/>
                </a:cubicBezTo>
                <a:cubicBezTo>
                  <a:pt x="5569" y="9686"/>
                  <a:pt x="5565" y="9674"/>
                  <a:pt x="5562" y="9663"/>
                </a:cubicBezTo>
                <a:cubicBezTo>
                  <a:pt x="5552" y="9658"/>
                  <a:pt x="5541" y="9653"/>
                  <a:pt x="5531" y="9648"/>
                </a:cubicBezTo>
                <a:lnTo>
                  <a:pt x="5484" y="9648"/>
                </a:lnTo>
                <a:close/>
                <a:moveTo>
                  <a:pt x="16709" y="9648"/>
                </a:moveTo>
                <a:cubicBezTo>
                  <a:pt x="16707" y="9698"/>
                  <a:pt x="16706" y="9747"/>
                  <a:pt x="16704" y="9797"/>
                </a:cubicBezTo>
                <a:cubicBezTo>
                  <a:pt x="16707" y="9882"/>
                  <a:pt x="16711" y="9968"/>
                  <a:pt x="16714" y="10053"/>
                </a:cubicBezTo>
                <a:cubicBezTo>
                  <a:pt x="16705" y="10033"/>
                  <a:pt x="16697" y="10012"/>
                  <a:pt x="16688" y="9992"/>
                </a:cubicBezTo>
                <a:cubicBezTo>
                  <a:pt x="16692" y="10045"/>
                  <a:pt x="16696" y="10099"/>
                  <a:pt x="16700" y="10152"/>
                </a:cubicBezTo>
                <a:cubicBezTo>
                  <a:pt x="16703" y="10176"/>
                  <a:pt x="16706" y="10201"/>
                  <a:pt x="16709" y="10225"/>
                </a:cubicBezTo>
                <a:lnTo>
                  <a:pt x="16745" y="10309"/>
                </a:lnTo>
                <a:cubicBezTo>
                  <a:pt x="16747" y="10292"/>
                  <a:pt x="16749" y="10276"/>
                  <a:pt x="16751" y="10259"/>
                </a:cubicBezTo>
                <a:cubicBezTo>
                  <a:pt x="16758" y="10272"/>
                  <a:pt x="16764" y="10284"/>
                  <a:pt x="16771" y="10297"/>
                </a:cubicBezTo>
                <a:lnTo>
                  <a:pt x="16756" y="10336"/>
                </a:lnTo>
                <a:lnTo>
                  <a:pt x="16756" y="10408"/>
                </a:lnTo>
                <a:cubicBezTo>
                  <a:pt x="16766" y="10420"/>
                  <a:pt x="16777" y="10431"/>
                  <a:pt x="16787" y="10443"/>
                </a:cubicBezTo>
                <a:cubicBezTo>
                  <a:pt x="16804" y="10435"/>
                  <a:pt x="16822" y="10428"/>
                  <a:pt x="16839" y="10420"/>
                </a:cubicBezTo>
                <a:cubicBezTo>
                  <a:pt x="16855" y="10453"/>
                  <a:pt x="16870" y="10486"/>
                  <a:pt x="16886" y="10519"/>
                </a:cubicBezTo>
                <a:cubicBezTo>
                  <a:pt x="16889" y="10499"/>
                  <a:pt x="16893" y="10478"/>
                  <a:pt x="16896" y="10458"/>
                </a:cubicBezTo>
                <a:cubicBezTo>
                  <a:pt x="16904" y="10486"/>
                  <a:pt x="16913" y="10514"/>
                  <a:pt x="16921" y="10542"/>
                </a:cubicBezTo>
                <a:lnTo>
                  <a:pt x="16973" y="10615"/>
                </a:lnTo>
                <a:cubicBezTo>
                  <a:pt x="16975" y="10591"/>
                  <a:pt x="16976" y="10566"/>
                  <a:pt x="16978" y="10542"/>
                </a:cubicBezTo>
                <a:cubicBezTo>
                  <a:pt x="16969" y="10529"/>
                  <a:pt x="16961" y="10517"/>
                  <a:pt x="16952" y="10504"/>
                </a:cubicBezTo>
                <a:cubicBezTo>
                  <a:pt x="16954" y="10476"/>
                  <a:pt x="16957" y="10448"/>
                  <a:pt x="16959" y="10420"/>
                </a:cubicBezTo>
                <a:cubicBezTo>
                  <a:pt x="16931" y="10387"/>
                  <a:pt x="16903" y="10353"/>
                  <a:pt x="16875" y="10320"/>
                </a:cubicBezTo>
                <a:cubicBezTo>
                  <a:pt x="16866" y="10329"/>
                  <a:pt x="16858" y="10338"/>
                  <a:pt x="16849" y="10347"/>
                </a:cubicBezTo>
                <a:cubicBezTo>
                  <a:pt x="16839" y="10338"/>
                  <a:pt x="16828" y="10329"/>
                  <a:pt x="16818" y="10320"/>
                </a:cubicBezTo>
                <a:cubicBezTo>
                  <a:pt x="16811" y="10279"/>
                  <a:pt x="16804" y="10239"/>
                  <a:pt x="16797" y="10198"/>
                </a:cubicBezTo>
                <a:lnTo>
                  <a:pt x="16797" y="10064"/>
                </a:lnTo>
                <a:cubicBezTo>
                  <a:pt x="16808" y="10048"/>
                  <a:pt x="16818" y="10031"/>
                  <a:pt x="16829" y="10015"/>
                </a:cubicBezTo>
                <a:cubicBezTo>
                  <a:pt x="16831" y="9970"/>
                  <a:pt x="16832" y="9926"/>
                  <a:pt x="16834" y="9881"/>
                </a:cubicBezTo>
                <a:cubicBezTo>
                  <a:pt x="16825" y="9840"/>
                  <a:pt x="16817" y="9799"/>
                  <a:pt x="16808" y="9758"/>
                </a:cubicBezTo>
                <a:cubicBezTo>
                  <a:pt x="16810" y="9738"/>
                  <a:pt x="16811" y="9717"/>
                  <a:pt x="16813" y="9697"/>
                </a:cubicBezTo>
                <a:cubicBezTo>
                  <a:pt x="16810" y="9681"/>
                  <a:pt x="16806" y="9664"/>
                  <a:pt x="16803" y="9648"/>
                </a:cubicBezTo>
                <a:cubicBezTo>
                  <a:pt x="16798" y="9664"/>
                  <a:pt x="16792" y="9681"/>
                  <a:pt x="16787" y="9697"/>
                </a:cubicBezTo>
                <a:cubicBezTo>
                  <a:pt x="16773" y="9681"/>
                  <a:pt x="16759" y="9664"/>
                  <a:pt x="16745" y="9648"/>
                </a:cubicBezTo>
                <a:lnTo>
                  <a:pt x="16709" y="9648"/>
                </a:lnTo>
                <a:close/>
                <a:moveTo>
                  <a:pt x="16740" y="10469"/>
                </a:moveTo>
                <a:cubicBezTo>
                  <a:pt x="16752" y="10510"/>
                  <a:pt x="16765" y="10551"/>
                  <a:pt x="16777" y="10592"/>
                </a:cubicBezTo>
                <a:cubicBezTo>
                  <a:pt x="16787" y="10620"/>
                  <a:pt x="16798" y="10648"/>
                  <a:pt x="16808" y="10676"/>
                </a:cubicBezTo>
                <a:cubicBezTo>
                  <a:pt x="16811" y="10628"/>
                  <a:pt x="16815" y="10579"/>
                  <a:pt x="16818" y="10531"/>
                </a:cubicBezTo>
                <a:cubicBezTo>
                  <a:pt x="16809" y="10510"/>
                  <a:pt x="16801" y="10490"/>
                  <a:pt x="16792" y="10469"/>
                </a:cubicBezTo>
                <a:lnTo>
                  <a:pt x="16740" y="10469"/>
                </a:lnTo>
                <a:close/>
                <a:moveTo>
                  <a:pt x="16985" y="10615"/>
                </a:moveTo>
                <a:cubicBezTo>
                  <a:pt x="17000" y="10656"/>
                  <a:pt x="17015" y="10696"/>
                  <a:pt x="17030" y="10737"/>
                </a:cubicBezTo>
                <a:lnTo>
                  <a:pt x="17030" y="10798"/>
                </a:lnTo>
                <a:cubicBezTo>
                  <a:pt x="17018" y="10794"/>
                  <a:pt x="17006" y="10791"/>
                  <a:pt x="16994" y="10787"/>
                </a:cubicBezTo>
                <a:cubicBezTo>
                  <a:pt x="17000" y="10820"/>
                  <a:pt x="17005" y="10853"/>
                  <a:pt x="17011" y="10886"/>
                </a:cubicBezTo>
                <a:cubicBezTo>
                  <a:pt x="17017" y="10890"/>
                  <a:pt x="17024" y="10893"/>
                  <a:pt x="17030" y="10897"/>
                </a:cubicBezTo>
                <a:lnTo>
                  <a:pt x="17036" y="11008"/>
                </a:lnTo>
                <a:cubicBezTo>
                  <a:pt x="17045" y="10995"/>
                  <a:pt x="17053" y="10983"/>
                  <a:pt x="17062" y="10970"/>
                </a:cubicBezTo>
                <a:cubicBezTo>
                  <a:pt x="17057" y="10937"/>
                  <a:pt x="17051" y="10904"/>
                  <a:pt x="17046" y="10871"/>
                </a:cubicBezTo>
                <a:cubicBezTo>
                  <a:pt x="17044" y="10851"/>
                  <a:pt x="17043" y="10830"/>
                  <a:pt x="17041" y="10810"/>
                </a:cubicBezTo>
                <a:cubicBezTo>
                  <a:pt x="17057" y="10826"/>
                  <a:pt x="17072" y="10843"/>
                  <a:pt x="17088" y="10859"/>
                </a:cubicBezTo>
                <a:cubicBezTo>
                  <a:pt x="17079" y="10798"/>
                  <a:pt x="17071" y="10737"/>
                  <a:pt x="17062" y="10676"/>
                </a:cubicBezTo>
                <a:cubicBezTo>
                  <a:pt x="17055" y="10656"/>
                  <a:pt x="17048" y="10635"/>
                  <a:pt x="17041" y="10615"/>
                </a:cubicBezTo>
                <a:lnTo>
                  <a:pt x="16985" y="10615"/>
                </a:lnTo>
                <a:close/>
                <a:moveTo>
                  <a:pt x="16849" y="10725"/>
                </a:moveTo>
                <a:cubicBezTo>
                  <a:pt x="16853" y="10749"/>
                  <a:pt x="16856" y="10774"/>
                  <a:pt x="16860" y="10798"/>
                </a:cubicBezTo>
                <a:lnTo>
                  <a:pt x="16860" y="10886"/>
                </a:lnTo>
                <a:cubicBezTo>
                  <a:pt x="16862" y="10910"/>
                  <a:pt x="16863" y="10935"/>
                  <a:pt x="16865" y="10959"/>
                </a:cubicBezTo>
                <a:cubicBezTo>
                  <a:pt x="16877" y="10942"/>
                  <a:pt x="16888" y="10926"/>
                  <a:pt x="16900" y="10909"/>
                </a:cubicBezTo>
                <a:cubicBezTo>
                  <a:pt x="16909" y="10885"/>
                  <a:pt x="16917" y="10860"/>
                  <a:pt x="16926" y="10836"/>
                </a:cubicBezTo>
                <a:cubicBezTo>
                  <a:pt x="16924" y="10816"/>
                  <a:pt x="16923" y="10795"/>
                  <a:pt x="16921" y="10775"/>
                </a:cubicBezTo>
                <a:lnTo>
                  <a:pt x="16886" y="10775"/>
                </a:lnTo>
                <a:cubicBezTo>
                  <a:pt x="16874" y="10758"/>
                  <a:pt x="16861" y="10742"/>
                  <a:pt x="16849" y="10725"/>
                </a:cubicBezTo>
                <a:close/>
                <a:moveTo>
                  <a:pt x="16709" y="10810"/>
                </a:moveTo>
                <a:cubicBezTo>
                  <a:pt x="16700" y="10863"/>
                  <a:pt x="16692" y="10917"/>
                  <a:pt x="16683" y="10970"/>
                </a:cubicBezTo>
                <a:lnTo>
                  <a:pt x="16653" y="11081"/>
                </a:lnTo>
                <a:cubicBezTo>
                  <a:pt x="16639" y="11113"/>
                  <a:pt x="16625" y="11144"/>
                  <a:pt x="16611" y="11176"/>
                </a:cubicBezTo>
                <a:cubicBezTo>
                  <a:pt x="16602" y="11213"/>
                  <a:pt x="16594" y="11250"/>
                  <a:pt x="16585" y="11287"/>
                </a:cubicBezTo>
                <a:cubicBezTo>
                  <a:pt x="16609" y="11239"/>
                  <a:pt x="16633" y="11190"/>
                  <a:pt x="16657" y="11142"/>
                </a:cubicBezTo>
                <a:cubicBezTo>
                  <a:pt x="16667" y="11105"/>
                  <a:pt x="16678" y="11068"/>
                  <a:pt x="16688" y="11031"/>
                </a:cubicBezTo>
                <a:cubicBezTo>
                  <a:pt x="16701" y="10998"/>
                  <a:pt x="16713" y="10965"/>
                  <a:pt x="16726" y="10932"/>
                </a:cubicBezTo>
                <a:cubicBezTo>
                  <a:pt x="16720" y="10891"/>
                  <a:pt x="16715" y="10851"/>
                  <a:pt x="16709" y="10810"/>
                </a:cubicBezTo>
                <a:close/>
                <a:moveTo>
                  <a:pt x="16985" y="10825"/>
                </a:moveTo>
                <a:cubicBezTo>
                  <a:pt x="16972" y="10877"/>
                  <a:pt x="16960" y="10930"/>
                  <a:pt x="16947" y="10982"/>
                </a:cubicBezTo>
                <a:cubicBezTo>
                  <a:pt x="16949" y="10945"/>
                  <a:pt x="16950" y="10908"/>
                  <a:pt x="16952" y="10871"/>
                </a:cubicBezTo>
                <a:cubicBezTo>
                  <a:pt x="16940" y="10876"/>
                  <a:pt x="16929" y="10881"/>
                  <a:pt x="16917" y="10886"/>
                </a:cubicBezTo>
                <a:lnTo>
                  <a:pt x="16917" y="10982"/>
                </a:lnTo>
                <a:cubicBezTo>
                  <a:pt x="16911" y="10998"/>
                  <a:pt x="16906" y="11015"/>
                  <a:pt x="16900" y="11031"/>
                </a:cubicBezTo>
                <a:cubicBezTo>
                  <a:pt x="16897" y="11048"/>
                  <a:pt x="16894" y="11064"/>
                  <a:pt x="16891" y="11081"/>
                </a:cubicBezTo>
                <a:lnTo>
                  <a:pt x="16933" y="11192"/>
                </a:lnTo>
                <a:cubicBezTo>
                  <a:pt x="16939" y="11175"/>
                  <a:pt x="16946" y="11159"/>
                  <a:pt x="16952" y="11142"/>
                </a:cubicBezTo>
                <a:lnTo>
                  <a:pt x="16964" y="11031"/>
                </a:lnTo>
                <a:cubicBezTo>
                  <a:pt x="16971" y="11015"/>
                  <a:pt x="16978" y="10998"/>
                  <a:pt x="16985" y="10982"/>
                </a:cubicBezTo>
                <a:lnTo>
                  <a:pt x="16985" y="10825"/>
                </a:lnTo>
                <a:close/>
                <a:moveTo>
                  <a:pt x="5805" y="10886"/>
                </a:moveTo>
                <a:cubicBezTo>
                  <a:pt x="5793" y="10894"/>
                  <a:pt x="5781" y="10901"/>
                  <a:pt x="5769" y="10909"/>
                </a:cubicBezTo>
                <a:lnTo>
                  <a:pt x="5769" y="10970"/>
                </a:lnTo>
                <a:cubicBezTo>
                  <a:pt x="5764" y="10987"/>
                  <a:pt x="5758" y="11003"/>
                  <a:pt x="5753" y="11020"/>
                </a:cubicBezTo>
                <a:lnTo>
                  <a:pt x="5764" y="11031"/>
                </a:lnTo>
                <a:cubicBezTo>
                  <a:pt x="5781" y="11023"/>
                  <a:pt x="5799" y="11016"/>
                  <a:pt x="5816" y="11008"/>
                </a:cubicBezTo>
                <a:cubicBezTo>
                  <a:pt x="5818" y="10967"/>
                  <a:pt x="5819" y="10927"/>
                  <a:pt x="5821" y="10886"/>
                </a:cubicBezTo>
                <a:lnTo>
                  <a:pt x="5805" y="10886"/>
                </a:lnTo>
                <a:close/>
                <a:moveTo>
                  <a:pt x="14342" y="11054"/>
                </a:moveTo>
                <a:cubicBezTo>
                  <a:pt x="14333" y="11145"/>
                  <a:pt x="14325" y="11235"/>
                  <a:pt x="14316" y="11326"/>
                </a:cubicBezTo>
                <a:cubicBezTo>
                  <a:pt x="14321" y="11404"/>
                  <a:pt x="14325" y="11481"/>
                  <a:pt x="14330" y="11559"/>
                </a:cubicBezTo>
                <a:cubicBezTo>
                  <a:pt x="14340" y="11600"/>
                  <a:pt x="14351" y="11640"/>
                  <a:pt x="14361" y="11681"/>
                </a:cubicBezTo>
                <a:cubicBezTo>
                  <a:pt x="14378" y="11668"/>
                  <a:pt x="14396" y="11656"/>
                  <a:pt x="14413" y="11643"/>
                </a:cubicBezTo>
                <a:cubicBezTo>
                  <a:pt x="14422" y="11626"/>
                  <a:pt x="14430" y="11610"/>
                  <a:pt x="14439" y="11593"/>
                </a:cubicBezTo>
                <a:cubicBezTo>
                  <a:pt x="14441" y="11541"/>
                  <a:pt x="14443" y="11488"/>
                  <a:pt x="14445" y="11436"/>
                </a:cubicBezTo>
                <a:cubicBezTo>
                  <a:pt x="14434" y="11379"/>
                  <a:pt x="14424" y="11321"/>
                  <a:pt x="14413" y="11264"/>
                </a:cubicBezTo>
                <a:cubicBezTo>
                  <a:pt x="14403" y="11223"/>
                  <a:pt x="14392" y="11183"/>
                  <a:pt x="14382" y="11142"/>
                </a:cubicBezTo>
                <a:cubicBezTo>
                  <a:pt x="14369" y="11113"/>
                  <a:pt x="14355" y="11083"/>
                  <a:pt x="14342" y="11054"/>
                </a:cubicBezTo>
                <a:close/>
                <a:moveTo>
                  <a:pt x="17077" y="11069"/>
                </a:moveTo>
                <a:cubicBezTo>
                  <a:pt x="17079" y="11110"/>
                  <a:pt x="17080" y="11151"/>
                  <a:pt x="17082" y="11192"/>
                </a:cubicBezTo>
                <a:cubicBezTo>
                  <a:pt x="17068" y="11196"/>
                  <a:pt x="17055" y="11199"/>
                  <a:pt x="17041" y="11203"/>
                </a:cubicBezTo>
                <a:cubicBezTo>
                  <a:pt x="17037" y="11223"/>
                  <a:pt x="17034" y="11244"/>
                  <a:pt x="17030" y="11264"/>
                </a:cubicBezTo>
                <a:lnTo>
                  <a:pt x="16989" y="11314"/>
                </a:lnTo>
                <a:cubicBezTo>
                  <a:pt x="16981" y="11289"/>
                  <a:pt x="16972" y="11263"/>
                  <a:pt x="16964" y="11238"/>
                </a:cubicBezTo>
                <a:cubicBezTo>
                  <a:pt x="16954" y="11258"/>
                  <a:pt x="16943" y="11279"/>
                  <a:pt x="16933" y="11299"/>
                </a:cubicBezTo>
                <a:cubicBezTo>
                  <a:pt x="16921" y="11316"/>
                  <a:pt x="16908" y="11332"/>
                  <a:pt x="16896" y="11349"/>
                </a:cubicBezTo>
                <a:cubicBezTo>
                  <a:pt x="16889" y="11393"/>
                  <a:pt x="16882" y="11438"/>
                  <a:pt x="16875" y="11482"/>
                </a:cubicBezTo>
                <a:cubicBezTo>
                  <a:pt x="16880" y="11499"/>
                  <a:pt x="16886" y="11515"/>
                  <a:pt x="16891" y="11532"/>
                </a:cubicBezTo>
                <a:lnTo>
                  <a:pt x="16933" y="11436"/>
                </a:lnTo>
                <a:cubicBezTo>
                  <a:pt x="16942" y="11440"/>
                  <a:pt x="16950" y="11444"/>
                  <a:pt x="16959" y="11448"/>
                </a:cubicBezTo>
                <a:cubicBezTo>
                  <a:pt x="16965" y="11428"/>
                  <a:pt x="16972" y="11407"/>
                  <a:pt x="16978" y="11387"/>
                </a:cubicBezTo>
                <a:cubicBezTo>
                  <a:pt x="16990" y="11411"/>
                  <a:pt x="17003" y="11435"/>
                  <a:pt x="17015" y="11459"/>
                </a:cubicBezTo>
                <a:cubicBezTo>
                  <a:pt x="17010" y="11483"/>
                  <a:pt x="17004" y="11508"/>
                  <a:pt x="16999" y="11532"/>
                </a:cubicBezTo>
                <a:cubicBezTo>
                  <a:pt x="17006" y="11573"/>
                  <a:pt x="17013" y="11613"/>
                  <a:pt x="17020" y="11654"/>
                </a:cubicBezTo>
                <a:lnTo>
                  <a:pt x="17093" y="11742"/>
                </a:lnTo>
                <a:cubicBezTo>
                  <a:pt x="17098" y="11717"/>
                  <a:pt x="17103" y="11691"/>
                  <a:pt x="17108" y="11666"/>
                </a:cubicBezTo>
                <a:cubicBezTo>
                  <a:pt x="17101" y="11625"/>
                  <a:pt x="17095" y="11584"/>
                  <a:pt x="17088" y="11543"/>
                </a:cubicBezTo>
                <a:cubicBezTo>
                  <a:pt x="17097" y="11519"/>
                  <a:pt x="17105" y="11495"/>
                  <a:pt x="17114" y="11471"/>
                </a:cubicBezTo>
                <a:cubicBezTo>
                  <a:pt x="17123" y="11524"/>
                  <a:pt x="17131" y="11578"/>
                  <a:pt x="17140" y="11631"/>
                </a:cubicBezTo>
                <a:cubicBezTo>
                  <a:pt x="17145" y="11581"/>
                  <a:pt x="17150" y="11532"/>
                  <a:pt x="17155" y="11482"/>
                </a:cubicBezTo>
                <a:cubicBezTo>
                  <a:pt x="17153" y="11454"/>
                  <a:pt x="17152" y="11426"/>
                  <a:pt x="17150" y="11398"/>
                </a:cubicBezTo>
                <a:cubicBezTo>
                  <a:pt x="17147" y="11361"/>
                  <a:pt x="17143" y="11324"/>
                  <a:pt x="17140" y="11287"/>
                </a:cubicBezTo>
                <a:cubicBezTo>
                  <a:pt x="17138" y="11267"/>
                  <a:pt x="17136" y="11246"/>
                  <a:pt x="17134" y="11226"/>
                </a:cubicBezTo>
                <a:cubicBezTo>
                  <a:pt x="17132" y="11198"/>
                  <a:pt x="17131" y="11170"/>
                  <a:pt x="17129" y="11142"/>
                </a:cubicBezTo>
                <a:lnTo>
                  <a:pt x="17077" y="11069"/>
                </a:lnTo>
                <a:close/>
                <a:moveTo>
                  <a:pt x="16564" y="11532"/>
                </a:moveTo>
                <a:cubicBezTo>
                  <a:pt x="16555" y="11573"/>
                  <a:pt x="16547" y="11613"/>
                  <a:pt x="16538" y="11654"/>
                </a:cubicBezTo>
                <a:cubicBezTo>
                  <a:pt x="16523" y="11691"/>
                  <a:pt x="16507" y="11728"/>
                  <a:pt x="16492" y="11765"/>
                </a:cubicBezTo>
                <a:cubicBezTo>
                  <a:pt x="16476" y="11793"/>
                  <a:pt x="16461" y="11821"/>
                  <a:pt x="16445" y="11849"/>
                </a:cubicBezTo>
                <a:cubicBezTo>
                  <a:pt x="16436" y="11869"/>
                  <a:pt x="16428" y="11890"/>
                  <a:pt x="16419" y="11910"/>
                </a:cubicBezTo>
                <a:cubicBezTo>
                  <a:pt x="16410" y="11947"/>
                  <a:pt x="16402" y="11984"/>
                  <a:pt x="16393" y="12021"/>
                </a:cubicBezTo>
                <a:lnTo>
                  <a:pt x="16351" y="12144"/>
                </a:lnTo>
                <a:cubicBezTo>
                  <a:pt x="16327" y="12157"/>
                  <a:pt x="16303" y="12169"/>
                  <a:pt x="16279" y="12182"/>
                </a:cubicBezTo>
                <a:cubicBezTo>
                  <a:pt x="16270" y="12193"/>
                  <a:pt x="16262" y="12205"/>
                  <a:pt x="16253" y="12216"/>
                </a:cubicBezTo>
                <a:cubicBezTo>
                  <a:pt x="16250" y="12262"/>
                  <a:pt x="16246" y="12308"/>
                  <a:pt x="16243" y="12354"/>
                </a:cubicBezTo>
                <a:cubicBezTo>
                  <a:pt x="16227" y="12362"/>
                  <a:pt x="16212" y="12369"/>
                  <a:pt x="16196" y="12377"/>
                </a:cubicBezTo>
                <a:lnTo>
                  <a:pt x="16149" y="12327"/>
                </a:lnTo>
                <a:lnTo>
                  <a:pt x="16113" y="12438"/>
                </a:lnTo>
                <a:cubicBezTo>
                  <a:pt x="16111" y="12486"/>
                  <a:pt x="16110" y="12535"/>
                  <a:pt x="16108" y="12583"/>
                </a:cubicBezTo>
                <a:cubicBezTo>
                  <a:pt x="16111" y="12629"/>
                  <a:pt x="16115" y="12675"/>
                  <a:pt x="16118" y="12721"/>
                </a:cubicBezTo>
                <a:cubicBezTo>
                  <a:pt x="16127" y="12769"/>
                  <a:pt x="16135" y="12818"/>
                  <a:pt x="16144" y="12866"/>
                </a:cubicBezTo>
                <a:cubicBezTo>
                  <a:pt x="16154" y="12883"/>
                  <a:pt x="16165" y="12899"/>
                  <a:pt x="16175" y="12916"/>
                </a:cubicBezTo>
                <a:cubicBezTo>
                  <a:pt x="16177" y="12985"/>
                  <a:pt x="16179" y="13053"/>
                  <a:pt x="16181" y="13122"/>
                </a:cubicBezTo>
                <a:cubicBezTo>
                  <a:pt x="16198" y="13131"/>
                  <a:pt x="16216" y="13140"/>
                  <a:pt x="16233" y="13149"/>
                </a:cubicBezTo>
                <a:lnTo>
                  <a:pt x="16274" y="13134"/>
                </a:lnTo>
                <a:lnTo>
                  <a:pt x="16295" y="13221"/>
                </a:lnTo>
                <a:lnTo>
                  <a:pt x="16368" y="13160"/>
                </a:lnTo>
                <a:cubicBezTo>
                  <a:pt x="16378" y="13177"/>
                  <a:pt x="16388" y="13193"/>
                  <a:pt x="16398" y="13210"/>
                </a:cubicBezTo>
                <a:cubicBezTo>
                  <a:pt x="16412" y="13214"/>
                  <a:pt x="16426" y="13217"/>
                  <a:pt x="16440" y="13221"/>
                </a:cubicBezTo>
                <a:cubicBezTo>
                  <a:pt x="16447" y="13253"/>
                  <a:pt x="16453" y="13285"/>
                  <a:pt x="16460" y="13317"/>
                </a:cubicBezTo>
                <a:lnTo>
                  <a:pt x="16533" y="13244"/>
                </a:lnTo>
                <a:cubicBezTo>
                  <a:pt x="16535" y="13265"/>
                  <a:pt x="16536" y="13285"/>
                  <a:pt x="16538" y="13306"/>
                </a:cubicBezTo>
                <a:cubicBezTo>
                  <a:pt x="16549" y="13220"/>
                  <a:pt x="16559" y="13135"/>
                  <a:pt x="16570" y="13049"/>
                </a:cubicBezTo>
                <a:lnTo>
                  <a:pt x="16570" y="12889"/>
                </a:lnTo>
                <a:cubicBezTo>
                  <a:pt x="16591" y="12853"/>
                  <a:pt x="16611" y="12818"/>
                  <a:pt x="16632" y="12782"/>
                </a:cubicBezTo>
                <a:cubicBezTo>
                  <a:pt x="16630" y="12732"/>
                  <a:pt x="16629" y="12683"/>
                  <a:pt x="16627" y="12633"/>
                </a:cubicBezTo>
                <a:lnTo>
                  <a:pt x="16648" y="12522"/>
                </a:lnTo>
                <a:lnTo>
                  <a:pt x="16719" y="12499"/>
                </a:lnTo>
                <a:cubicBezTo>
                  <a:pt x="16695" y="12451"/>
                  <a:pt x="16672" y="12402"/>
                  <a:pt x="16648" y="12354"/>
                </a:cubicBezTo>
                <a:cubicBezTo>
                  <a:pt x="16651" y="12328"/>
                  <a:pt x="16654" y="12303"/>
                  <a:pt x="16657" y="12277"/>
                </a:cubicBezTo>
                <a:cubicBezTo>
                  <a:pt x="16642" y="12225"/>
                  <a:pt x="16626" y="12173"/>
                  <a:pt x="16611" y="12121"/>
                </a:cubicBezTo>
                <a:cubicBezTo>
                  <a:pt x="16621" y="12076"/>
                  <a:pt x="16631" y="12032"/>
                  <a:pt x="16641" y="11987"/>
                </a:cubicBezTo>
                <a:cubicBezTo>
                  <a:pt x="16657" y="11967"/>
                  <a:pt x="16672" y="11946"/>
                  <a:pt x="16688" y="11926"/>
                </a:cubicBezTo>
                <a:cubicBezTo>
                  <a:pt x="16683" y="11900"/>
                  <a:pt x="16679" y="11875"/>
                  <a:pt x="16674" y="11849"/>
                </a:cubicBezTo>
                <a:cubicBezTo>
                  <a:pt x="16687" y="11845"/>
                  <a:pt x="16701" y="11842"/>
                  <a:pt x="16714" y="11838"/>
                </a:cubicBezTo>
                <a:cubicBezTo>
                  <a:pt x="16716" y="11818"/>
                  <a:pt x="16717" y="11797"/>
                  <a:pt x="16719" y="11777"/>
                </a:cubicBezTo>
                <a:cubicBezTo>
                  <a:pt x="16702" y="11760"/>
                  <a:pt x="16684" y="11744"/>
                  <a:pt x="16667" y="11727"/>
                </a:cubicBezTo>
                <a:lnTo>
                  <a:pt x="16627" y="11681"/>
                </a:lnTo>
                <a:cubicBezTo>
                  <a:pt x="16625" y="11656"/>
                  <a:pt x="16624" y="11630"/>
                  <a:pt x="16622" y="11605"/>
                </a:cubicBezTo>
                <a:cubicBezTo>
                  <a:pt x="16611" y="11581"/>
                  <a:pt x="16600" y="11556"/>
                  <a:pt x="16589" y="11532"/>
                </a:cubicBezTo>
                <a:lnTo>
                  <a:pt x="16564" y="11532"/>
                </a:lnTo>
                <a:close/>
                <a:moveTo>
                  <a:pt x="15268" y="11765"/>
                </a:moveTo>
                <a:cubicBezTo>
                  <a:pt x="15272" y="11789"/>
                  <a:pt x="15275" y="11814"/>
                  <a:pt x="15279" y="11838"/>
                </a:cubicBezTo>
                <a:cubicBezTo>
                  <a:pt x="15300" y="11899"/>
                  <a:pt x="15320" y="11960"/>
                  <a:pt x="15341" y="12021"/>
                </a:cubicBezTo>
                <a:cubicBezTo>
                  <a:pt x="15358" y="12054"/>
                  <a:pt x="15376" y="12088"/>
                  <a:pt x="15393" y="12121"/>
                </a:cubicBezTo>
                <a:cubicBezTo>
                  <a:pt x="15403" y="12165"/>
                  <a:pt x="15413" y="12210"/>
                  <a:pt x="15423" y="12254"/>
                </a:cubicBezTo>
                <a:cubicBezTo>
                  <a:pt x="15443" y="12287"/>
                  <a:pt x="15462" y="12321"/>
                  <a:pt x="15482" y="12354"/>
                </a:cubicBezTo>
                <a:cubicBezTo>
                  <a:pt x="15488" y="12399"/>
                  <a:pt x="15495" y="12443"/>
                  <a:pt x="15501" y="12488"/>
                </a:cubicBezTo>
                <a:cubicBezTo>
                  <a:pt x="15508" y="12532"/>
                  <a:pt x="15515" y="12577"/>
                  <a:pt x="15522" y="12621"/>
                </a:cubicBezTo>
                <a:cubicBezTo>
                  <a:pt x="15539" y="12666"/>
                  <a:pt x="15557" y="12710"/>
                  <a:pt x="15574" y="12755"/>
                </a:cubicBezTo>
                <a:cubicBezTo>
                  <a:pt x="15590" y="12833"/>
                  <a:pt x="15605" y="12910"/>
                  <a:pt x="15621" y="12988"/>
                </a:cubicBezTo>
                <a:cubicBezTo>
                  <a:pt x="15630" y="13029"/>
                  <a:pt x="15638" y="13070"/>
                  <a:pt x="15647" y="13111"/>
                </a:cubicBezTo>
                <a:cubicBezTo>
                  <a:pt x="15663" y="13152"/>
                  <a:pt x="15678" y="13192"/>
                  <a:pt x="15694" y="13233"/>
                </a:cubicBezTo>
                <a:lnTo>
                  <a:pt x="15715" y="13332"/>
                </a:lnTo>
                <a:cubicBezTo>
                  <a:pt x="15741" y="13377"/>
                  <a:pt x="15767" y="13421"/>
                  <a:pt x="15793" y="13466"/>
                </a:cubicBezTo>
                <a:cubicBezTo>
                  <a:pt x="15808" y="13511"/>
                  <a:pt x="15823" y="13555"/>
                  <a:pt x="15838" y="13600"/>
                </a:cubicBezTo>
                <a:lnTo>
                  <a:pt x="15906" y="13600"/>
                </a:lnTo>
                <a:cubicBezTo>
                  <a:pt x="15909" y="13515"/>
                  <a:pt x="15913" y="13429"/>
                  <a:pt x="15916" y="13344"/>
                </a:cubicBezTo>
                <a:cubicBezTo>
                  <a:pt x="15921" y="13279"/>
                  <a:pt x="15927" y="13214"/>
                  <a:pt x="15932" y="13149"/>
                </a:cubicBezTo>
                <a:cubicBezTo>
                  <a:pt x="15923" y="13116"/>
                  <a:pt x="15915" y="13082"/>
                  <a:pt x="15906" y="13049"/>
                </a:cubicBezTo>
                <a:cubicBezTo>
                  <a:pt x="15890" y="13042"/>
                  <a:pt x="15875" y="13034"/>
                  <a:pt x="15859" y="13027"/>
                </a:cubicBezTo>
                <a:cubicBezTo>
                  <a:pt x="15852" y="12998"/>
                  <a:pt x="15845" y="12968"/>
                  <a:pt x="15838" y="12939"/>
                </a:cubicBezTo>
                <a:cubicBezTo>
                  <a:pt x="15835" y="12902"/>
                  <a:pt x="15831" y="12865"/>
                  <a:pt x="15828" y="12828"/>
                </a:cubicBezTo>
                <a:lnTo>
                  <a:pt x="15807" y="12816"/>
                </a:lnTo>
                <a:cubicBezTo>
                  <a:pt x="15797" y="12800"/>
                  <a:pt x="15786" y="12783"/>
                  <a:pt x="15776" y="12767"/>
                </a:cubicBezTo>
                <a:cubicBezTo>
                  <a:pt x="15783" y="12722"/>
                  <a:pt x="15790" y="12678"/>
                  <a:pt x="15797" y="12633"/>
                </a:cubicBezTo>
                <a:cubicBezTo>
                  <a:pt x="15782" y="12609"/>
                  <a:pt x="15766" y="12584"/>
                  <a:pt x="15751" y="12560"/>
                </a:cubicBezTo>
                <a:cubicBezTo>
                  <a:pt x="15739" y="12515"/>
                  <a:pt x="15727" y="12471"/>
                  <a:pt x="15715" y="12426"/>
                </a:cubicBezTo>
                <a:cubicBezTo>
                  <a:pt x="15698" y="12389"/>
                  <a:pt x="15680" y="12353"/>
                  <a:pt x="15663" y="12316"/>
                </a:cubicBezTo>
                <a:lnTo>
                  <a:pt x="15605" y="12316"/>
                </a:lnTo>
                <a:cubicBezTo>
                  <a:pt x="15584" y="12255"/>
                  <a:pt x="15564" y="12193"/>
                  <a:pt x="15543" y="12132"/>
                </a:cubicBezTo>
                <a:cubicBezTo>
                  <a:pt x="15531" y="12112"/>
                  <a:pt x="15520" y="12091"/>
                  <a:pt x="15508" y="12071"/>
                </a:cubicBezTo>
                <a:cubicBezTo>
                  <a:pt x="15492" y="12034"/>
                  <a:pt x="15477" y="11997"/>
                  <a:pt x="15461" y="11960"/>
                </a:cubicBezTo>
                <a:cubicBezTo>
                  <a:pt x="15442" y="11908"/>
                  <a:pt x="15423" y="11855"/>
                  <a:pt x="15404" y="11803"/>
                </a:cubicBezTo>
                <a:cubicBezTo>
                  <a:pt x="15373" y="11790"/>
                  <a:pt x="15341" y="11778"/>
                  <a:pt x="15310" y="11765"/>
                </a:cubicBezTo>
                <a:lnTo>
                  <a:pt x="15268" y="11765"/>
                </a:lnTo>
                <a:close/>
                <a:moveTo>
                  <a:pt x="17258" y="12304"/>
                </a:moveTo>
                <a:cubicBezTo>
                  <a:pt x="17251" y="12321"/>
                  <a:pt x="17244" y="12337"/>
                  <a:pt x="17237" y="12354"/>
                </a:cubicBezTo>
                <a:cubicBezTo>
                  <a:pt x="17234" y="12399"/>
                  <a:pt x="17231" y="12443"/>
                  <a:pt x="17228" y="12488"/>
                </a:cubicBezTo>
                <a:cubicBezTo>
                  <a:pt x="17235" y="12557"/>
                  <a:pt x="17242" y="12625"/>
                  <a:pt x="17249" y="12694"/>
                </a:cubicBezTo>
                <a:lnTo>
                  <a:pt x="17270" y="12793"/>
                </a:lnTo>
                <a:cubicBezTo>
                  <a:pt x="17276" y="12789"/>
                  <a:pt x="17283" y="12786"/>
                  <a:pt x="17289" y="12782"/>
                </a:cubicBezTo>
                <a:cubicBezTo>
                  <a:pt x="17280" y="12753"/>
                  <a:pt x="17272" y="12723"/>
                  <a:pt x="17263" y="12694"/>
                </a:cubicBezTo>
                <a:lnTo>
                  <a:pt x="17275" y="12598"/>
                </a:lnTo>
                <a:lnTo>
                  <a:pt x="17305" y="12610"/>
                </a:lnTo>
                <a:lnTo>
                  <a:pt x="17305" y="12461"/>
                </a:lnTo>
                <a:cubicBezTo>
                  <a:pt x="17303" y="12441"/>
                  <a:pt x="17302" y="12420"/>
                  <a:pt x="17300" y="12400"/>
                </a:cubicBezTo>
                <a:lnTo>
                  <a:pt x="17263" y="12388"/>
                </a:lnTo>
                <a:cubicBezTo>
                  <a:pt x="17261" y="12360"/>
                  <a:pt x="17260" y="12332"/>
                  <a:pt x="17258" y="12304"/>
                </a:cubicBezTo>
                <a:close/>
                <a:moveTo>
                  <a:pt x="17088" y="12388"/>
                </a:moveTo>
                <a:lnTo>
                  <a:pt x="17025" y="12499"/>
                </a:lnTo>
                <a:cubicBezTo>
                  <a:pt x="17003" y="12503"/>
                  <a:pt x="16981" y="12506"/>
                  <a:pt x="16959" y="12510"/>
                </a:cubicBezTo>
                <a:cubicBezTo>
                  <a:pt x="16933" y="12503"/>
                  <a:pt x="16907" y="12495"/>
                  <a:pt x="16881" y="12488"/>
                </a:cubicBezTo>
                <a:lnTo>
                  <a:pt x="16834" y="12438"/>
                </a:lnTo>
                <a:cubicBezTo>
                  <a:pt x="16817" y="12479"/>
                  <a:pt x="16799" y="12519"/>
                  <a:pt x="16782" y="12560"/>
                </a:cubicBezTo>
                <a:cubicBezTo>
                  <a:pt x="16778" y="12580"/>
                  <a:pt x="16775" y="12601"/>
                  <a:pt x="16771" y="12621"/>
                </a:cubicBezTo>
                <a:cubicBezTo>
                  <a:pt x="16761" y="12703"/>
                  <a:pt x="16750" y="12784"/>
                  <a:pt x="16740" y="12866"/>
                </a:cubicBezTo>
                <a:cubicBezTo>
                  <a:pt x="16737" y="12911"/>
                  <a:pt x="16733" y="12955"/>
                  <a:pt x="16730" y="13000"/>
                </a:cubicBezTo>
                <a:cubicBezTo>
                  <a:pt x="16721" y="13037"/>
                  <a:pt x="16713" y="13074"/>
                  <a:pt x="16704" y="13111"/>
                </a:cubicBezTo>
                <a:cubicBezTo>
                  <a:pt x="16709" y="13148"/>
                  <a:pt x="16714" y="13184"/>
                  <a:pt x="16719" y="13221"/>
                </a:cubicBezTo>
                <a:lnTo>
                  <a:pt x="16745" y="13221"/>
                </a:lnTo>
                <a:cubicBezTo>
                  <a:pt x="16747" y="13273"/>
                  <a:pt x="16749" y="13326"/>
                  <a:pt x="16751" y="13378"/>
                </a:cubicBezTo>
                <a:cubicBezTo>
                  <a:pt x="16744" y="13428"/>
                  <a:pt x="16737" y="13477"/>
                  <a:pt x="16730" y="13527"/>
                </a:cubicBezTo>
                <a:cubicBezTo>
                  <a:pt x="16739" y="13544"/>
                  <a:pt x="16747" y="13560"/>
                  <a:pt x="16756" y="13577"/>
                </a:cubicBezTo>
                <a:lnTo>
                  <a:pt x="16792" y="13550"/>
                </a:lnTo>
                <a:cubicBezTo>
                  <a:pt x="16794" y="13472"/>
                  <a:pt x="16795" y="13395"/>
                  <a:pt x="16797" y="13317"/>
                </a:cubicBezTo>
                <a:cubicBezTo>
                  <a:pt x="16795" y="13252"/>
                  <a:pt x="16794" y="13187"/>
                  <a:pt x="16792" y="13122"/>
                </a:cubicBezTo>
                <a:cubicBezTo>
                  <a:pt x="16806" y="13105"/>
                  <a:pt x="16820" y="13089"/>
                  <a:pt x="16834" y="13072"/>
                </a:cubicBezTo>
                <a:cubicBezTo>
                  <a:pt x="16832" y="13126"/>
                  <a:pt x="16831" y="13179"/>
                  <a:pt x="16829" y="13233"/>
                </a:cubicBezTo>
                <a:cubicBezTo>
                  <a:pt x="16843" y="13266"/>
                  <a:pt x="16856" y="13299"/>
                  <a:pt x="16870" y="13332"/>
                </a:cubicBezTo>
                <a:cubicBezTo>
                  <a:pt x="16867" y="13352"/>
                  <a:pt x="16863" y="13373"/>
                  <a:pt x="16860" y="13393"/>
                </a:cubicBezTo>
                <a:cubicBezTo>
                  <a:pt x="16865" y="13408"/>
                  <a:pt x="16870" y="13424"/>
                  <a:pt x="16875" y="13439"/>
                </a:cubicBezTo>
                <a:cubicBezTo>
                  <a:pt x="16896" y="13419"/>
                  <a:pt x="16917" y="13398"/>
                  <a:pt x="16938" y="13378"/>
                </a:cubicBezTo>
                <a:cubicBezTo>
                  <a:pt x="16928" y="13419"/>
                  <a:pt x="16917" y="13459"/>
                  <a:pt x="16907" y="13500"/>
                </a:cubicBezTo>
                <a:cubicBezTo>
                  <a:pt x="16913" y="13521"/>
                  <a:pt x="16920" y="13541"/>
                  <a:pt x="16926" y="13562"/>
                </a:cubicBezTo>
                <a:cubicBezTo>
                  <a:pt x="16937" y="13547"/>
                  <a:pt x="16948" y="13531"/>
                  <a:pt x="16959" y="13516"/>
                </a:cubicBezTo>
                <a:cubicBezTo>
                  <a:pt x="16961" y="13479"/>
                  <a:pt x="16962" y="13442"/>
                  <a:pt x="16964" y="13405"/>
                </a:cubicBezTo>
                <a:cubicBezTo>
                  <a:pt x="16947" y="13344"/>
                  <a:pt x="16929" y="13282"/>
                  <a:pt x="16912" y="13221"/>
                </a:cubicBezTo>
                <a:cubicBezTo>
                  <a:pt x="16917" y="13205"/>
                  <a:pt x="16921" y="13188"/>
                  <a:pt x="16926" y="13172"/>
                </a:cubicBezTo>
                <a:cubicBezTo>
                  <a:pt x="16907" y="13103"/>
                  <a:pt x="16889" y="13034"/>
                  <a:pt x="16870" y="12965"/>
                </a:cubicBezTo>
                <a:cubicBezTo>
                  <a:pt x="16887" y="12940"/>
                  <a:pt x="16904" y="12914"/>
                  <a:pt x="16921" y="12889"/>
                </a:cubicBezTo>
                <a:cubicBezTo>
                  <a:pt x="16931" y="12861"/>
                  <a:pt x="16942" y="12833"/>
                  <a:pt x="16952" y="12805"/>
                </a:cubicBezTo>
                <a:lnTo>
                  <a:pt x="16978" y="12828"/>
                </a:lnTo>
                <a:cubicBezTo>
                  <a:pt x="16980" y="12804"/>
                  <a:pt x="16983" y="12779"/>
                  <a:pt x="16985" y="12755"/>
                </a:cubicBezTo>
                <a:cubicBezTo>
                  <a:pt x="16947" y="12772"/>
                  <a:pt x="16908" y="12788"/>
                  <a:pt x="16870" y="12805"/>
                </a:cubicBezTo>
                <a:lnTo>
                  <a:pt x="16834" y="12877"/>
                </a:lnTo>
                <a:cubicBezTo>
                  <a:pt x="16817" y="12829"/>
                  <a:pt x="16799" y="12780"/>
                  <a:pt x="16782" y="12732"/>
                </a:cubicBezTo>
                <a:cubicBezTo>
                  <a:pt x="16785" y="12691"/>
                  <a:pt x="16789" y="12651"/>
                  <a:pt x="16792" y="12610"/>
                </a:cubicBezTo>
                <a:cubicBezTo>
                  <a:pt x="16809" y="12601"/>
                  <a:pt x="16827" y="12592"/>
                  <a:pt x="16844" y="12583"/>
                </a:cubicBezTo>
                <a:lnTo>
                  <a:pt x="16943" y="12583"/>
                </a:lnTo>
                <a:lnTo>
                  <a:pt x="17004" y="12610"/>
                </a:lnTo>
                <a:cubicBezTo>
                  <a:pt x="17020" y="12601"/>
                  <a:pt x="17035" y="12592"/>
                  <a:pt x="17051" y="12583"/>
                </a:cubicBezTo>
                <a:cubicBezTo>
                  <a:pt x="17067" y="12531"/>
                  <a:pt x="17082" y="12478"/>
                  <a:pt x="17098" y="12426"/>
                </a:cubicBezTo>
                <a:cubicBezTo>
                  <a:pt x="17095" y="12413"/>
                  <a:pt x="17091" y="12401"/>
                  <a:pt x="17088" y="12388"/>
                </a:cubicBezTo>
                <a:close/>
                <a:moveTo>
                  <a:pt x="17534" y="12705"/>
                </a:moveTo>
                <a:cubicBezTo>
                  <a:pt x="17524" y="12726"/>
                  <a:pt x="17513" y="12746"/>
                  <a:pt x="17503" y="12767"/>
                </a:cubicBezTo>
                <a:cubicBezTo>
                  <a:pt x="17475" y="12780"/>
                  <a:pt x="17447" y="12792"/>
                  <a:pt x="17419" y="12805"/>
                </a:cubicBezTo>
                <a:cubicBezTo>
                  <a:pt x="17428" y="12829"/>
                  <a:pt x="17436" y="12853"/>
                  <a:pt x="17445" y="12877"/>
                </a:cubicBezTo>
                <a:lnTo>
                  <a:pt x="17496" y="12916"/>
                </a:lnTo>
                <a:cubicBezTo>
                  <a:pt x="17503" y="12948"/>
                  <a:pt x="17510" y="12979"/>
                  <a:pt x="17517" y="13011"/>
                </a:cubicBezTo>
                <a:lnTo>
                  <a:pt x="17611" y="13011"/>
                </a:lnTo>
                <a:lnTo>
                  <a:pt x="17611" y="13049"/>
                </a:lnTo>
                <a:lnTo>
                  <a:pt x="17569" y="13049"/>
                </a:lnTo>
                <a:cubicBezTo>
                  <a:pt x="17547" y="13070"/>
                  <a:pt x="17525" y="13090"/>
                  <a:pt x="17503" y="13111"/>
                </a:cubicBezTo>
                <a:lnTo>
                  <a:pt x="17548" y="13183"/>
                </a:lnTo>
                <a:lnTo>
                  <a:pt x="17548" y="13256"/>
                </a:lnTo>
                <a:cubicBezTo>
                  <a:pt x="17552" y="13276"/>
                  <a:pt x="17556" y="13297"/>
                  <a:pt x="17560" y="13317"/>
                </a:cubicBezTo>
                <a:cubicBezTo>
                  <a:pt x="17568" y="13313"/>
                  <a:pt x="17577" y="13310"/>
                  <a:pt x="17585" y="13306"/>
                </a:cubicBezTo>
                <a:cubicBezTo>
                  <a:pt x="17592" y="13278"/>
                  <a:pt x="17600" y="13249"/>
                  <a:pt x="17607" y="13221"/>
                </a:cubicBezTo>
                <a:cubicBezTo>
                  <a:pt x="17634" y="13273"/>
                  <a:pt x="17662" y="13326"/>
                  <a:pt x="17689" y="13378"/>
                </a:cubicBezTo>
                <a:lnTo>
                  <a:pt x="17741" y="13393"/>
                </a:lnTo>
                <a:lnTo>
                  <a:pt x="17854" y="13527"/>
                </a:lnTo>
                <a:cubicBezTo>
                  <a:pt x="17863" y="13572"/>
                  <a:pt x="17871" y="13616"/>
                  <a:pt x="17880" y="13661"/>
                </a:cubicBezTo>
                <a:cubicBezTo>
                  <a:pt x="17884" y="13718"/>
                  <a:pt x="17888" y="13776"/>
                  <a:pt x="17892" y="13833"/>
                </a:cubicBezTo>
                <a:cubicBezTo>
                  <a:pt x="17878" y="13850"/>
                  <a:pt x="17863" y="13866"/>
                  <a:pt x="17849" y="13883"/>
                </a:cubicBezTo>
                <a:cubicBezTo>
                  <a:pt x="17839" y="13927"/>
                  <a:pt x="17829" y="13972"/>
                  <a:pt x="17819" y="14016"/>
                </a:cubicBezTo>
                <a:lnTo>
                  <a:pt x="17896" y="14016"/>
                </a:lnTo>
                <a:cubicBezTo>
                  <a:pt x="17901" y="14000"/>
                  <a:pt x="17906" y="13983"/>
                  <a:pt x="17911" y="13967"/>
                </a:cubicBezTo>
                <a:cubicBezTo>
                  <a:pt x="17932" y="13975"/>
                  <a:pt x="17953" y="13982"/>
                  <a:pt x="17974" y="13990"/>
                </a:cubicBezTo>
                <a:cubicBezTo>
                  <a:pt x="17991" y="14036"/>
                  <a:pt x="18009" y="14081"/>
                  <a:pt x="18026" y="14127"/>
                </a:cubicBezTo>
                <a:lnTo>
                  <a:pt x="18088" y="14139"/>
                </a:lnTo>
                <a:cubicBezTo>
                  <a:pt x="18098" y="14147"/>
                  <a:pt x="18108" y="14154"/>
                  <a:pt x="18118" y="14162"/>
                </a:cubicBezTo>
                <a:lnTo>
                  <a:pt x="18165" y="14112"/>
                </a:lnTo>
                <a:lnTo>
                  <a:pt x="18165" y="13990"/>
                </a:lnTo>
                <a:cubicBezTo>
                  <a:pt x="18178" y="13970"/>
                  <a:pt x="18190" y="13949"/>
                  <a:pt x="18203" y="13929"/>
                </a:cubicBezTo>
                <a:lnTo>
                  <a:pt x="18259" y="13894"/>
                </a:lnTo>
                <a:lnTo>
                  <a:pt x="18332" y="13955"/>
                </a:lnTo>
                <a:cubicBezTo>
                  <a:pt x="18341" y="14004"/>
                  <a:pt x="18349" y="14052"/>
                  <a:pt x="18358" y="14101"/>
                </a:cubicBezTo>
                <a:cubicBezTo>
                  <a:pt x="18368" y="14130"/>
                  <a:pt x="18379" y="14159"/>
                  <a:pt x="18389" y="14188"/>
                </a:cubicBezTo>
                <a:cubicBezTo>
                  <a:pt x="18402" y="14224"/>
                  <a:pt x="18416" y="14260"/>
                  <a:pt x="18429" y="14296"/>
                </a:cubicBezTo>
                <a:cubicBezTo>
                  <a:pt x="18450" y="14305"/>
                  <a:pt x="18471" y="14313"/>
                  <a:pt x="18492" y="14322"/>
                </a:cubicBezTo>
                <a:lnTo>
                  <a:pt x="18544" y="14334"/>
                </a:lnTo>
                <a:cubicBezTo>
                  <a:pt x="18547" y="14350"/>
                  <a:pt x="18551" y="14367"/>
                  <a:pt x="18554" y="14383"/>
                </a:cubicBezTo>
                <a:cubicBezTo>
                  <a:pt x="18568" y="14379"/>
                  <a:pt x="18582" y="14376"/>
                  <a:pt x="18596" y="14372"/>
                </a:cubicBezTo>
                <a:cubicBezTo>
                  <a:pt x="18599" y="14355"/>
                  <a:pt x="18603" y="14339"/>
                  <a:pt x="18606" y="14322"/>
                </a:cubicBezTo>
                <a:cubicBezTo>
                  <a:pt x="18585" y="14298"/>
                  <a:pt x="18565" y="14274"/>
                  <a:pt x="18544" y="14250"/>
                </a:cubicBezTo>
                <a:lnTo>
                  <a:pt x="18565" y="14223"/>
                </a:lnTo>
                <a:cubicBezTo>
                  <a:pt x="18549" y="14215"/>
                  <a:pt x="18534" y="14208"/>
                  <a:pt x="18518" y="14200"/>
                </a:cubicBezTo>
                <a:cubicBezTo>
                  <a:pt x="18520" y="14176"/>
                  <a:pt x="18521" y="14151"/>
                  <a:pt x="18523" y="14127"/>
                </a:cubicBezTo>
                <a:lnTo>
                  <a:pt x="18488" y="14127"/>
                </a:lnTo>
                <a:cubicBezTo>
                  <a:pt x="18477" y="14070"/>
                  <a:pt x="18466" y="14012"/>
                  <a:pt x="18455" y="13955"/>
                </a:cubicBezTo>
                <a:cubicBezTo>
                  <a:pt x="18438" y="13918"/>
                  <a:pt x="18420" y="13881"/>
                  <a:pt x="18403" y="13844"/>
                </a:cubicBezTo>
                <a:cubicBezTo>
                  <a:pt x="18402" y="13811"/>
                  <a:pt x="18400" y="13778"/>
                  <a:pt x="18399" y="13745"/>
                </a:cubicBezTo>
                <a:cubicBezTo>
                  <a:pt x="18416" y="13737"/>
                  <a:pt x="18433" y="13730"/>
                  <a:pt x="18450" y="13722"/>
                </a:cubicBezTo>
                <a:lnTo>
                  <a:pt x="18441" y="13638"/>
                </a:lnTo>
                <a:lnTo>
                  <a:pt x="18342" y="13539"/>
                </a:lnTo>
                <a:cubicBezTo>
                  <a:pt x="18340" y="13506"/>
                  <a:pt x="18339" y="13472"/>
                  <a:pt x="18337" y="13439"/>
                </a:cubicBezTo>
                <a:cubicBezTo>
                  <a:pt x="18327" y="13411"/>
                  <a:pt x="18316" y="13383"/>
                  <a:pt x="18306" y="13355"/>
                </a:cubicBezTo>
                <a:lnTo>
                  <a:pt x="18264" y="13283"/>
                </a:lnTo>
                <a:lnTo>
                  <a:pt x="18156" y="13183"/>
                </a:lnTo>
                <a:cubicBezTo>
                  <a:pt x="18121" y="13146"/>
                  <a:pt x="18087" y="13109"/>
                  <a:pt x="18052" y="13072"/>
                </a:cubicBezTo>
                <a:cubicBezTo>
                  <a:pt x="18029" y="13061"/>
                  <a:pt x="18007" y="13049"/>
                  <a:pt x="17984" y="13038"/>
                </a:cubicBezTo>
                <a:lnTo>
                  <a:pt x="17943" y="12988"/>
                </a:lnTo>
                <a:cubicBezTo>
                  <a:pt x="17926" y="12968"/>
                  <a:pt x="17909" y="12947"/>
                  <a:pt x="17892" y="12927"/>
                </a:cubicBezTo>
                <a:lnTo>
                  <a:pt x="17840" y="12927"/>
                </a:lnTo>
                <a:lnTo>
                  <a:pt x="17767" y="13027"/>
                </a:lnTo>
                <a:cubicBezTo>
                  <a:pt x="17750" y="13083"/>
                  <a:pt x="17732" y="13139"/>
                  <a:pt x="17715" y="13195"/>
                </a:cubicBezTo>
                <a:lnTo>
                  <a:pt x="17652" y="13099"/>
                </a:lnTo>
                <a:cubicBezTo>
                  <a:pt x="17647" y="13014"/>
                  <a:pt x="17642" y="12928"/>
                  <a:pt x="17637" y="12843"/>
                </a:cubicBezTo>
                <a:cubicBezTo>
                  <a:pt x="17633" y="12823"/>
                  <a:pt x="17630" y="12802"/>
                  <a:pt x="17626" y="12782"/>
                </a:cubicBezTo>
                <a:lnTo>
                  <a:pt x="17534" y="12705"/>
                </a:lnTo>
                <a:close/>
                <a:moveTo>
                  <a:pt x="18653" y="13061"/>
                </a:moveTo>
                <a:cubicBezTo>
                  <a:pt x="18648" y="13074"/>
                  <a:pt x="18642" y="13086"/>
                  <a:pt x="18637" y="13099"/>
                </a:cubicBezTo>
                <a:cubicBezTo>
                  <a:pt x="18651" y="13116"/>
                  <a:pt x="18665" y="13132"/>
                  <a:pt x="18679" y="13149"/>
                </a:cubicBezTo>
                <a:cubicBezTo>
                  <a:pt x="18691" y="13169"/>
                  <a:pt x="18702" y="13190"/>
                  <a:pt x="18714" y="13210"/>
                </a:cubicBezTo>
                <a:cubicBezTo>
                  <a:pt x="18723" y="13230"/>
                  <a:pt x="18731" y="13251"/>
                  <a:pt x="18740" y="13271"/>
                </a:cubicBezTo>
                <a:cubicBezTo>
                  <a:pt x="18744" y="13291"/>
                  <a:pt x="18748" y="13312"/>
                  <a:pt x="18752" y="13332"/>
                </a:cubicBezTo>
                <a:lnTo>
                  <a:pt x="18761" y="13428"/>
                </a:lnTo>
                <a:cubicBezTo>
                  <a:pt x="18768" y="13411"/>
                  <a:pt x="18775" y="13395"/>
                  <a:pt x="18782" y="13378"/>
                </a:cubicBezTo>
                <a:cubicBezTo>
                  <a:pt x="18780" y="13350"/>
                  <a:pt x="18779" y="13322"/>
                  <a:pt x="18777" y="13294"/>
                </a:cubicBezTo>
                <a:cubicBezTo>
                  <a:pt x="18770" y="13277"/>
                  <a:pt x="18763" y="13261"/>
                  <a:pt x="18756" y="13244"/>
                </a:cubicBezTo>
                <a:cubicBezTo>
                  <a:pt x="18748" y="13220"/>
                  <a:pt x="18739" y="13196"/>
                  <a:pt x="18731" y="13172"/>
                </a:cubicBezTo>
                <a:cubicBezTo>
                  <a:pt x="18722" y="13159"/>
                  <a:pt x="18714" y="13147"/>
                  <a:pt x="18705" y="13134"/>
                </a:cubicBezTo>
                <a:cubicBezTo>
                  <a:pt x="18699" y="13122"/>
                  <a:pt x="18694" y="13111"/>
                  <a:pt x="18688" y="13099"/>
                </a:cubicBezTo>
                <a:lnTo>
                  <a:pt x="18653" y="13061"/>
                </a:lnTo>
                <a:close/>
                <a:moveTo>
                  <a:pt x="17270" y="13111"/>
                </a:moveTo>
                <a:cubicBezTo>
                  <a:pt x="17264" y="13139"/>
                  <a:pt x="17259" y="13167"/>
                  <a:pt x="17253" y="13195"/>
                </a:cubicBezTo>
                <a:lnTo>
                  <a:pt x="17296" y="13210"/>
                </a:lnTo>
                <a:cubicBezTo>
                  <a:pt x="17308" y="13205"/>
                  <a:pt x="17319" y="13200"/>
                  <a:pt x="17331" y="13195"/>
                </a:cubicBezTo>
                <a:lnTo>
                  <a:pt x="17383" y="13210"/>
                </a:lnTo>
                <a:cubicBezTo>
                  <a:pt x="17399" y="13234"/>
                  <a:pt x="17414" y="13259"/>
                  <a:pt x="17430" y="13283"/>
                </a:cubicBezTo>
                <a:cubicBezTo>
                  <a:pt x="17423" y="13238"/>
                  <a:pt x="17416" y="13194"/>
                  <a:pt x="17409" y="13149"/>
                </a:cubicBezTo>
                <a:lnTo>
                  <a:pt x="17347" y="13111"/>
                </a:lnTo>
                <a:lnTo>
                  <a:pt x="17270" y="13111"/>
                </a:lnTo>
                <a:close/>
                <a:moveTo>
                  <a:pt x="17202" y="13160"/>
                </a:moveTo>
                <a:lnTo>
                  <a:pt x="17140" y="13172"/>
                </a:lnTo>
                <a:cubicBezTo>
                  <a:pt x="17143" y="13192"/>
                  <a:pt x="17147" y="13213"/>
                  <a:pt x="17150" y="13233"/>
                </a:cubicBezTo>
                <a:cubicBezTo>
                  <a:pt x="17164" y="13246"/>
                  <a:pt x="17178" y="13258"/>
                  <a:pt x="17192" y="13271"/>
                </a:cubicBezTo>
                <a:cubicBezTo>
                  <a:pt x="17201" y="13251"/>
                  <a:pt x="17209" y="13230"/>
                  <a:pt x="17218" y="13210"/>
                </a:cubicBezTo>
                <a:cubicBezTo>
                  <a:pt x="17213" y="13193"/>
                  <a:pt x="17207" y="13177"/>
                  <a:pt x="17202" y="13160"/>
                </a:cubicBezTo>
                <a:close/>
                <a:moveTo>
                  <a:pt x="18721" y="13317"/>
                </a:moveTo>
                <a:cubicBezTo>
                  <a:pt x="18709" y="13322"/>
                  <a:pt x="18696" y="13327"/>
                  <a:pt x="18684" y="13332"/>
                </a:cubicBezTo>
                <a:cubicBezTo>
                  <a:pt x="18685" y="13360"/>
                  <a:pt x="18687" y="13388"/>
                  <a:pt x="18688" y="13416"/>
                </a:cubicBezTo>
                <a:cubicBezTo>
                  <a:pt x="18676" y="13437"/>
                  <a:pt x="18665" y="13457"/>
                  <a:pt x="18653" y="13478"/>
                </a:cubicBezTo>
                <a:cubicBezTo>
                  <a:pt x="18648" y="13498"/>
                  <a:pt x="18642" y="13519"/>
                  <a:pt x="18637" y="13539"/>
                </a:cubicBezTo>
                <a:cubicBezTo>
                  <a:pt x="18625" y="13543"/>
                  <a:pt x="18613" y="13546"/>
                  <a:pt x="18601" y="13550"/>
                </a:cubicBezTo>
                <a:cubicBezTo>
                  <a:pt x="18599" y="13522"/>
                  <a:pt x="18598" y="13494"/>
                  <a:pt x="18596" y="13466"/>
                </a:cubicBezTo>
                <a:lnTo>
                  <a:pt x="18585" y="13466"/>
                </a:lnTo>
                <a:cubicBezTo>
                  <a:pt x="18582" y="13490"/>
                  <a:pt x="18578" y="13515"/>
                  <a:pt x="18575" y="13539"/>
                </a:cubicBezTo>
                <a:cubicBezTo>
                  <a:pt x="18565" y="13543"/>
                  <a:pt x="18554" y="13546"/>
                  <a:pt x="18544" y="13550"/>
                </a:cubicBezTo>
                <a:cubicBezTo>
                  <a:pt x="18525" y="13542"/>
                  <a:pt x="18507" y="13535"/>
                  <a:pt x="18488" y="13527"/>
                </a:cubicBezTo>
                <a:cubicBezTo>
                  <a:pt x="18486" y="13547"/>
                  <a:pt x="18483" y="13568"/>
                  <a:pt x="18481" y="13588"/>
                </a:cubicBezTo>
                <a:cubicBezTo>
                  <a:pt x="18493" y="13600"/>
                  <a:pt x="18506" y="13611"/>
                  <a:pt x="18518" y="13623"/>
                </a:cubicBezTo>
                <a:cubicBezTo>
                  <a:pt x="18534" y="13639"/>
                  <a:pt x="18549" y="13656"/>
                  <a:pt x="18565" y="13672"/>
                </a:cubicBezTo>
                <a:lnTo>
                  <a:pt x="18596" y="13672"/>
                </a:lnTo>
                <a:lnTo>
                  <a:pt x="18627" y="13638"/>
                </a:lnTo>
                <a:lnTo>
                  <a:pt x="18662" y="13600"/>
                </a:lnTo>
                <a:cubicBezTo>
                  <a:pt x="18666" y="13583"/>
                  <a:pt x="18670" y="13567"/>
                  <a:pt x="18674" y="13550"/>
                </a:cubicBezTo>
                <a:cubicBezTo>
                  <a:pt x="18684" y="13546"/>
                  <a:pt x="18695" y="13543"/>
                  <a:pt x="18705" y="13539"/>
                </a:cubicBezTo>
                <a:cubicBezTo>
                  <a:pt x="18714" y="13506"/>
                  <a:pt x="18722" y="13472"/>
                  <a:pt x="18731" y="13439"/>
                </a:cubicBezTo>
                <a:cubicBezTo>
                  <a:pt x="18732" y="13411"/>
                  <a:pt x="18734" y="13383"/>
                  <a:pt x="18735" y="13355"/>
                </a:cubicBezTo>
                <a:cubicBezTo>
                  <a:pt x="18730" y="13342"/>
                  <a:pt x="18726" y="13330"/>
                  <a:pt x="18721" y="13317"/>
                </a:cubicBezTo>
                <a:close/>
                <a:moveTo>
                  <a:pt x="18870" y="13466"/>
                </a:moveTo>
                <a:cubicBezTo>
                  <a:pt x="18867" y="13474"/>
                  <a:pt x="18863" y="13481"/>
                  <a:pt x="18860" y="13489"/>
                </a:cubicBezTo>
                <a:cubicBezTo>
                  <a:pt x="18863" y="13530"/>
                  <a:pt x="18867" y="13570"/>
                  <a:pt x="18870" y="13611"/>
                </a:cubicBezTo>
                <a:cubicBezTo>
                  <a:pt x="18879" y="13644"/>
                  <a:pt x="18887" y="13678"/>
                  <a:pt x="18896" y="13711"/>
                </a:cubicBezTo>
                <a:cubicBezTo>
                  <a:pt x="18903" y="13731"/>
                  <a:pt x="18910" y="13752"/>
                  <a:pt x="18917" y="13772"/>
                </a:cubicBezTo>
                <a:lnTo>
                  <a:pt x="18938" y="13760"/>
                </a:lnTo>
                <a:cubicBezTo>
                  <a:pt x="18940" y="13744"/>
                  <a:pt x="18941" y="13727"/>
                  <a:pt x="18943" y="13711"/>
                </a:cubicBezTo>
                <a:cubicBezTo>
                  <a:pt x="18934" y="13694"/>
                  <a:pt x="18926" y="13678"/>
                  <a:pt x="18917" y="13661"/>
                </a:cubicBezTo>
                <a:cubicBezTo>
                  <a:pt x="18908" y="13624"/>
                  <a:pt x="18900" y="13587"/>
                  <a:pt x="18891" y="13550"/>
                </a:cubicBezTo>
                <a:cubicBezTo>
                  <a:pt x="18886" y="13539"/>
                  <a:pt x="18881" y="13527"/>
                  <a:pt x="18876" y="13516"/>
                </a:cubicBezTo>
                <a:cubicBezTo>
                  <a:pt x="18874" y="13499"/>
                  <a:pt x="18872" y="13483"/>
                  <a:pt x="18870" y="13466"/>
                </a:cubicBezTo>
                <a:close/>
                <a:moveTo>
                  <a:pt x="17647" y="13539"/>
                </a:moveTo>
                <a:cubicBezTo>
                  <a:pt x="17642" y="13555"/>
                  <a:pt x="17637" y="13572"/>
                  <a:pt x="17632" y="13588"/>
                </a:cubicBezTo>
                <a:cubicBezTo>
                  <a:pt x="17628" y="13609"/>
                  <a:pt x="17625" y="13629"/>
                  <a:pt x="17621" y="13650"/>
                </a:cubicBezTo>
                <a:lnTo>
                  <a:pt x="17621" y="13772"/>
                </a:lnTo>
                <a:cubicBezTo>
                  <a:pt x="17633" y="13735"/>
                  <a:pt x="17646" y="13698"/>
                  <a:pt x="17658" y="13661"/>
                </a:cubicBezTo>
                <a:lnTo>
                  <a:pt x="17658" y="13577"/>
                </a:lnTo>
                <a:cubicBezTo>
                  <a:pt x="17654" y="13564"/>
                  <a:pt x="17651" y="13552"/>
                  <a:pt x="17647" y="13539"/>
                </a:cubicBezTo>
                <a:close/>
                <a:moveTo>
                  <a:pt x="15922" y="13611"/>
                </a:moveTo>
                <a:cubicBezTo>
                  <a:pt x="15906" y="13661"/>
                  <a:pt x="15891" y="13710"/>
                  <a:pt x="15875" y="13760"/>
                </a:cubicBezTo>
                <a:lnTo>
                  <a:pt x="15932" y="13772"/>
                </a:lnTo>
                <a:cubicBezTo>
                  <a:pt x="15935" y="13796"/>
                  <a:pt x="15939" y="13820"/>
                  <a:pt x="15942" y="13844"/>
                </a:cubicBezTo>
                <a:lnTo>
                  <a:pt x="16052" y="13906"/>
                </a:lnTo>
                <a:cubicBezTo>
                  <a:pt x="16061" y="13902"/>
                  <a:pt x="16069" y="13898"/>
                  <a:pt x="16078" y="13894"/>
                </a:cubicBezTo>
                <a:lnTo>
                  <a:pt x="16118" y="13906"/>
                </a:lnTo>
                <a:cubicBezTo>
                  <a:pt x="16141" y="13926"/>
                  <a:pt x="16163" y="13947"/>
                  <a:pt x="16186" y="13967"/>
                </a:cubicBezTo>
                <a:cubicBezTo>
                  <a:pt x="16205" y="13975"/>
                  <a:pt x="16224" y="13982"/>
                  <a:pt x="16243" y="13990"/>
                </a:cubicBezTo>
                <a:lnTo>
                  <a:pt x="16304" y="14005"/>
                </a:lnTo>
                <a:lnTo>
                  <a:pt x="16363" y="14005"/>
                </a:lnTo>
                <a:lnTo>
                  <a:pt x="16424" y="14066"/>
                </a:lnTo>
                <a:lnTo>
                  <a:pt x="16497" y="14005"/>
                </a:lnTo>
                <a:lnTo>
                  <a:pt x="16424" y="13917"/>
                </a:lnTo>
                <a:cubicBezTo>
                  <a:pt x="16395" y="13906"/>
                  <a:pt x="16366" y="13894"/>
                  <a:pt x="16337" y="13883"/>
                </a:cubicBezTo>
                <a:lnTo>
                  <a:pt x="16316" y="13772"/>
                </a:lnTo>
                <a:lnTo>
                  <a:pt x="16207" y="13699"/>
                </a:lnTo>
                <a:cubicBezTo>
                  <a:pt x="16202" y="13723"/>
                  <a:pt x="16196" y="13748"/>
                  <a:pt x="16191" y="13772"/>
                </a:cubicBezTo>
                <a:lnTo>
                  <a:pt x="16071" y="13745"/>
                </a:lnTo>
                <a:cubicBezTo>
                  <a:pt x="16069" y="13730"/>
                  <a:pt x="16068" y="13714"/>
                  <a:pt x="16066" y="13699"/>
                </a:cubicBezTo>
                <a:cubicBezTo>
                  <a:pt x="16057" y="13694"/>
                  <a:pt x="16049" y="13689"/>
                  <a:pt x="16040" y="13684"/>
                </a:cubicBezTo>
                <a:cubicBezTo>
                  <a:pt x="16024" y="13660"/>
                  <a:pt x="16009" y="13635"/>
                  <a:pt x="15993" y="13611"/>
                </a:cubicBezTo>
                <a:lnTo>
                  <a:pt x="15922" y="13611"/>
                </a:lnTo>
                <a:close/>
                <a:moveTo>
                  <a:pt x="18980" y="13722"/>
                </a:moveTo>
                <a:cubicBezTo>
                  <a:pt x="18978" y="13730"/>
                  <a:pt x="18975" y="13737"/>
                  <a:pt x="18973" y="13745"/>
                </a:cubicBezTo>
                <a:cubicBezTo>
                  <a:pt x="18980" y="13771"/>
                  <a:pt x="18987" y="13796"/>
                  <a:pt x="18994" y="13822"/>
                </a:cubicBezTo>
                <a:cubicBezTo>
                  <a:pt x="19003" y="13833"/>
                  <a:pt x="19011" y="13845"/>
                  <a:pt x="19020" y="13856"/>
                </a:cubicBezTo>
                <a:lnTo>
                  <a:pt x="19032" y="13844"/>
                </a:lnTo>
                <a:cubicBezTo>
                  <a:pt x="19025" y="13824"/>
                  <a:pt x="19018" y="13803"/>
                  <a:pt x="19011" y="13783"/>
                </a:cubicBezTo>
                <a:cubicBezTo>
                  <a:pt x="19001" y="13763"/>
                  <a:pt x="18990" y="13742"/>
                  <a:pt x="18980" y="13722"/>
                </a:cubicBezTo>
                <a:close/>
                <a:moveTo>
                  <a:pt x="19084" y="13833"/>
                </a:moveTo>
                <a:cubicBezTo>
                  <a:pt x="19080" y="13841"/>
                  <a:pt x="19076" y="13848"/>
                  <a:pt x="19072" y="13856"/>
                </a:cubicBezTo>
                <a:cubicBezTo>
                  <a:pt x="19079" y="13873"/>
                  <a:pt x="19086" y="13889"/>
                  <a:pt x="19093" y="13906"/>
                </a:cubicBezTo>
                <a:cubicBezTo>
                  <a:pt x="19103" y="13926"/>
                  <a:pt x="19114" y="13947"/>
                  <a:pt x="19124" y="13967"/>
                </a:cubicBezTo>
                <a:cubicBezTo>
                  <a:pt x="19140" y="13991"/>
                  <a:pt x="19155" y="14015"/>
                  <a:pt x="19171" y="14039"/>
                </a:cubicBezTo>
                <a:cubicBezTo>
                  <a:pt x="19169" y="14028"/>
                  <a:pt x="19168" y="14016"/>
                  <a:pt x="19166" y="14005"/>
                </a:cubicBezTo>
                <a:cubicBezTo>
                  <a:pt x="19162" y="13988"/>
                  <a:pt x="19159" y="13972"/>
                  <a:pt x="19155" y="13955"/>
                </a:cubicBezTo>
                <a:cubicBezTo>
                  <a:pt x="19140" y="13931"/>
                  <a:pt x="19124" y="13907"/>
                  <a:pt x="19109" y="13883"/>
                </a:cubicBezTo>
                <a:cubicBezTo>
                  <a:pt x="19101" y="13866"/>
                  <a:pt x="19092" y="13850"/>
                  <a:pt x="19084" y="13833"/>
                </a:cubicBezTo>
                <a:close/>
                <a:moveTo>
                  <a:pt x="16632" y="13967"/>
                </a:moveTo>
                <a:cubicBezTo>
                  <a:pt x="16625" y="13983"/>
                  <a:pt x="16618" y="14000"/>
                  <a:pt x="16611" y="14016"/>
                </a:cubicBezTo>
                <a:cubicBezTo>
                  <a:pt x="16601" y="14020"/>
                  <a:pt x="16590" y="14024"/>
                  <a:pt x="16580" y="14028"/>
                </a:cubicBezTo>
                <a:cubicBezTo>
                  <a:pt x="16571" y="14056"/>
                  <a:pt x="16563" y="14084"/>
                  <a:pt x="16554" y="14112"/>
                </a:cubicBezTo>
                <a:lnTo>
                  <a:pt x="16585" y="14112"/>
                </a:lnTo>
                <a:cubicBezTo>
                  <a:pt x="16601" y="14104"/>
                  <a:pt x="16616" y="14097"/>
                  <a:pt x="16632" y="14089"/>
                </a:cubicBezTo>
                <a:lnTo>
                  <a:pt x="16700" y="14066"/>
                </a:lnTo>
                <a:cubicBezTo>
                  <a:pt x="16696" y="14041"/>
                  <a:pt x="16692" y="14015"/>
                  <a:pt x="16688" y="13990"/>
                </a:cubicBezTo>
                <a:cubicBezTo>
                  <a:pt x="16676" y="13995"/>
                  <a:pt x="16665" y="14000"/>
                  <a:pt x="16653" y="14005"/>
                </a:cubicBezTo>
                <a:cubicBezTo>
                  <a:pt x="16646" y="13992"/>
                  <a:pt x="16639" y="13980"/>
                  <a:pt x="16632" y="13967"/>
                </a:cubicBezTo>
                <a:close/>
                <a:moveTo>
                  <a:pt x="16933" y="13967"/>
                </a:moveTo>
                <a:lnTo>
                  <a:pt x="16875" y="14028"/>
                </a:lnTo>
                <a:cubicBezTo>
                  <a:pt x="16861" y="14032"/>
                  <a:pt x="16848" y="14035"/>
                  <a:pt x="16834" y="14039"/>
                </a:cubicBezTo>
                <a:lnTo>
                  <a:pt x="16797" y="13990"/>
                </a:lnTo>
                <a:cubicBezTo>
                  <a:pt x="16782" y="13999"/>
                  <a:pt x="16766" y="14007"/>
                  <a:pt x="16751" y="14016"/>
                </a:cubicBezTo>
                <a:lnTo>
                  <a:pt x="16751" y="14078"/>
                </a:lnTo>
                <a:cubicBezTo>
                  <a:pt x="16777" y="14086"/>
                  <a:pt x="16803" y="14093"/>
                  <a:pt x="16829" y="14101"/>
                </a:cubicBezTo>
                <a:lnTo>
                  <a:pt x="16921" y="14051"/>
                </a:lnTo>
                <a:lnTo>
                  <a:pt x="16933" y="13967"/>
                </a:lnTo>
                <a:close/>
                <a:moveTo>
                  <a:pt x="17176" y="13990"/>
                </a:moveTo>
                <a:cubicBezTo>
                  <a:pt x="17169" y="13999"/>
                  <a:pt x="17162" y="14007"/>
                  <a:pt x="17155" y="14016"/>
                </a:cubicBezTo>
                <a:lnTo>
                  <a:pt x="17114" y="14016"/>
                </a:lnTo>
                <a:cubicBezTo>
                  <a:pt x="17097" y="14028"/>
                  <a:pt x="17079" y="14039"/>
                  <a:pt x="17062" y="14051"/>
                </a:cubicBezTo>
                <a:cubicBezTo>
                  <a:pt x="17058" y="14064"/>
                  <a:pt x="17055" y="14076"/>
                  <a:pt x="17051" y="14089"/>
                </a:cubicBezTo>
                <a:cubicBezTo>
                  <a:pt x="17030" y="14113"/>
                  <a:pt x="17010" y="14138"/>
                  <a:pt x="16989" y="14162"/>
                </a:cubicBezTo>
                <a:cubicBezTo>
                  <a:pt x="16981" y="14195"/>
                  <a:pt x="16972" y="14228"/>
                  <a:pt x="16964" y="14261"/>
                </a:cubicBezTo>
                <a:cubicBezTo>
                  <a:pt x="16960" y="14278"/>
                  <a:pt x="16956" y="14294"/>
                  <a:pt x="16952" y="14311"/>
                </a:cubicBezTo>
                <a:cubicBezTo>
                  <a:pt x="16954" y="14319"/>
                  <a:pt x="16957" y="14326"/>
                  <a:pt x="16959" y="14334"/>
                </a:cubicBezTo>
                <a:lnTo>
                  <a:pt x="17015" y="14296"/>
                </a:lnTo>
                <a:cubicBezTo>
                  <a:pt x="17029" y="14255"/>
                  <a:pt x="17042" y="14214"/>
                  <a:pt x="17056" y="14173"/>
                </a:cubicBezTo>
                <a:lnTo>
                  <a:pt x="17108" y="14127"/>
                </a:lnTo>
                <a:cubicBezTo>
                  <a:pt x="17131" y="14102"/>
                  <a:pt x="17153" y="14076"/>
                  <a:pt x="17176" y="14051"/>
                </a:cubicBezTo>
                <a:cubicBezTo>
                  <a:pt x="17183" y="14039"/>
                  <a:pt x="17190" y="14028"/>
                  <a:pt x="17197" y="14016"/>
                </a:cubicBezTo>
                <a:cubicBezTo>
                  <a:pt x="17190" y="14007"/>
                  <a:pt x="17183" y="13999"/>
                  <a:pt x="17176" y="13990"/>
                </a:cubicBezTo>
                <a:close/>
                <a:moveTo>
                  <a:pt x="19213" y="14005"/>
                </a:moveTo>
                <a:cubicBezTo>
                  <a:pt x="19215" y="14037"/>
                  <a:pt x="19216" y="14069"/>
                  <a:pt x="19218" y="14101"/>
                </a:cubicBezTo>
                <a:cubicBezTo>
                  <a:pt x="19231" y="14145"/>
                  <a:pt x="19245" y="14190"/>
                  <a:pt x="19258" y="14234"/>
                </a:cubicBezTo>
                <a:cubicBezTo>
                  <a:pt x="19262" y="14226"/>
                  <a:pt x="19266" y="14219"/>
                  <a:pt x="19270" y="14211"/>
                </a:cubicBezTo>
                <a:lnTo>
                  <a:pt x="19249" y="14127"/>
                </a:lnTo>
                <a:cubicBezTo>
                  <a:pt x="19244" y="14086"/>
                  <a:pt x="19238" y="14046"/>
                  <a:pt x="19233" y="14005"/>
                </a:cubicBezTo>
                <a:lnTo>
                  <a:pt x="19213" y="14005"/>
                </a:lnTo>
                <a:close/>
                <a:moveTo>
                  <a:pt x="19150" y="14150"/>
                </a:moveTo>
                <a:cubicBezTo>
                  <a:pt x="19148" y="14170"/>
                  <a:pt x="19147" y="14191"/>
                  <a:pt x="19145" y="14211"/>
                </a:cubicBezTo>
                <a:cubicBezTo>
                  <a:pt x="19148" y="14219"/>
                  <a:pt x="19152" y="14226"/>
                  <a:pt x="19155" y="14234"/>
                </a:cubicBezTo>
                <a:cubicBezTo>
                  <a:pt x="19167" y="14243"/>
                  <a:pt x="19180" y="14252"/>
                  <a:pt x="19192" y="14261"/>
                </a:cubicBezTo>
                <a:cubicBezTo>
                  <a:pt x="19201" y="14257"/>
                  <a:pt x="19209" y="14254"/>
                  <a:pt x="19218" y="14250"/>
                </a:cubicBezTo>
                <a:cubicBezTo>
                  <a:pt x="19214" y="14237"/>
                  <a:pt x="19211" y="14224"/>
                  <a:pt x="19207" y="14211"/>
                </a:cubicBezTo>
                <a:cubicBezTo>
                  <a:pt x="19202" y="14198"/>
                  <a:pt x="19197" y="14186"/>
                  <a:pt x="19192" y="14173"/>
                </a:cubicBezTo>
                <a:cubicBezTo>
                  <a:pt x="19178" y="14165"/>
                  <a:pt x="19164" y="14158"/>
                  <a:pt x="19150" y="14150"/>
                </a:cubicBezTo>
                <a:close/>
                <a:moveTo>
                  <a:pt x="16745" y="14173"/>
                </a:moveTo>
                <a:lnTo>
                  <a:pt x="16688" y="14200"/>
                </a:lnTo>
                <a:cubicBezTo>
                  <a:pt x="16712" y="14237"/>
                  <a:pt x="16737" y="14274"/>
                  <a:pt x="16761" y="14311"/>
                </a:cubicBezTo>
                <a:lnTo>
                  <a:pt x="16787" y="14311"/>
                </a:lnTo>
                <a:cubicBezTo>
                  <a:pt x="16789" y="14298"/>
                  <a:pt x="16790" y="14286"/>
                  <a:pt x="16792" y="14273"/>
                </a:cubicBezTo>
                <a:cubicBezTo>
                  <a:pt x="16785" y="14256"/>
                  <a:pt x="16778" y="14240"/>
                  <a:pt x="16771" y="14223"/>
                </a:cubicBezTo>
                <a:cubicBezTo>
                  <a:pt x="16762" y="14206"/>
                  <a:pt x="16754" y="14190"/>
                  <a:pt x="16745" y="14173"/>
                </a:cubicBezTo>
                <a:close/>
                <a:moveTo>
                  <a:pt x="19244" y="14311"/>
                </a:moveTo>
                <a:cubicBezTo>
                  <a:pt x="19249" y="14343"/>
                  <a:pt x="19253" y="14374"/>
                  <a:pt x="19258" y="14406"/>
                </a:cubicBezTo>
                <a:lnTo>
                  <a:pt x="19301" y="14406"/>
                </a:lnTo>
                <a:cubicBezTo>
                  <a:pt x="19295" y="14386"/>
                  <a:pt x="19290" y="14365"/>
                  <a:pt x="19284" y="14345"/>
                </a:cubicBezTo>
                <a:lnTo>
                  <a:pt x="19275" y="14345"/>
                </a:lnTo>
                <a:lnTo>
                  <a:pt x="19244" y="14311"/>
                </a:lnTo>
                <a:close/>
                <a:moveTo>
                  <a:pt x="18104" y="14383"/>
                </a:moveTo>
                <a:cubicBezTo>
                  <a:pt x="18095" y="14404"/>
                  <a:pt x="18087" y="14424"/>
                  <a:pt x="18078" y="14445"/>
                </a:cubicBezTo>
                <a:cubicBezTo>
                  <a:pt x="18076" y="14461"/>
                  <a:pt x="18075" y="14478"/>
                  <a:pt x="18073" y="14494"/>
                </a:cubicBezTo>
                <a:cubicBezTo>
                  <a:pt x="18068" y="14522"/>
                  <a:pt x="18062" y="14550"/>
                  <a:pt x="18057" y="14578"/>
                </a:cubicBezTo>
                <a:lnTo>
                  <a:pt x="18036" y="14662"/>
                </a:lnTo>
                <a:cubicBezTo>
                  <a:pt x="18038" y="14679"/>
                  <a:pt x="18039" y="14695"/>
                  <a:pt x="18041" y="14712"/>
                </a:cubicBezTo>
                <a:cubicBezTo>
                  <a:pt x="18038" y="14725"/>
                  <a:pt x="18034" y="14737"/>
                  <a:pt x="18031" y="14750"/>
                </a:cubicBezTo>
                <a:cubicBezTo>
                  <a:pt x="18026" y="14791"/>
                  <a:pt x="18020" y="14832"/>
                  <a:pt x="18015" y="14873"/>
                </a:cubicBezTo>
                <a:lnTo>
                  <a:pt x="18015" y="14968"/>
                </a:lnTo>
                <a:cubicBezTo>
                  <a:pt x="18013" y="14981"/>
                  <a:pt x="18012" y="14993"/>
                  <a:pt x="18010" y="15006"/>
                </a:cubicBezTo>
                <a:lnTo>
                  <a:pt x="18010" y="15091"/>
                </a:lnTo>
                <a:cubicBezTo>
                  <a:pt x="18001" y="15132"/>
                  <a:pt x="17993" y="15172"/>
                  <a:pt x="17984" y="15213"/>
                </a:cubicBezTo>
                <a:lnTo>
                  <a:pt x="17969" y="15312"/>
                </a:lnTo>
                <a:cubicBezTo>
                  <a:pt x="17964" y="15336"/>
                  <a:pt x="17958" y="15361"/>
                  <a:pt x="17953" y="15385"/>
                </a:cubicBezTo>
                <a:cubicBezTo>
                  <a:pt x="17946" y="15414"/>
                  <a:pt x="17939" y="15444"/>
                  <a:pt x="17932" y="15473"/>
                </a:cubicBezTo>
                <a:cubicBezTo>
                  <a:pt x="17916" y="15488"/>
                  <a:pt x="17901" y="15504"/>
                  <a:pt x="17885" y="15519"/>
                </a:cubicBezTo>
                <a:lnTo>
                  <a:pt x="17833" y="15473"/>
                </a:lnTo>
                <a:cubicBezTo>
                  <a:pt x="17831" y="15456"/>
                  <a:pt x="17830" y="15440"/>
                  <a:pt x="17828" y="15423"/>
                </a:cubicBezTo>
                <a:cubicBezTo>
                  <a:pt x="17820" y="15406"/>
                  <a:pt x="17811" y="15390"/>
                  <a:pt x="17803" y="15373"/>
                </a:cubicBezTo>
                <a:lnTo>
                  <a:pt x="17788" y="15373"/>
                </a:lnTo>
                <a:cubicBezTo>
                  <a:pt x="17776" y="15340"/>
                  <a:pt x="17763" y="15307"/>
                  <a:pt x="17751" y="15274"/>
                </a:cubicBezTo>
                <a:cubicBezTo>
                  <a:pt x="17742" y="15259"/>
                  <a:pt x="17734" y="15243"/>
                  <a:pt x="17725" y="15228"/>
                </a:cubicBezTo>
                <a:lnTo>
                  <a:pt x="17678" y="15178"/>
                </a:lnTo>
                <a:cubicBezTo>
                  <a:pt x="17664" y="15145"/>
                  <a:pt x="17651" y="15112"/>
                  <a:pt x="17637" y="15079"/>
                </a:cubicBezTo>
                <a:lnTo>
                  <a:pt x="17637" y="15045"/>
                </a:lnTo>
                <a:cubicBezTo>
                  <a:pt x="17646" y="15016"/>
                  <a:pt x="17654" y="14986"/>
                  <a:pt x="17663" y="14957"/>
                </a:cubicBezTo>
                <a:cubicBezTo>
                  <a:pt x="17672" y="14929"/>
                  <a:pt x="17680" y="14901"/>
                  <a:pt x="17689" y="14873"/>
                </a:cubicBezTo>
                <a:cubicBezTo>
                  <a:pt x="17687" y="14853"/>
                  <a:pt x="17686" y="14832"/>
                  <a:pt x="17684" y="14812"/>
                </a:cubicBezTo>
                <a:lnTo>
                  <a:pt x="17704" y="14812"/>
                </a:lnTo>
                <a:cubicBezTo>
                  <a:pt x="17713" y="14788"/>
                  <a:pt x="17721" y="14763"/>
                  <a:pt x="17730" y="14739"/>
                </a:cubicBezTo>
                <a:cubicBezTo>
                  <a:pt x="17737" y="14710"/>
                  <a:pt x="17744" y="14680"/>
                  <a:pt x="17751" y="14651"/>
                </a:cubicBezTo>
                <a:cubicBezTo>
                  <a:pt x="17744" y="14627"/>
                  <a:pt x="17737" y="14602"/>
                  <a:pt x="17730" y="14578"/>
                </a:cubicBezTo>
                <a:cubicBezTo>
                  <a:pt x="17725" y="14586"/>
                  <a:pt x="17720" y="14593"/>
                  <a:pt x="17715" y="14601"/>
                </a:cubicBezTo>
                <a:cubicBezTo>
                  <a:pt x="17706" y="14597"/>
                  <a:pt x="17698" y="14594"/>
                  <a:pt x="17689" y="14590"/>
                </a:cubicBezTo>
                <a:cubicBezTo>
                  <a:pt x="17677" y="14607"/>
                  <a:pt x="17664" y="14623"/>
                  <a:pt x="17652" y="14640"/>
                </a:cubicBezTo>
                <a:cubicBezTo>
                  <a:pt x="17640" y="14623"/>
                  <a:pt x="17628" y="14607"/>
                  <a:pt x="17616" y="14590"/>
                </a:cubicBezTo>
                <a:cubicBezTo>
                  <a:pt x="17611" y="14594"/>
                  <a:pt x="17605" y="14597"/>
                  <a:pt x="17600" y="14601"/>
                </a:cubicBezTo>
                <a:lnTo>
                  <a:pt x="17548" y="14567"/>
                </a:lnTo>
                <a:cubicBezTo>
                  <a:pt x="17539" y="14543"/>
                  <a:pt x="17531" y="14518"/>
                  <a:pt x="17522" y="14494"/>
                </a:cubicBezTo>
                <a:lnTo>
                  <a:pt x="17487" y="14456"/>
                </a:lnTo>
                <a:cubicBezTo>
                  <a:pt x="17475" y="14464"/>
                  <a:pt x="17463" y="14471"/>
                  <a:pt x="17451" y="14479"/>
                </a:cubicBezTo>
                <a:lnTo>
                  <a:pt x="17492" y="14529"/>
                </a:lnTo>
                <a:lnTo>
                  <a:pt x="17492" y="14617"/>
                </a:lnTo>
                <a:lnTo>
                  <a:pt x="17440" y="14651"/>
                </a:lnTo>
                <a:cubicBezTo>
                  <a:pt x="17430" y="14643"/>
                  <a:pt x="17419" y="14636"/>
                  <a:pt x="17409" y="14628"/>
                </a:cubicBezTo>
                <a:cubicBezTo>
                  <a:pt x="17395" y="14648"/>
                  <a:pt x="17381" y="14669"/>
                  <a:pt x="17367" y="14689"/>
                </a:cubicBezTo>
                <a:cubicBezTo>
                  <a:pt x="17357" y="14717"/>
                  <a:pt x="17346" y="14745"/>
                  <a:pt x="17336" y="14773"/>
                </a:cubicBezTo>
                <a:cubicBezTo>
                  <a:pt x="17340" y="14790"/>
                  <a:pt x="17343" y="14806"/>
                  <a:pt x="17347" y="14823"/>
                </a:cubicBezTo>
                <a:lnTo>
                  <a:pt x="17315" y="14861"/>
                </a:lnTo>
                <a:cubicBezTo>
                  <a:pt x="17303" y="14906"/>
                  <a:pt x="17291" y="14950"/>
                  <a:pt x="17279" y="14995"/>
                </a:cubicBezTo>
                <a:cubicBezTo>
                  <a:pt x="17281" y="15023"/>
                  <a:pt x="17282" y="15051"/>
                  <a:pt x="17284" y="15079"/>
                </a:cubicBezTo>
                <a:cubicBezTo>
                  <a:pt x="17272" y="15075"/>
                  <a:pt x="17261" y="15072"/>
                  <a:pt x="17249" y="15068"/>
                </a:cubicBezTo>
                <a:lnTo>
                  <a:pt x="17211" y="15068"/>
                </a:lnTo>
                <a:cubicBezTo>
                  <a:pt x="17201" y="15035"/>
                  <a:pt x="17191" y="15001"/>
                  <a:pt x="17181" y="14968"/>
                </a:cubicBezTo>
                <a:lnTo>
                  <a:pt x="17145" y="14896"/>
                </a:lnTo>
                <a:cubicBezTo>
                  <a:pt x="17135" y="14900"/>
                  <a:pt x="17124" y="14903"/>
                  <a:pt x="17114" y="14907"/>
                </a:cubicBezTo>
                <a:cubicBezTo>
                  <a:pt x="17103" y="14916"/>
                  <a:pt x="17093" y="14925"/>
                  <a:pt x="17082" y="14934"/>
                </a:cubicBezTo>
                <a:lnTo>
                  <a:pt x="17082" y="14984"/>
                </a:lnTo>
                <a:cubicBezTo>
                  <a:pt x="17073" y="14975"/>
                  <a:pt x="17065" y="14966"/>
                  <a:pt x="17056" y="14957"/>
                </a:cubicBezTo>
                <a:cubicBezTo>
                  <a:pt x="17054" y="14973"/>
                  <a:pt x="17053" y="14990"/>
                  <a:pt x="17051" y="15006"/>
                </a:cubicBezTo>
                <a:cubicBezTo>
                  <a:pt x="17041" y="15014"/>
                  <a:pt x="17030" y="15021"/>
                  <a:pt x="17020" y="15029"/>
                </a:cubicBezTo>
                <a:cubicBezTo>
                  <a:pt x="17015" y="15050"/>
                  <a:pt x="17009" y="15070"/>
                  <a:pt x="17004" y="15091"/>
                </a:cubicBezTo>
                <a:cubicBezTo>
                  <a:pt x="16991" y="15120"/>
                  <a:pt x="16977" y="15149"/>
                  <a:pt x="16964" y="15178"/>
                </a:cubicBezTo>
                <a:cubicBezTo>
                  <a:pt x="16958" y="15219"/>
                  <a:pt x="16953" y="15260"/>
                  <a:pt x="16947" y="15301"/>
                </a:cubicBezTo>
                <a:cubicBezTo>
                  <a:pt x="16940" y="15288"/>
                  <a:pt x="16933" y="15276"/>
                  <a:pt x="16926" y="15263"/>
                </a:cubicBezTo>
                <a:cubicBezTo>
                  <a:pt x="16917" y="15287"/>
                  <a:pt x="16909" y="15311"/>
                  <a:pt x="16900" y="15335"/>
                </a:cubicBezTo>
                <a:cubicBezTo>
                  <a:pt x="16906" y="15364"/>
                  <a:pt x="16911" y="15394"/>
                  <a:pt x="16917" y="15423"/>
                </a:cubicBezTo>
                <a:lnTo>
                  <a:pt x="16891" y="15446"/>
                </a:lnTo>
                <a:cubicBezTo>
                  <a:pt x="16886" y="15401"/>
                  <a:pt x="16880" y="15357"/>
                  <a:pt x="16875" y="15312"/>
                </a:cubicBezTo>
                <a:cubicBezTo>
                  <a:pt x="16858" y="15357"/>
                  <a:pt x="16840" y="15401"/>
                  <a:pt x="16823" y="15446"/>
                </a:cubicBezTo>
                <a:cubicBezTo>
                  <a:pt x="16820" y="15475"/>
                  <a:pt x="16816" y="15505"/>
                  <a:pt x="16813" y="15534"/>
                </a:cubicBezTo>
                <a:cubicBezTo>
                  <a:pt x="16811" y="15558"/>
                  <a:pt x="16810" y="15583"/>
                  <a:pt x="16808" y="15607"/>
                </a:cubicBezTo>
                <a:lnTo>
                  <a:pt x="16766" y="15679"/>
                </a:lnTo>
                <a:cubicBezTo>
                  <a:pt x="16759" y="15712"/>
                  <a:pt x="16752" y="15746"/>
                  <a:pt x="16745" y="15779"/>
                </a:cubicBezTo>
                <a:cubicBezTo>
                  <a:pt x="16731" y="15799"/>
                  <a:pt x="16718" y="15820"/>
                  <a:pt x="16704" y="15840"/>
                </a:cubicBezTo>
                <a:cubicBezTo>
                  <a:pt x="16681" y="15855"/>
                  <a:pt x="16659" y="15871"/>
                  <a:pt x="16636" y="15886"/>
                </a:cubicBezTo>
                <a:lnTo>
                  <a:pt x="16606" y="15886"/>
                </a:lnTo>
                <a:cubicBezTo>
                  <a:pt x="16600" y="15891"/>
                  <a:pt x="16595" y="15896"/>
                  <a:pt x="16589" y="15901"/>
                </a:cubicBezTo>
                <a:cubicBezTo>
                  <a:pt x="16586" y="15912"/>
                  <a:pt x="16583" y="15924"/>
                  <a:pt x="16580" y="15935"/>
                </a:cubicBezTo>
                <a:lnTo>
                  <a:pt x="16538" y="15962"/>
                </a:lnTo>
                <a:lnTo>
                  <a:pt x="16486" y="16008"/>
                </a:lnTo>
                <a:cubicBezTo>
                  <a:pt x="16483" y="16004"/>
                  <a:pt x="16479" y="16000"/>
                  <a:pt x="16476" y="15996"/>
                </a:cubicBezTo>
                <a:cubicBezTo>
                  <a:pt x="16466" y="16000"/>
                  <a:pt x="16455" y="16004"/>
                  <a:pt x="16445" y="16008"/>
                </a:cubicBezTo>
                <a:lnTo>
                  <a:pt x="16393" y="16069"/>
                </a:lnTo>
                <a:cubicBezTo>
                  <a:pt x="16383" y="16089"/>
                  <a:pt x="16373" y="16110"/>
                  <a:pt x="16363" y="16130"/>
                </a:cubicBezTo>
                <a:lnTo>
                  <a:pt x="16311" y="16191"/>
                </a:lnTo>
                <a:cubicBezTo>
                  <a:pt x="16299" y="16228"/>
                  <a:pt x="16286" y="16265"/>
                  <a:pt x="16274" y="16302"/>
                </a:cubicBezTo>
                <a:cubicBezTo>
                  <a:pt x="16276" y="16261"/>
                  <a:pt x="16277" y="16221"/>
                  <a:pt x="16279" y="16180"/>
                </a:cubicBezTo>
                <a:cubicBezTo>
                  <a:pt x="16269" y="16217"/>
                  <a:pt x="16258" y="16254"/>
                  <a:pt x="16248" y="16291"/>
                </a:cubicBezTo>
                <a:cubicBezTo>
                  <a:pt x="16246" y="16324"/>
                  <a:pt x="16245" y="16357"/>
                  <a:pt x="16243" y="16390"/>
                </a:cubicBezTo>
                <a:cubicBezTo>
                  <a:pt x="16240" y="16418"/>
                  <a:pt x="16236" y="16446"/>
                  <a:pt x="16233" y="16474"/>
                </a:cubicBezTo>
                <a:cubicBezTo>
                  <a:pt x="16228" y="16487"/>
                  <a:pt x="16222" y="16499"/>
                  <a:pt x="16217" y="16512"/>
                </a:cubicBezTo>
                <a:cubicBezTo>
                  <a:pt x="16212" y="16544"/>
                  <a:pt x="16206" y="16576"/>
                  <a:pt x="16201" y="16608"/>
                </a:cubicBezTo>
                <a:cubicBezTo>
                  <a:pt x="16205" y="16625"/>
                  <a:pt x="16208" y="16641"/>
                  <a:pt x="16212" y="16658"/>
                </a:cubicBezTo>
                <a:lnTo>
                  <a:pt x="16212" y="16707"/>
                </a:lnTo>
                <a:lnTo>
                  <a:pt x="16227" y="16830"/>
                </a:lnTo>
                <a:cubicBezTo>
                  <a:pt x="16225" y="16858"/>
                  <a:pt x="16224" y="16886"/>
                  <a:pt x="16222" y="16914"/>
                </a:cubicBezTo>
                <a:cubicBezTo>
                  <a:pt x="16219" y="16894"/>
                  <a:pt x="16215" y="16873"/>
                  <a:pt x="16212" y="16853"/>
                </a:cubicBezTo>
                <a:cubicBezTo>
                  <a:pt x="16203" y="16836"/>
                  <a:pt x="16195" y="16820"/>
                  <a:pt x="16186" y="16803"/>
                </a:cubicBezTo>
                <a:cubicBezTo>
                  <a:pt x="16188" y="16853"/>
                  <a:pt x="16189" y="16902"/>
                  <a:pt x="16191" y="16952"/>
                </a:cubicBezTo>
                <a:cubicBezTo>
                  <a:pt x="16184" y="16932"/>
                  <a:pt x="16177" y="16911"/>
                  <a:pt x="16170" y="16891"/>
                </a:cubicBezTo>
                <a:cubicBezTo>
                  <a:pt x="16172" y="16911"/>
                  <a:pt x="16173" y="16932"/>
                  <a:pt x="16175" y="16952"/>
                </a:cubicBezTo>
                <a:cubicBezTo>
                  <a:pt x="16180" y="16997"/>
                  <a:pt x="16186" y="17041"/>
                  <a:pt x="16191" y="17086"/>
                </a:cubicBezTo>
                <a:cubicBezTo>
                  <a:pt x="16189" y="17127"/>
                  <a:pt x="16188" y="17167"/>
                  <a:pt x="16186" y="17208"/>
                </a:cubicBezTo>
                <a:cubicBezTo>
                  <a:pt x="16193" y="17232"/>
                  <a:pt x="16200" y="17257"/>
                  <a:pt x="16207" y="17281"/>
                </a:cubicBezTo>
                <a:cubicBezTo>
                  <a:pt x="16205" y="17294"/>
                  <a:pt x="16203" y="17306"/>
                  <a:pt x="16201" y="17319"/>
                </a:cubicBezTo>
                <a:cubicBezTo>
                  <a:pt x="16205" y="17356"/>
                  <a:pt x="16208" y="17393"/>
                  <a:pt x="16212" y="17430"/>
                </a:cubicBezTo>
                <a:cubicBezTo>
                  <a:pt x="16207" y="17462"/>
                  <a:pt x="16201" y="17493"/>
                  <a:pt x="16196" y="17525"/>
                </a:cubicBezTo>
                <a:cubicBezTo>
                  <a:pt x="16194" y="17554"/>
                  <a:pt x="16193" y="17584"/>
                  <a:pt x="16191" y="17613"/>
                </a:cubicBezTo>
                <a:cubicBezTo>
                  <a:pt x="16194" y="17669"/>
                  <a:pt x="16198" y="17725"/>
                  <a:pt x="16201" y="17781"/>
                </a:cubicBezTo>
                <a:cubicBezTo>
                  <a:pt x="16199" y="17810"/>
                  <a:pt x="16198" y="17840"/>
                  <a:pt x="16196" y="17869"/>
                </a:cubicBezTo>
                <a:cubicBezTo>
                  <a:pt x="16187" y="17910"/>
                  <a:pt x="16179" y="17951"/>
                  <a:pt x="16170" y="17992"/>
                </a:cubicBezTo>
                <a:cubicBezTo>
                  <a:pt x="16168" y="18008"/>
                  <a:pt x="16167" y="18025"/>
                  <a:pt x="16165" y="18041"/>
                </a:cubicBezTo>
                <a:cubicBezTo>
                  <a:pt x="16160" y="18053"/>
                  <a:pt x="16154" y="18064"/>
                  <a:pt x="16149" y="18076"/>
                </a:cubicBezTo>
                <a:lnTo>
                  <a:pt x="16113" y="18103"/>
                </a:lnTo>
                <a:cubicBezTo>
                  <a:pt x="16108" y="18135"/>
                  <a:pt x="16102" y="18166"/>
                  <a:pt x="16097" y="18198"/>
                </a:cubicBezTo>
                <a:cubicBezTo>
                  <a:pt x="16106" y="18207"/>
                  <a:pt x="16114" y="18216"/>
                  <a:pt x="16123" y="18225"/>
                </a:cubicBezTo>
                <a:cubicBezTo>
                  <a:pt x="16139" y="18261"/>
                  <a:pt x="16154" y="18296"/>
                  <a:pt x="16170" y="18332"/>
                </a:cubicBezTo>
                <a:lnTo>
                  <a:pt x="16207" y="18332"/>
                </a:lnTo>
                <a:lnTo>
                  <a:pt x="16248" y="18332"/>
                </a:lnTo>
                <a:lnTo>
                  <a:pt x="16285" y="18286"/>
                </a:lnTo>
                <a:cubicBezTo>
                  <a:pt x="16297" y="18269"/>
                  <a:pt x="16309" y="18253"/>
                  <a:pt x="16321" y="18236"/>
                </a:cubicBezTo>
                <a:cubicBezTo>
                  <a:pt x="16326" y="18240"/>
                  <a:pt x="16332" y="18244"/>
                  <a:pt x="16337" y="18248"/>
                </a:cubicBezTo>
                <a:lnTo>
                  <a:pt x="16382" y="18164"/>
                </a:lnTo>
                <a:cubicBezTo>
                  <a:pt x="16396" y="18159"/>
                  <a:pt x="16410" y="18153"/>
                  <a:pt x="16424" y="18148"/>
                </a:cubicBezTo>
                <a:cubicBezTo>
                  <a:pt x="16440" y="18144"/>
                  <a:pt x="16455" y="18141"/>
                  <a:pt x="16471" y="18137"/>
                </a:cubicBezTo>
                <a:cubicBezTo>
                  <a:pt x="16487" y="18146"/>
                  <a:pt x="16502" y="18155"/>
                  <a:pt x="16518" y="18164"/>
                </a:cubicBezTo>
                <a:cubicBezTo>
                  <a:pt x="16530" y="18159"/>
                  <a:pt x="16542" y="18153"/>
                  <a:pt x="16554" y="18148"/>
                </a:cubicBezTo>
                <a:lnTo>
                  <a:pt x="16606" y="18148"/>
                </a:lnTo>
                <a:lnTo>
                  <a:pt x="16636" y="18076"/>
                </a:lnTo>
                <a:cubicBezTo>
                  <a:pt x="16645" y="18048"/>
                  <a:pt x="16653" y="18020"/>
                  <a:pt x="16662" y="17992"/>
                </a:cubicBezTo>
                <a:lnTo>
                  <a:pt x="16719" y="17953"/>
                </a:lnTo>
                <a:cubicBezTo>
                  <a:pt x="16743" y="17929"/>
                  <a:pt x="16768" y="17905"/>
                  <a:pt x="16792" y="17881"/>
                </a:cubicBezTo>
                <a:lnTo>
                  <a:pt x="16844" y="17881"/>
                </a:lnTo>
                <a:lnTo>
                  <a:pt x="16921" y="17831"/>
                </a:lnTo>
                <a:cubicBezTo>
                  <a:pt x="16949" y="17811"/>
                  <a:pt x="16976" y="17790"/>
                  <a:pt x="17004" y="17770"/>
                </a:cubicBezTo>
                <a:lnTo>
                  <a:pt x="17108" y="17759"/>
                </a:lnTo>
                <a:cubicBezTo>
                  <a:pt x="17124" y="17783"/>
                  <a:pt x="17139" y="17807"/>
                  <a:pt x="17155" y="17831"/>
                </a:cubicBezTo>
                <a:lnTo>
                  <a:pt x="17192" y="17843"/>
                </a:lnTo>
                <a:lnTo>
                  <a:pt x="17249" y="17942"/>
                </a:lnTo>
                <a:cubicBezTo>
                  <a:pt x="17243" y="17955"/>
                  <a:pt x="17238" y="17967"/>
                  <a:pt x="17232" y="17980"/>
                </a:cubicBezTo>
                <a:cubicBezTo>
                  <a:pt x="17239" y="18000"/>
                  <a:pt x="17246" y="18021"/>
                  <a:pt x="17253" y="18041"/>
                </a:cubicBezTo>
                <a:cubicBezTo>
                  <a:pt x="17259" y="18082"/>
                  <a:pt x="17264" y="18123"/>
                  <a:pt x="17270" y="18164"/>
                </a:cubicBezTo>
                <a:lnTo>
                  <a:pt x="17249" y="18248"/>
                </a:lnTo>
                <a:cubicBezTo>
                  <a:pt x="17259" y="18268"/>
                  <a:pt x="17269" y="18289"/>
                  <a:pt x="17279" y="18309"/>
                </a:cubicBezTo>
                <a:cubicBezTo>
                  <a:pt x="17295" y="18264"/>
                  <a:pt x="17310" y="18220"/>
                  <a:pt x="17326" y="18175"/>
                </a:cubicBezTo>
                <a:lnTo>
                  <a:pt x="17373" y="18125"/>
                </a:lnTo>
                <a:cubicBezTo>
                  <a:pt x="17397" y="18081"/>
                  <a:pt x="17421" y="18036"/>
                  <a:pt x="17445" y="17992"/>
                </a:cubicBezTo>
                <a:lnTo>
                  <a:pt x="17430" y="18103"/>
                </a:lnTo>
                <a:cubicBezTo>
                  <a:pt x="17418" y="18131"/>
                  <a:pt x="17405" y="18159"/>
                  <a:pt x="17393" y="18187"/>
                </a:cubicBezTo>
                <a:cubicBezTo>
                  <a:pt x="17383" y="18220"/>
                  <a:pt x="17372" y="18253"/>
                  <a:pt x="17362" y="18286"/>
                </a:cubicBezTo>
                <a:cubicBezTo>
                  <a:pt x="17346" y="18314"/>
                  <a:pt x="17331" y="18342"/>
                  <a:pt x="17315" y="18370"/>
                </a:cubicBezTo>
                <a:cubicBezTo>
                  <a:pt x="17334" y="18362"/>
                  <a:pt x="17354" y="18355"/>
                  <a:pt x="17373" y="18347"/>
                </a:cubicBezTo>
                <a:cubicBezTo>
                  <a:pt x="17390" y="18306"/>
                  <a:pt x="17408" y="18266"/>
                  <a:pt x="17425" y="18225"/>
                </a:cubicBezTo>
                <a:cubicBezTo>
                  <a:pt x="17421" y="18266"/>
                  <a:pt x="17418" y="18306"/>
                  <a:pt x="17414" y="18347"/>
                </a:cubicBezTo>
                <a:lnTo>
                  <a:pt x="17378" y="18431"/>
                </a:lnTo>
                <a:lnTo>
                  <a:pt x="17430" y="18443"/>
                </a:lnTo>
                <a:lnTo>
                  <a:pt x="17445" y="18515"/>
                </a:lnTo>
                <a:cubicBezTo>
                  <a:pt x="17443" y="18541"/>
                  <a:pt x="17442" y="18566"/>
                  <a:pt x="17440" y="18592"/>
                </a:cubicBezTo>
                <a:cubicBezTo>
                  <a:pt x="17435" y="18633"/>
                  <a:pt x="17430" y="18673"/>
                  <a:pt x="17425" y="18714"/>
                </a:cubicBezTo>
                <a:lnTo>
                  <a:pt x="17440" y="18810"/>
                </a:lnTo>
                <a:cubicBezTo>
                  <a:pt x="17454" y="18826"/>
                  <a:pt x="17468" y="18843"/>
                  <a:pt x="17482" y="18859"/>
                </a:cubicBezTo>
                <a:cubicBezTo>
                  <a:pt x="17492" y="18863"/>
                  <a:pt x="17503" y="18867"/>
                  <a:pt x="17513" y="18871"/>
                </a:cubicBezTo>
                <a:cubicBezTo>
                  <a:pt x="17522" y="18880"/>
                  <a:pt x="17530" y="18889"/>
                  <a:pt x="17539" y="18898"/>
                </a:cubicBezTo>
                <a:cubicBezTo>
                  <a:pt x="17551" y="18913"/>
                  <a:pt x="17562" y="18928"/>
                  <a:pt x="17574" y="18943"/>
                </a:cubicBezTo>
                <a:cubicBezTo>
                  <a:pt x="17600" y="18902"/>
                  <a:pt x="17626" y="18862"/>
                  <a:pt x="17652" y="18821"/>
                </a:cubicBezTo>
                <a:cubicBezTo>
                  <a:pt x="17664" y="18813"/>
                  <a:pt x="17677" y="18806"/>
                  <a:pt x="17689" y="18798"/>
                </a:cubicBezTo>
                <a:cubicBezTo>
                  <a:pt x="17680" y="18826"/>
                  <a:pt x="17672" y="18854"/>
                  <a:pt x="17663" y="18882"/>
                </a:cubicBezTo>
                <a:cubicBezTo>
                  <a:pt x="17672" y="18891"/>
                  <a:pt x="17680" y="18900"/>
                  <a:pt x="17689" y="18909"/>
                </a:cubicBezTo>
                <a:cubicBezTo>
                  <a:pt x="17699" y="18933"/>
                  <a:pt x="17710" y="18958"/>
                  <a:pt x="17720" y="18982"/>
                </a:cubicBezTo>
                <a:lnTo>
                  <a:pt x="17772" y="18909"/>
                </a:lnTo>
                <a:cubicBezTo>
                  <a:pt x="17786" y="18889"/>
                  <a:pt x="17800" y="18868"/>
                  <a:pt x="17814" y="18848"/>
                </a:cubicBezTo>
                <a:cubicBezTo>
                  <a:pt x="17836" y="18828"/>
                  <a:pt x="17858" y="18807"/>
                  <a:pt x="17880" y="18787"/>
                </a:cubicBezTo>
                <a:lnTo>
                  <a:pt x="17943" y="18775"/>
                </a:lnTo>
                <a:lnTo>
                  <a:pt x="17989" y="18726"/>
                </a:lnTo>
                <a:cubicBezTo>
                  <a:pt x="17993" y="18705"/>
                  <a:pt x="17996" y="18685"/>
                  <a:pt x="18000" y="18664"/>
                </a:cubicBezTo>
                <a:cubicBezTo>
                  <a:pt x="18010" y="18627"/>
                  <a:pt x="18021" y="18591"/>
                  <a:pt x="18031" y="18554"/>
                </a:cubicBezTo>
                <a:lnTo>
                  <a:pt x="18073" y="18431"/>
                </a:lnTo>
                <a:cubicBezTo>
                  <a:pt x="18086" y="18407"/>
                  <a:pt x="18100" y="18383"/>
                  <a:pt x="18113" y="18359"/>
                </a:cubicBezTo>
                <a:cubicBezTo>
                  <a:pt x="18129" y="18309"/>
                  <a:pt x="18144" y="18260"/>
                  <a:pt x="18160" y="18210"/>
                </a:cubicBezTo>
                <a:cubicBezTo>
                  <a:pt x="18172" y="18186"/>
                  <a:pt x="18184" y="18161"/>
                  <a:pt x="18196" y="18137"/>
                </a:cubicBezTo>
                <a:cubicBezTo>
                  <a:pt x="18212" y="18096"/>
                  <a:pt x="18227" y="18056"/>
                  <a:pt x="18243" y="18015"/>
                </a:cubicBezTo>
                <a:lnTo>
                  <a:pt x="18300" y="17931"/>
                </a:lnTo>
                <a:cubicBezTo>
                  <a:pt x="18319" y="17881"/>
                  <a:pt x="18339" y="17831"/>
                  <a:pt x="18358" y="17781"/>
                </a:cubicBezTo>
                <a:cubicBezTo>
                  <a:pt x="18368" y="17740"/>
                  <a:pt x="18379" y="17700"/>
                  <a:pt x="18389" y="17659"/>
                </a:cubicBezTo>
                <a:cubicBezTo>
                  <a:pt x="18394" y="17631"/>
                  <a:pt x="18398" y="17603"/>
                  <a:pt x="18403" y="17575"/>
                </a:cubicBezTo>
                <a:cubicBezTo>
                  <a:pt x="18417" y="17527"/>
                  <a:pt x="18431" y="17478"/>
                  <a:pt x="18445" y="17430"/>
                </a:cubicBezTo>
                <a:cubicBezTo>
                  <a:pt x="18452" y="17404"/>
                  <a:pt x="18460" y="17379"/>
                  <a:pt x="18467" y="17353"/>
                </a:cubicBezTo>
                <a:cubicBezTo>
                  <a:pt x="18475" y="17305"/>
                  <a:pt x="18484" y="17256"/>
                  <a:pt x="18492" y="17208"/>
                </a:cubicBezTo>
                <a:cubicBezTo>
                  <a:pt x="18491" y="17163"/>
                  <a:pt x="18489" y="17119"/>
                  <a:pt x="18488" y="17074"/>
                </a:cubicBezTo>
                <a:cubicBezTo>
                  <a:pt x="18494" y="17041"/>
                  <a:pt x="18501" y="17008"/>
                  <a:pt x="18507" y="16975"/>
                </a:cubicBezTo>
                <a:cubicBezTo>
                  <a:pt x="18511" y="16943"/>
                  <a:pt x="18514" y="16911"/>
                  <a:pt x="18518" y="16879"/>
                </a:cubicBezTo>
                <a:lnTo>
                  <a:pt x="18518" y="16742"/>
                </a:lnTo>
                <a:cubicBezTo>
                  <a:pt x="18508" y="16701"/>
                  <a:pt x="18498" y="16661"/>
                  <a:pt x="18488" y="16620"/>
                </a:cubicBezTo>
                <a:cubicBezTo>
                  <a:pt x="18481" y="16599"/>
                  <a:pt x="18474" y="16579"/>
                  <a:pt x="18467" y="16558"/>
                </a:cubicBezTo>
                <a:cubicBezTo>
                  <a:pt x="18457" y="16522"/>
                  <a:pt x="18446" y="16487"/>
                  <a:pt x="18436" y="16451"/>
                </a:cubicBezTo>
                <a:cubicBezTo>
                  <a:pt x="18439" y="16394"/>
                  <a:pt x="18442" y="16336"/>
                  <a:pt x="18445" y="16279"/>
                </a:cubicBezTo>
                <a:cubicBezTo>
                  <a:pt x="18438" y="16287"/>
                  <a:pt x="18431" y="16294"/>
                  <a:pt x="18424" y="16302"/>
                </a:cubicBezTo>
                <a:cubicBezTo>
                  <a:pt x="18419" y="16282"/>
                  <a:pt x="18415" y="16261"/>
                  <a:pt x="18410" y="16241"/>
                </a:cubicBezTo>
                <a:cubicBezTo>
                  <a:pt x="18401" y="16254"/>
                  <a:pt x="18393" y="16266"/>
                  <a:pt x="18384" y="16279"/>
                </a:cubicBezTo>
                <a:cubicBezTo>
                  <a:pt x="18382" y="16218"/>
                  <a:pt x="18379" y="16157"/>
                  <a:pt x="18377" y="16096"/>
                </a:cubicBezTo>
                <a:cubicBezTo>
                  <a:pt x="18369" y="16063"/>
                  <a:pt x="18360" y="16029"/>
                  <a:pt x="18352" y="15996"/>
                </a:cubicBezTo>
                <a:cubicBezTo>
                  <a:pt x="18356" y="15985"/>
                  <a:pt x="18359" y="15973"/>
                  <a:pt x="18363" y="15962"/>
                </a:cubicBezTo>
                <a:cubicBezTo>
                  <a:pt x="18353" y="15937"/>
                  <a:pt x="18342" y="15911"/>
                  <a:pt x="18332" y="15886"/>
                </a:cubicBezTo>
                <a:cubicBezTo>
                  <a:pt x="18320" y="15862"/>
                  <a:pt x="18307" y="15837"/>
                  <a:pt x="18295" y="15813"/>
                </a:cubicBezTo>
                <a:lnTo>
                  <a:pt x="18238" y="15729"/>
                </a:lnTo>
                <a:cubicBezTo>
                  <a:pt x="18235" y="15692"/>
                  <a:pt x="18231" y="15655"/>
                  <a:pt x="18228" y="15618"/>
                </a:cubicBezTo>
                <a:lnTo>
                  <a:pt x="18243" y="15534"/>
                </a:lnTo>
                <a:cubicBezTo>
                  <a:pt x="18241" y="15488"/>
                  <a:pt x="18240" y="15442"/>
                  <a:pt x="18238" y="15396"/>
                </a:cubicBezTo>
                <a:cubicBezTo>
                  <a:pt x="18235" y="15388"/>
                  <a:pt x="18231" y="15381"/>
                  <a:pt x="18228" y="15373"/>
                </a:cubicBezTo>
                <a:lnTo>
                  <a:pt x="18222" y="15289"/>
                </a:lnTo>
                <a:lnTo>
                  <a:pt x="18222" y="15152"/>
                </a:lnTo>
                <a:cubicBezTo>
                  <a:pt x="18226" y="15128"/>
                  <a:pt x="18229" y="15103"/>
                  <a:pt x="18233" y="15079"/>
                </a:cubicBezTo>
                <a:cubicBezTo>
                  <a:pt x="18224" y="15059"/>
                  <a:pt x="18216" y="15038"/>
                  <a:pt x="18207" y="15018"/>
                </a:cubicBezTo>
                <a:cubicBezTo>
                  <a:pt x="18202" y="14994"/>
                  <a:pt x="18196" y="14969"/>
                  <a:pt x="18191" y="14945"/>
                </a:cubicBezTo>
                <a:cubicBezTo>
                  <a:pt x="18178" y="14965"/>
                  <a:pt x="18164" y="14986"/>
                  <a:pt x="18151" y="15006"/>
                </a:cubicBezTo>
                <a:cubicBezTo>
                  <a:pt x="18146" y="14965"/>
                  <a:pt x="18140" y="14925"/>
                  <a:pt x="18135" y="14884"/>
                </a:cubicBezTo>
                <a:cubicBezTo>
                  <a:pt x="18136" y="14864"/>
                  <a:pt x="18138" y="14843"/>
                  <a:pt x="18139" y="14823"/>
                </a:cubicBezTo>
                <a:cubicBezTo>
                  <a:pt x="18141" y="14795"/>
                  <a:pt x="18142" y="14767"/>
                  <a:pt x="18144" y="14739"/>
                </a:cubicBezTo>
                <a:cubicBezTo>
                  <a:pt x="18138" y="14710"/>
                  <a:pt x="18131" y="14680"/>
                  <a:pt x="18125" y="14651"/>
                </a:cubicBezTo>
                <a:cubicBezTo>
                  <a:pt x="18127" y="14627"/>
                  <a:pt x="18128" y="14602"/>
                  <a:pt x="18130" y="14578"/>
                </a:cubicBezTo>
                <a:cubicBezTo>
                  <a:pt x="18124" y="14574"/>
                  <a:pt x="18119" y="14571"/>
                  <a:pt x="18113" y="14567"/>
                </a:cubicBezTo>
                <a:lnTo>
                  <a:pt x="18113" y="14456"/>
                </a:lnTo>
                <a:cubicBezTo>
                  <a:pt x="18110" y="14432"/>
                  <a:pt x="18107" y="14407"/>
                  <a:pt x="18104" y="14383"/>
                </a:cubicBezTo>
                <a:close/>
                <a:moveTo>
                  <a:pt x="12460" y="14601"/>
                </a:moveTo>
                <a:cubicBezTo>
                  <a:pt x="12453" y="14627"/>
                  <a:pt x="12446" y="14652"/>
                  <a:pt x="12439" y="14678"/>
                </a:cubicBezTo>
                <a:lnTo>
                  <a:pt x="12439" y="14773"/>
                </a:lnTo>
                <a:lnTo>
                  <a:pt x="12403" y="14884"/>
                </a:lnTo>
                <a:cubicBezTo>
                  <a:pt x="12394" y="14880"/>
                  <a:pt x="12386" y="14877"/>
                  <a:pt x="12377" y="14873"/>
                </a:cubicBezTo>
                <a:cubicBezTo>
                  <a:pt x="12379" y="14893"/>
                  <a:pt x="12380" y="14914"/>
                  <a:pt x="12382" y="14934"/>
                </a:cubicBezTo>
                <a:lnTo>
                  <a:pt x="12361" y="15018"/>
                </a:lnTo>
                <a:cubicBezTo>
                  <a:pt x="12345" y="15051"/>
                  <a:pt x="12330" y="15084"/>
                  <a:pt x="12314" y="15117"/>
                </a:cubicBezTo>
                <a:cubicBezTo>
                  <a:pt x="12300" y="15149"/>
                  <a:pt x="12287" y="15181"/>
                  <a:pt x="12273" y="15213"/>
                </a:cubicBezTo>
                <a:lnTo>
                  <a:pt x="12247" y="15213"/>
                </a:lnTo>
                <a:lnTo>
                  <a:pt x="12226" y="15240"/>
                </a:lnTo>
                <a:cubicBezTo>
                  <a:pt x="12214" y="15251"/>
                  <a:pt x="12203" y="15263"/>
                  <a:pt x="12191" y="15274"/>
                </a:cubicBezTo>
                <a:lnTo>
                  <a:pt x="12165" y="15274"/>
                </a:lnTo>
                <a:lnTo>
                  <a:pt x="12153" y="15385"/>
                </a:lnTo>
                <a:cubicBezTo>
                  <a:pt x="12145" y="15414"/>
                  <a:pt x="12136" y="15444"/>
                  <a:pt x="12128" y="15473"/>
                </a:cubicBezTo>
                <a:lnTo>
                  <a:pt x="12128" y="15618"/>
                </a:lnTo>
                <a:cubicBezTo>
                  <a:pt x="12132" y="15655"/>
                  <a:pt x="12135" y="15692"/>
                  <a:pt x="12139" y="15729"/>
                </a:cubicBezTo>
                <a:cubicBezTo>
                  <a:pt x="12142" y="15753"/>
                  <a:pt x="12146" y="15778"/>
                  <a:pt x="12149" y="15802"/>
                </a:cubicBezTo>
                <a:cubicBezTo>
                  <a:pt x="12146" y="15839"/>
                  <a:pt x="12142" y="15875"/>
                  <a:pt x="12139" y="15912"/>
                </a:cubicBezTo>
                <a:cubicBezTo>
                  <a:pt x="12128" y="15953"/>
                  <a:pt x="12118" y="15994"/>
                  <a:pt x="12107" y="16035"/>
                </a:cubicBezTo>
                <a:lnTo>
                  <a:pt x="12107" y="16084"/>
                </a:lnTo>
                <a:lnTo>
                  <a:pt x="12081" y="16107"/>
                </a:lnTo>
                <a:lnTo>
                  <a:pt x="12066" y="16230"/>
                </a:lnTo>
                <a:lnTo>
                  <a:pt x="12066" y="16340"/>
                </a:lnTo>
                <a:cubicBezTo>
                  <a:pt x="12071" y="16385"/>
                  <a:pt x="12076" y="16429"/>
                  <a:pt x="12081" y="16474"/>
                </a:cubicBezTo>
                <a:lnTo>
                  <a:pt x="12081" y="16620"/>
                </a:lnTo>
                <a:cubicBezTo>
                  <a:pt x="12086" y="16649"/>
                  <a:pt x="12092" y="16678"/>
                  <a:pt x="12097" y="16707"/>
                </a:cubicBezTo>
                <a:lnTo>
                  <a:pt x="12144" y="16757"/>
                </a:lnTo>
                <a:cubicBezTo>
                  <a:pt x="12154" y="16772"/>
                  <a:pt x="12165" y="16788"/>
                  <a:pt x="12175" y="16803"/>
                </a:cubicBezTo>
                <a:cubicBezTo>
                  <a:pt x="12192" y="16779"/>
                  <a:pt x="12209" y="16754"/>
                  <a:pt x="12226" y="16730"/>
                </a:cubicBezTo>
                <a:lnTo>
                  <a:pt x="12278" y="16696"/>
                </a:lnTo>
                <a:cubicBezTo>
                  <a:pt x="12288" y="16635"/>
                  <a:pt x="12299" y="16573"/>
                  <a:pt x="12309" y="16512"/>
                </a:cubicBezTo>
                <a:cubicBezTo>
                  <a:pt x="12319" y="16434"/>
                  <a:pt x="12330" y="16357"/>
                  <a:pt x="12340" y="16279"/>
                </a:cubicBezTo>
                <a:cubicBezTo>
                  <a:pt x="12356" y="16177"/>
                  <a:pt x="12371" y="16076"/>
                  <a:pt x="12387" y="15974"/>
                </a:cubicBezTo>
                <a:cubicBezTo>
                  <a:pt x="12399" y="15900"/>
                  <a:pt x="12412" y="15826"/>
                  <a:pt x="12424" y="15752"/>
                </a:cubicBezTo>
                <a:cubicBezTo>
                  <a:pt x="12434" y="15687"/>
                  <a:pt x="12445" y="15622"/>
                  <a:pt x="12455" y="15557"/>
                </a:cubicBezTo>
                <a:cubicBezTo>
                  <a:pt x="12457" y="15512"/>
                  <a:pt x="12458" y="15468"/>
                  <a:pt x="12460" y="15423"/>
                </a:cubicBezTo>
                <a:cubicBezTo>
                  <a:pt x="12467" y="15410"/>
                  <a:pt x="12474" y="15398"/>
                  <a:pt x="12481" y="15385"/>
                </a:cubicBezTo>
                <a:cubicBezTo>
                  <a:pt x="12483" y="15365"/>
                  <a:pt x="12484" y="15344"/>
                  <a:pt x="12486" y="15324"/>
                </a:cubicBezTo>
                <a:cubicBezTo>
                  <a:pt x="12483" y="15283"/>
                  <a:pt x="12479" y="15242"/>
                  <a:pt x="12476" y="15201"/>
                </a:cubicBezTo>
                <a:cubicBezTo>
                  <a:pt x="12481" y="15185"/>
                  <a:pt x="12485" y="15168"/>
                  <a:pt x="12490" y="15152"/>
                </a:cubicBezTo>
                <a:cubicBezTo>
                  <a:pt x="12496" y="15185"/>
                  <a:pt x="12501" y="15218"/>
                  <a:pt x="12507" y="15251"/>
                </a:cubicBezTo>
                <a:cubicBezTo>
                  <a:pt x="12512" y="15234"/>
                  <a:pt x="12516" y="15218"/>
                  <a:pt x="12521" y="15201"/>
                </a:cubicBezTo>
                <a:cubicBezTo>
                  <a:pt x="12523" y="15173"/>
                  <a:pt x="12526" y="15145"/>
                  <a:pt x="12528" y="15117"/>
                </a:cubicBezTo>
                <a:lnTo>
                  <a:pt x="12516" y="15045"/>
                </a:lnTo>
                <a:cubicBezTo>
                  <a:pt x="12514" y="14979"/>
                  <a:pt x="12513" y="14912"/>
                  <a:pt x="12511" y="14846"/>
                </a:cubicBezTo>
                <a:cubicBezTo>
                  <a:pt x="12506" y="14810"/>
                  <a:pt x="12500" y="14775"/>
                  <a:pt x="12495" y="14739"/>
                </a:cubicBezTo>
                <a:cubicBezTo>
                  <a:pt x="12490" y="14719"/>
                  <a:pt x="12486" y="14698"/>
                  <a:pt x="12481" y="14678"/>
                </a:cubicBezTo>
                <a:cubicBezTo>
                  <a:pt x="12474" y="14652"/>
                  <a:pt x="12467" y="14627"/>
                  <a:pt x="12460" y="14601"/>
                </a:cubicBezTo>
                <a:close/>
                <a:moveTo>
                  <a:pt x="19513" y="15018"/>
                </a:moveTo>
                <a:cubicBezTo>
                  <a:pt x="19510" y="15059"/>
                  <a:pt x="19506" y="15099"/>
                  <a:pt x="19503" y="15140"/>
                </a:cubicBezTo>
                <a:cubicBezTo>
                  <a:pt x="19505" y="15157"/>
                  <a:pt x="19506" y="15173"/>
                  <a:pt x="19508" y="15190"/>
                </a:cubicBezTo>
                <a:cubicBezTo>
                  <a:pt x="19513" y="15186"/>
                  <a:pt x="19519" y="15182"/>
                  <a:pt x="19524" y="15178"/>
                </a:cubicBezTo>
                <a:cubicBezTo>
                  <a:pt x="19529" y="15186"/>
                  <a:pt x="19534" y="15193"/>
                  <a:pt x="19539" y="15201"/>
                </a:cubicBezTo>
                <a:lnTo>
                  <a:pt x="19539" y="15068"/>
                </a:lnTo>
                <a:cubicBezTo>
                  <a:pt x="19530" y="15051"/>
                  <a:pt x="19522" y="15035"/>
                  <a:pt x="19513" y="15018"/>
                </a:cubicBezTo>
                <a:close/>
                <a:moveTo>
                  <a:pt x="19534" y="15228"/>
                </a:moveTo>
                <a:cubicBezTo>
                  <a:pt x="19532" y="15243"/>
                  <a:pt x="19531" y="15259"/>
                  <a:pt x="19529" y="15274"/>
                </a:cubicBezTo>
                <a:cubicBezTo>
                  <a:pt x="19532" y="15294"/>
                  <a:pt x="19536" y="15315"/>
                  <a:pt x="19539" y="15335"/>
                </a:cubicBezTo>
                <a:cubicBezTo>
                  <a:pt x="19546" y="15331"/>
                  <a:pt x="19553" y="15328"/>
                  <a:pt x="19560" y="15324"/>
                </a:cubicBezTo>
                <a:cubicBezTo>
                  <a:pt x="19551" y="15292"/>
                  <a:pt x="19543" y="15260"/>
                  <a:pt x="19534" y="15228"/>
                </a:cubicBezTo>
                <a:close/>
                <a:moveTo>
                  <a:pt x="20295" y="15251"/>
                </a:moveTo>
                <a:cubicBezTo>
                  <a:pt x="20282" y="15271"/>
                  <a:pt x="20268" y="15292"/>
                  <a:pt x="20255" y="15312"/>
                </a:cubicBezTo>
                <a:lnTo>
                  <a:pt x="20238" y="15312"/>
                </a:lnTo>
                <a:lnTo>
                  <a:pt x="20203" y="15350"/>
                </a:lnTo>
                <a:cubicBezTo>
                  <a:pt x="20205" y="15371"/>
                  <a:pt x="20206" y="15391"/>
                  <a:pt x="20208" y="15412"/>
                </a:cubicBezTo>
                <a:lnTo>
                  <a:pt x="20250" y="15373"/>
                </a:lnTo>
                <a:cubicBezTo>
                  <a:pt x="20263" y="15360"/>
                  <a:pt x="20277" y="15348"/>
                  <a:pt x="20290" y="15335"/>
                </a:cubicBezTo>
                <a:cubicBezTo>
                  <a:pt x="20292" y="15307"/>
                  <a:pt x="20293" y="15279"/>
                  <a:pt x="20295" y="15251"/>
                </a:cubicBezTo>
                <a:close/>
                <a:moveTo>
                  <a:pt x="20177" y="15458"/>
                </a:moveTo>
                <a:cubicBezTo>
                  <a:pt x="20172" y="15471"/>
                  <a:pt x="20166" y="15483"/>
                  <a:pt x="20161" y="15496"/>
                </a:cubicBezTo>
                <a:lnTo>
                  <a:pt x="20135" y="15473"/>
                </a:lnTo>
                <a:cubicBezTo>
                  <a:pt x="20126" y="15488"/>
                  <a:pt x="20118" y="15504"/>
                  <a:pt x="20109" y="15519"/>
                </a:cubicBezTo>
                <a:cubicBezTo>
                  <a:pt x="20107" y="15544"/>
                  <a:pt x="20106" y="15570"/>
                  <a:pt x="20104" y="15595"/>
                </a:cubicBezTo>
                <a:cubicBezTo>
                  <a:pt x="20114" y="15603"/>
                  <a:pt x="20125" y="15610"/>
                  <a:pt x="20135" y="15618"/>
                </a:cubicBezTo>
                <a:cubicBezTo>
                  <a:pt x="20149" y="15610"/>
                  <a:pt x="20163" y="15603"/>
                  <a:pt x="20177" y="15595"/>
                </a:cubicBezTo>
                <a:cubicBezTo>
                  <a:pt x="20182" y="15566"/>
                  <a:pt x="20186" y="15536"/>
                  <a:pt x="20191" y="15507"/>
                </a:cubicBezTo>
                <a:cubicBezTo>
                  <a:pt x="20186" y="15491"/>
                  <a:pt x="20182" y="15474"/>
                  <a:pt x="20177" y="15458"/>
                </a:cubicBezTo>
                <a:close/>
                <a:moveTo>
                  <a:pt x="19275" y="15912"/>
                </a:moveTo>
                <a:lnTo>
                  <a:pt x="19275" y="15962"/>
                </a:lnTo>
                <a:cubicBezTo>
                  <a:pt x="19284" y="16003"/>
                  <a:pt x="19292" y="16043"/>
                  <a:pt x="19301" y="16084"/>
                </a:cubicBezTo>
                <a:lnTo>
                  <a:pt x="19331" y="16168"/>
                </a:lnTo>
                <a:cubicBezTo>
                  <a:pt x="19344" y="16192"/>
                  <a:pt x="19356" y="16217"/>
                  <a:pt x="19369" y="16241"/>
                </a:cubicBezTo>
                <a:cubicBezTo>
                  <a:pt x="19378" y="16254"/>
                  <a:pt x="19386" y="16266"/>
                  <a:pt x="19395" y="16279"/>
                </a:cubicBezTo>
                <a:cubicBezTo>
                  <a:pt x="19403" y="16266"/>
                  <a:pt x="19412" y="16254"/>
                  <a:pt x="19420" y="16241"/>
                </a:cubicBezTo>
                <a:cubicBezTo>
                  <a:pt x="19413" y="16217"/>
                  <a:pt x="19406" y="16192"/>
                  <a:pt x="19399" y="16168"/>
                </a:cubicBezTo>
                <a:cubicBezTo>
                  <a:pt x="19387" y="16135"/>
                  <a:pt x="19374" y="16102"/>
                  <a:pt x="19362" y="16069"/>
                </a:cubicBezTo>
                <a:cubicBezTo>
                  <a:pt x="19357" y="16054"/>
                  <a:pt x="19353" y="16038"/>
                  <a:pt x="19348" y="16023"/>
                </a:cubicBezTo>
                <a:cubicBezTo>
                  <a:pt x="19341" y="16007"/>
                  <a:pt x="19334" y="15990"/>
                  <a:pt x="19327" y="15974"/>
                </a:cubicBezTo>
                <a:cubicBezTo>
                  <a:pt x="19318" y="15953"/>
                  <a:pt x="19310" y="15933"/>
                  <a:pt x="19301" y="15912"/>
                </a:cubicBezTo>
                <a:lnTo>
                  <a:pt x="19275" y="15912"/>
                </a:lnTo>
                <a:close/>
                <a:moveTo>
                  <a:pt x="19420" y="18236"/>
                </a:moveTo>
                <a:cubicBezTo>
                  <a:pt x="19412" y="18240"/>
                  <a:pt x="19403" y="18244"/>
                  <a:pt x="19395" y="18248"/>
                </a:cubicBezTo>
                <a:cubicBezTo>
                  <a:pt x="19393" y="18289"/>
                  <a:pt x="19390" y="18329"/>
                  <a:pt x="19388" y="18370"/>
                </a:cubicBezTo>
                <a:cubicBezTo>
                  <a:pt x="19392" y="18415"/>
                  <a:pt x="19395" y="18459"/>
                  <a:pt x="19399" y="18504"/>
                </a:cubicBezTo>
                <a:cubicBezTo>
                  <a:pt x="19401" y="18528"/>
                  <a:pt x="19402" y="18553"/>
                  <a:pt x="19404" y="18577"/>
                </a:cubicBezTo>
                <a:cubicBezTo>
                  <a:pt x="19402" y="18586"/>
                  <a:pt x="19401" y="18594"/>
                  <a:pt x="19399" y="18603"/>
                </a:cubicBezTo>
                <a:cubicBezTo>
                  <a:pt x="19395" y="18640"/>
                  <a:pt x="19392" y="18677"/>
                  <a:pt x="19388" y="18714"/>
                </a:cubicBezTo>
                <a:cubicBezTo>
                  <a:pt x="19379" y="18750"/>
                  <a:pt x="19371" y="18785"/>
                  <a:pt x="19362" y="18821"/>
                </a:cubicBezTo>
                <a:cubicBezTo>
                  <a:pt x="19349" y="18862"/>
                  <a:pt x="19335" y="18902"/>
                  <a:pt x="19322" y="18943"/>
                </a:cubicBezTo>
                <a:cubicBezTo>
                  <a:pt x="19303" y="18960"/>
                  <a:pt x="19284" y="18976"/>
                  <a:pt x="19265" y="18993"/>
                </a:cubicBezTo>
                <a:cubicBezTo>
                  <a:pt x="19258" y="19013"/>
                  <a:pt x="19251" y="19034"/>
                  <a:pt x="19244" y="19054"/>
                </a:cubicBezTo>
                <a:cubicBezTo>
                  <a:pt x="19257" y="19074"/>
                  <a:pt x="19271" y="19095"/>
                  <a:pt x="19284" y="19115"/>
                </a:cubicBezTo>
                <a:cubicBezTo>
                  <a:pt x="19281" y="19148"/>
                  <a:pt x="19278" y="19182"/>
                  <a:pt x="19275" y="19215"/>
                </a:cubicBezTo>
                <a:cubicBezTo>
                  <a:pt x="19251" y="19256"/>
                  <a:pt x="19226" y="19296"/>
                  <a:pt x="19202" y="19337"/>
                </a:cubicBezTo>
                <a:cubicBezTo>
                  <a:pt x="19207" y="19345"/>
                  <a:pt x="19213" y="19352"/>
                  <a:pt x="19218" y="19360"/>
                </a:cubicBezTo>
                <a:cubicBezTo>
                  <a:pt x="19216" y="19377"/>
                  <a:pt x="19215" y="19393"/>
                  <a:pt x="19213" y="19410"/>
                </a:cubicBezTo>
                <a:cubicBezTo>
                  <a:pt x="19234" y="19390"/>
                  <a:pt x="19254" y="19369"/>
                  <a:pt x="19275" y="19349"/>
                </a:cubicBezTo>
                <a:cubicBezTo>
                  <a:pt x="19298" y="19312"/>
                  <a:pt x="19320" y="19275"/>
                  <a:pt x="19343" y="19238"/>
                </a:cubicBezTo>
                <a:lnTo>
                  <a:pt x="19388" y="19142"/>
                </a:lnTo>
                <a:cubicBezTo>
                  <a:pt x="19393" y="19133"/>
                  <a:pt x="19399" y="19124"/>
                  <a:pt x="19404" y="19115"/>
                </a:cubicBezTo>
                <a:cubicBezTo>
                  <a:pt x="19409" y="19091"/>
                  <a:pt x="19415" y="19067"/>
                  <a:pt x="19420" y="19043"/>
                </a:cubicBezTo>
                <a:cubicBezTo>
                  <a:pt x="19430" y="19026"/>
                  <a:pt x="19441" y="19010"/>
                  <a:pt x="19451" y="18993"/>
                </a:cubicBezTo>
                <a:lnTo>
                  <a:pt x="19492" y="19005"/>
                </a:lnTo>
                <a:cubicBezTo>
                  <a:pt x="19508" y="18973"/>
                  <a:pt x="19523" y="18941"/>
                  <a:pt x="19539" y="18909"/>
                </a:cubicBezTo>
                <a:cubicBezTo>
                  <a:pt x="19556" y="18859"/>
                  <a:pt x="19573" y="18810"/>
                  <a:pt x="19590" y="18760"/>
                </a:cubicBezTo>
                <a:cubicBezTo>
                  <a:pt x="19583" y="18756"/>
                  <a:pt x="19576" y="18753"/>
                  <a:pt x="19569" y="18749"/>
                </a:cubicBezTo>
                <a:cubicBezTo>
                  <a:pt x="19552" y="18769"/>
                  <a:pt x="19535" y="18790"/>
                  <a:pt x="19518" y="18810"/>
                </a:cubicBezTo>
                <a:cubicBezTo>
                  <a:pt x="19508" y="18806"/>
                  <a:pt x="19497" y="18802"/>
                  <a:pt x="19487" y="18798"/>
                </a:cubicBezTo>
                <a:cubicBezTo>
                  <a:pt x="19477" y="18778"/>
                  <a:pt x="19466" y="18757"/>
                  <a:pt x="19456" y="18737"/>
                </a:cubicBezTo>
                <a:cubicBezTo>
                  <a:pt x="19465" y="18696"/>
                  <a:pt x="19473" y="18656"/>
                  <a:pt x="19482" y="18615"/>
                </a:cubicBezTo>
                <a:cubicBezTo>
                  <a:pt x="19477" y="18602"/>
                  <a:pt x="19471" y="18590"/>
                  <a:pt x="19466" y="18577"/>
                </a:cubicBezTo>
                <a:cubicBezTo>
                  <a:pt x="19456" y="18614"/>
                  <a:pt x="19445" y="18650"/>
                  <a:pt x="19435" y="18687"/>
                </a:cubicBezTo>
                <a:cubicBezTo>
                  <a:pt x="19437" y="18630"/>
                  <a:pt x="19438" y="18572"/>
                  <a:pt x="19440" y="18515"/>
                </a:cubicBezTo>
                <a:cubicBezTo>
                  <a:pt x="19447" y="18467"/>
                  <a:pt x="19454" y="18418"/>
                  <a:pt x="19461" y="18370"/>
                </a:cubicBezTo>
                <a:cubicBezTo>
                  <a:pt x="19449" y="18357"/>
                  <a:pt x="19437" y="18345"/>
                  <a:pt x="19425" y="18332"/>
                </a:cubicBezTo>
                <a:cubicBezTo>
                  <a:pt x="19423" y="18300"/>
                  <a:pt x="19422" y="18268"/>
                  <a:pt x="19420" y="18236"/>
                </a:cubicBezTo>
                <a:close/>
                <a:moveTo>
                  <a:pt x="19140" y="19215"/>
                </a:moveTo>
                <a:lnTo>
                  <a:pt x="19077" y="19287"/>
                </a:lnTo>
                <a:cubicBezTo>
                  <a:pt x="19065" y="19315"/>
                  <a:pt x="19053" y="19344"/>
                  <a:pt x="19041" y="19372"/>
                </a:cubicBezTo>
                <a:cubicBezTo>
                  <a:pt x="19029" y="19388"/>
                  <a:pt x="19018" y="19405"/>
                  <a:pt x="19006" y="19421"/>
                </a:cubicBezTo>
                <a:lnTo>
                  <a:pt x="18943" y="19544"/>
                </a:lnTo>
                <a:cubicBezTo>
                  <a:pt x="18922" y="19568"/>
                  <a:pt x="18902" y="19592"/>
                  <a:pt x="18881" y="19616"/>
                </a:cubicBezTo>
                <a:lnTo>
                  <a:pt x="18808" y="19704"/>
                </a:lnTo>
                <a:lnTo>
                  <a:pt x="18747" y="19765"/>
                </a:lnTo>
                <a:lnTo>
                  <a:pt x="18700" y="19800"/>
                </a:lnTo>
                <a:cubicBezTo>
                  <a:pt x="18658" y="19853"/>
                  <a:pt x="18617" y="19907"/>
                  <a:pt x="18575" y="19960"/>
                </a:cubicBezTo>
                <a:cubicBezTo>
                  <a:pt x="18552" y="19997"/>
                  <a:pt x="18530" y="20034"/>
                  <a:pt x="18507" y="20071"/>
                </a:cubicBezTo>
                <a:cubicBezTo>
                  <a:pt x="18504" y="20091"/>
                  <a:pt x="18500" y="20112"/>
                  <a:pt x="18497" y="20132"/>
                </a:cubicBezTo>
                <a:lnTo>
                  <a:pt x="18549" y="20144"/>
                </a:lnTo>
                <a:cubicBezTo>
                  <a:pt x="18554" y="20160"/>
                  <a:pt x="18560" y="20177"/>
                  <a:pt x="18565" y="20193"/>
                </a:cubicBezTo>
                <a:lnTo>
                  <a:pt x="18617" y="20193"/>
                </a:lnTo>
                <a:lnTo>
                  <a:pt x="18658" y="20155"/>
                </a:lnTo>
                <a:cubicBezTo>
                  <a:pt x="18681" y="20131"/>
                  <a:pt x="18703" y="20107"/>
                  <a:pt x="18726" y="20083"/>
                </a:cubicBezTo>
                <a:cubicBezTo>
                  <a:pt x="18755" y="20029"/>
                  <a:pt x="18784" y="19976"/>
                  <a:pt x="18813" y="19922"/>
                </a:cubicBezTo>
                <a:cubicBezTo>
                  <a:pt x="18830" y="19886"/>
                  <a:pt x="18848" y="19851"/>
                  <a:pt x="18865" y="19815"/>
                </a:cubicBezTo>
                <a:cubicBezTo>
                  <a:pt x="18888" y="19795"/>
                  <a:pt x="18910" y="19774"/>
                  <a:pt x="18933" y="19754"/>
                </a:cubicBezTo>
                <a:lnTo>
                  <a:pt x="18973" y="19754"/>
                </a:lnTo>
                <a:cubicBezTo>
                  <a:pt x="18977" y="19728"/>
                  <a:pt x="18981" y="19703"/>
                  <a:pt x="18985" y="19677"/>
                </a:cubicBezTo>
                <a:cubicBezTo>
                  <a:pt x="19001" y="19657"/>
                  <a:pt x="19016" y="19636"/>
                  <a:pt x="19032" y="19616"/>
                </a:cubicBezTo>
                <a:lnTo>
                  <a:pt x="19109" y="19494"/>
                </a:lnTo>
                <a:cubicBezTo>
                  <a:pt x="19124" y="19470"/>
                  <a:pt x="19140" y="19445"/>
                  <a:pt x="19155" y="19421"/>
                </a:cubicBezTo>
                <a:lnTo>
                  <a:pt x="19176" y="19349"/>
                </a:lnTo>
                <a:cubicBezTo>
                  <a:pt x="19178" y="19328"/>
                  <a:pt x="19179" y="19308"/>
                  <a:pt x="19181" y="19287"/>
                </a:cubicBezTo>
                <a:lnTo>
                  <a:pt x="19119" y="19349"/>
                </a:lnTo>
                <a:cubicBezTo>
                  <a:pt x="19122" y="19328"/>
                  <a:pt x="19126" y="19308"/>
                  <a:pt x="19129" y="19287"/>
                </a:cubicBezTo>
                <a:cubicBezTo>
                  <a:pt x="19133" y="19263"/>
                  <a:pt x="19136" y="19239"/>
                  <a:pt x="19140" y="19215"/>
                </a:cubicBezTo>
                <a:close/>
                <a:moveTo>
                  <a:pt x="17564" y="19249"/>
                </a:moveTo>
                <a:cubicBezTo>
                  <a:pt x="17557" y="19275"/>
                  <a:pt x="17550" y="19300"/>
                  <a:pt x="17543" y="19326"/>
                </a:cubicBezTo>
                <a:cubicBezTo>
                  <a:pt x="17542" y="19370"/>
                  <a:pt x="17540" y="19415"/>
                  <a:pt x="17539" y="19459"/>
                </a:cubicBezTo>
                <a:cubicBezTo>
                  <a:pt x="17532" y="19496"/>
                  <a:pt x="17524" y="19533"/>
                  <a:pt x="17517" y="19570"/>
                </a:cubicBezTo>
                <a:cubicBezTo>
                  <a:pt x="17514" y="19615"/>
                  <a:pt x="17511" y="19659"/>
                  <a:pt x="17508" y="19704"/>
                </a:cubicBezTo>
                <a:lnTo>
                  <a:pt x="17543" y="19716"/>
                </a:lnTo>
                <a:lnTo>
                  <a:pt x="17548" y="19716"/>
                </a:lnTo>
                <a:cubicBezTo>
                  <a:pt x="17572" y="19679"/>
                  <a:pt x="17597" y="19642"/>
                  <a:pt x="17621" y="19605"/>
                </a:cubicBezTo>
                <a:cubicBezTo>
                  <a:pt x="17623" y="19621"/>
                  <a:pt x="17624" y="19638"/>
                  <a:pt x="17626" y="19654"/>
                </a:cubicBezTo>
                <a:cubicBezTo>
                  <a:pt x="17642" y="19610"/>
                  <a:pt x="17657" y="19565"/>
                  <a:pt x="17673" y="19521"/>
                </a:cubicBezTo>
                <a:cubicBezTo>
                  <a:pt x="17683" y="19504"/>
                  <a:pt x="17694" y="19488"/>
                  <a:pt x="17704" y="19471"/>
                </a:cubicBezTo>
                <a:cubicBezTo>
                  <a:pt x="17721" y="19406"/>
                  <a:pt x="17739" y="19341"/>
                  <a:pt x="17756" y="19276"/>
                </a:cubicBezTo>
                <a:cubicBezTo>
                  <a:pt x="17746" y="19272"/>
                  <a:pt x="17735" y="19269"/>
                  <a:pt x="17725" y="19265"/>
                </a:cubicBezTo>
                <a:lnTo>
                  <a:pt x="17673" y="19299"/>
                </a:lnTo>
                <a:lnTo>
                  <a:pt x="17637" y="19326"/>
                </a:lnTo>
                <a:cubicBezTo>
                  <a:pt x="17623" y="19306"/>
                  <a:pt x="17609" y="19285"/>
                  <a:pt x="17595" y="19265"/>
                </a:cubicBezTo>
                <a:cubicBezTo>
                  <a:pt x="17585" y="19260"/>
                  <a:pt x="17574" y="19254"/>
                  <a:pt x="17564" y="19249"/>
                </a:cubicBezTo>
                <a:close/>
                <a:moveTo>
                  <a:pt x="13159" y="20511"/>
                </a:moveTo>
                <a:cubicBezTo>
                  <a:pt x="13157" y="20524"/>
                  <a:pt x="13156" y="20536"/>
                  <a:pt x="13154" y="20549"/>
                </a:cubicBezTo>
                <a:cubicBezTo>
                  <a:pt x="13147" y="20569"/>
                  <a:pt x="13140" y="20590"/>
                  <a:pt x="13133" y="20610"/>
                </a:cubicBezTo>
                <a:lnTo>
                  <a:pt x="13124" y="20694"/>
                </a:lnTo>
                <a:cubicBezTo>
                  <a:pt x="13151" y="20690"/>
                  <a:pt x="13179" y="20687"/>
                  <a:pt x="13206" y="20683"/>
                </a:cubicBezTo>
                <a:cubicBezTo>
                  <a:pt x="13215" y="20659"/>
                  <a:pt x="13223" y="20634"/>
                  <a:pt x="13232" y="20610"/>
                </a:cubicBezTo>
                <a:cubicBezTo>
                  <a:pt x="13234" y="20601"/>
                  <a:pt x="13235" y="20592"/>
                  <a:pt x="13237" y="20583"/>
                </a:cubicBezTo>
                <a:cubicBezTo>
                  <a:pt x="13220" y="20575"/>
                  <a:pt x="13202" y="20568"/>
                  <a:pt x="13185" y="20560"/>
                </a:cubicBezTo>
                <a:cubicBezTo>
                  <a:pt x="13176" y="20544"/>
                  <a:pt x="13168" y="20527"/>
                  <a:pt x="13159" y="20511"/>
                </a:cubicBezTo>
                <a:close/>
                <a:moveTo>
                  <a:pt x="6432" y="20901"/>
                </a:moveTo>
                <a:cubicBezTo>
                  <a:pt x="6425" y="20921"/>
                  <a:pt x="6419" y="20942"/>
                  <a:pt x="6412" y="20962"/>
                </a:cubicBezTo>
                <a:lnTo>
                  <a:pt x="6365" y="20927"/>
                </a:lnTo>
                <a:cubicBezTo>
                  <a:pt x="6348" y="20955"/>
                  <a:pt x="6330" y="20983"/>
                  <a:pt x="6313" y="21011"/>
                </a:cubicBezTo>
                <a:cubicBezTo>
                  <a:pt x="6325" y="21035"/>
                  <a:pt x="6337" y="21060"/>
                  <a:pt x="6349" y="21084"/>
                </a:cubicBezTo>
                <a:cubicBezTo>
                  <a:pt x="6361" y="21060"/>
                  <a:pt x="6374" y="21035"/>
                  <a:pt x="6386" y="21011"/>
                </a:cubicBezTo>
                <a:cubicBezTo>
                  <a:pt x="6396" y="21032"/>
                  <a:pt x="6407" y="21052"/>
                  <a:pt x="6417" y="21073"/>
                </a:cubicBezTo>
                <a:lnTo>
                  <a:pt x="6479" y="21023"/>
                </a:lnTo>
                <a:cubicBezTo>
                  <a:pt x="6480" y="21008"/>
                  <a:pt x="6482" y="20992"/>
                  <a:pt x="6483" y="20977"/>
                </a:cubicBezTo>
                <a:cubicBezTo>
                  <a:pt x="6466" y="20952"/>
                  <a:pt x="6449" y="20926"/>
                  <a:pt x="6432" y="20901"/>
                </a:cubicBezTo>
                <a:close/>
                <a:moveTo>
                  <a:pt x="5908" y="21122"/>
                </a:moveTo>
                <a:cubicBezTo>
                  <a:pt x="5896" y="21142"/>
                  <a:pt x="5885" y="21163"/>
                  <a:pt x="5873" y="21183"/>
                </a:cubicBezTo>
                <a:cubicBezTo>
                  <a:pt x="5875" y="21220"/>
                  <a:pt x="5876" y="21257"/>
                  <a:pt x="5878" y="21294"/>
                </a:cubicBezTo>
                <a:cubicBezTo>
                  <a:pt x="5873" y="21318"/>
                  <a:pt x="5867" y="21343"/>
                  <a:pt x="5862" y="21367"/>
                </a:cubicBezTo>
                <a:cubicBezTo>
                  <a:pt x="5836" y="21347"/>
                  <a:pt x="5810" y="21326"/>
                  <a:pt x="5784" y="21306"/>
                </a:cubicBezTo>
                <a:cubicBezTo>
                  <a:pt x="5753" y="21273"/>
                  <a:pt x="5722" y="21239"/>
                  <a:pt x="5691" y="21206"/>
                </a:cubicBezTo>
                <a:lnTo>
                  <a:pt x="5645" y="21172"/>
                </a:lnTo>
                <a:lnTo>
                  <a:pt x="5748" y="21344"/>
                </a:lnTo>
                <a:cubicBezTo>
                  <a:pt x="5771" y="21372"/>
                  <a:pt x="5793" y="21400"/>
                  <a:pt x="5816" y="21428"/>
                </a:cubicBezTo>
                <a:cubicBezTo>
                  <a:pt x="5844" y="21456"/>
                  <a:pt x="5871" y="21484"/>
                  <a:pt x="5899" y="21512"/>
                </a:cubicBezTo>
                <a:lnTo>
                  <a:pt x="5955" y="21539"/>
                </a:lnTo>
                <a:cubicBezTo>
                  <a:pt x="5971" y="21550"/>
                  <a:pt x="5986" y="21562"/>
                  <a:pt x="6002" y="21573"/>
                </a:cubicBezTo>
                <a:lnTo>
                  <a:pt x="6059" y="21600"/>
                </a:lnTo>
                <a:cubicBezTo>
                  <a:pt x="6071" y="21583"/>
                  <a:pt x="6083" y="21567"/>
                  <a:pt x="6095" y="21550"/>
                </a:cubicBezTo>
                <a:cubicBezTo>
                  <a:pt x="6097" y="21530"/>
                  <a:pt x="6099" y="21509"/>
                  <a:pt x="6101" y="21489"/>
                </a:cubicBezTo>
                <a:cubicBezTo>
                  <a:pt x="6111" y="21506"/>
                  <a:pt x="6122" y="21522"/>
                  <a:pt x="6132" y="21539"/>
                </a:cubicBezTo>
                <a:lnTo>
                  <a:pt x="6179" y="21539"/>
                </a:lnTo>
                <a:cubicBezTo>
                  <a:pt x="6182" y="21510"/>
                  <a:pt x="6186" y="21480"/>
                  <a:pt x="6189" y="21451"/>
                </a:cubicBezTo>
                <a:cubicBezTo>
                  <a:pt x="6163" y="21440"/>
                  <a:pt x="6137" y="21428"/>
                  <a:pt x="6111" y="21417"/>
                </a:cubicBezTo>
                <a:cubicBezTo>
                  <a:pt x="6083" y="21388"/>
                  <a:pt x="6056" y="21358"/>
                  <a:pt x="6028" y="21329"/>
                </a:cubicBezTo>
                <a:cubicBezTo>
                  <a:pt x="6012" y="21288"/>
                  <a:pt x="5997" y="21247"/>
                  <a:pt x="5981" y="21206"/>
                </a:cubicBezTo>
                <a:lnTo>
                  <a:pt x="5951" y="21134"/>
                </a:lnTo>
                <a:lnTo>
                  <a:pt x="5908" y="21122"/>
                </a:lnTo>
                <a:close/>
              </a:path>
            </a:pathLst>
          </a:custGeom>
          <a:solidFill>
            <a:srgbClr val="DDE9DC"/>
          </a:solidFill>
          <a:ln w="3175">
            <a:noFill/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graphicFrame>
        <p:nvGraphicFramePr>
          <p:cNvPr id="12" name="think-cell data - do not delete" hidden="1">
            <a:extLst>
              <a:ext uri="{FF2B5EF4-FFF2-40B4-BE49-F238E27FC236}">
                <a16:creationId xmlns:a16="http://schemas.microsoft.com/office/drawing/2014/main" id="{86713AAE-0822-A1B2-F453-8966B00CD98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24" imgH="623" progId="TCLayout.ActiveDocument.1">
                  <p:embed/>
                </p:oleObj>
              </mc:Choice>
              <mc:Fallback>
                <p:oleObj name="think-cell Slide" r:id="rId3" imgW="624" imgH="623" progId="TCLayout.ActiveDocument.1">
                  <p:embed/>
                  <p:pic>
                    <p:nvPicPr>
                      <p:cNvPr id="1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6713AAE-0822-A1B2-F453-8966B00CD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" name="TextBox 112">
            <a:extLst>
              <a:ext uri="{FF2B5EF4-FFF2-40B4-BE49-F238E27FC236}">
                <a16:creationId xmlns:a16="http://schemas.microsoft.com/office/drawing/2014/main" id="{781E9542-B5E5-2DB8-25DB-65D3F0695B93}"/>
              </a:ext>
            </a:extLst>
          </p:cNvPr>
          <p:cNvSpPr txBox="1"/>
          <p:nvPr/>
        </p:nvSpPr>
        <p:spPr>
          <a:xfrm>
            <a:off x="748981" y="2044700"/>
            <a:ext cx="740954" cy="3524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Press Event</a:t>
            </a:r>
          </a:p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Vancouver</a:t>
            </a:r>
          </a:p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September ‘23</a:t>
            </a: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C7A358AB-8AB0-A8B4-6C37-7251475576B8}"/>
              </a:ext>
            </a:extLst>
          </p:cNvPr>
          <p:cNvCxnSpPr>
            <a:cxnSpLocks/>
          </p:cNvCxnSpPr>
          <p:nvPr/>
        </p:nvCxnSpPr>
        <p:spPr>
          <a:xfrm flipH="1">
            <a:off x="1575758" y="2209756"/>
            <a:ext cx="384397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E9BE53F9-4B93-1DD1-2997-27EC3061390D}"/>
              </a:ext>
            </a:extLst>
          </p:cNvPr>
          <p:cNvSpPr txBox="1"/>
          <p:nvPr/>
        </p:nvSpPr>
        <p:spPr>
          <a:xfrm>
            <a:off x="822385" y="3977017"/>
            <a:ext cx="667550" cy="3524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Derm Event</a:t>
            </a:r>
          </a:p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Bogota</a:t>
            </a:r>
          </a:p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May ‘23</a:t>
            </a: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FAB2BD26-9B2B-E461-018B-D9FD4C33D5E0}"/>
              </a:ext>
            </a:extLst>
          </p:cNvPr>
          <p:cNvCxnSpPr>
            <a:cxnSpLocks/>
          </p:cNvCxnSpPr>
          <p:nvPr/>
        </p:nvCxnSpPr>
        <p:spPr>
          <a:xfrm flipH="1">
            <a:off x="1575758" y="4130571"/>
            <a:ext cx="1585200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76292F15-5BED-2AB6-9605-5415C1BF34EC}"/>
              </a:ext>
            </a:extLst>
          </p:cNvPr>
          <p:cNvSpPr txBox="1"/>
          <p:nvPr/>
        </p:nvSpPr>
        <p:spPr>
          <a:xfrm>
            <a:off x="822385" y="4665616"/>
            <a:ext cx="667550" cy="3524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Derm Event</a:t>
            </a:r>
          </a:p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San Paulo</a:t>
            </a:r>
          </a:p>
          <a:p>
            <a:pPr marL="0" marR="0" lvl="0" indent="0" algn="r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May ‘23</a:t>
            </a:r>
          </a:p>
        </p:txBody>
      </p: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73DDECD9-D502-0CA2-605A-FC787CCC8A92}"/>
              </a:ext>
            </a:extLst>
          </p:cNvPr>
          <p:cNvCxnSpPr>
            <a:cxnSpLocks/>
          </p:cNvCxnSpPr>
          <p:nvPr/>
        </p:nvCxnSpPr>
        <p:spPr>
          <a:xfrm flipH="1">
            <a:off x="1575758" y="4819170"/>
            <a:ext cx="2489018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68A97C82-3A00-9362-33DA-3EDF74C6C7E7}"/>
              </a:ext>
            </a:extLst>
          </p:cNvPr>
          <p:cNvGrpSpPr/>
          <p:nvPr/>
        </p:nvGrpSpPr>
        <p:grpSpPr>
          <a:xfrm>
            <a:off x="561247" y="2533748"/>
            <a:ext cx="1338569" cy="445721"/>
            <a:chOff x="561247" y="2533748"/>
            <a:chExt cx="1338569" cy="445721"/>
          </a:xfrm>
        </p:grpSpPr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2A4ADFD4-1D60-AB7B-F7A9-3EDFA4B080E3}"/>
                </a:ext>
              </a:extLst>
            </p:cNvPr>
            <p:cNvSpPr/>
            <p:nvPr/>
          </p:nvSpPr>
          <p:spPr>
            <a:xfrm>
              <a:off x="561247" y="2533748"/>
              <a:ext cx="996507" cy="445721"/>
            </a:xfrm>
            <a:prstGeom prst="rect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AA4DD1EB-79D5-C494-1038-F422326CB325}"/>
                </a:ext>
              </a:extLst>
            </p:cNvPr>
            <p:cNvSpPr txBox="1"/>
            <p:nvPr/>
          </p:nvSpPr>
          <p:spPr>
            <a:xfrm>
              <a:off x="885645" y="2596276"/>
              <a:ext cx="604290" cy="3524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AAD</a:t>
              </a:r>
            </a:p>
            <a:p>
              <a:pPr marL="0" marR="0" lvl="0" indent="0" algn="r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1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San Diego</a:t>
              </a:r>
            </a:p>
            <a:p>
              <a:pPr marL="0" marR="0" lvl="0" indent="0" algn="r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March ‘24</a:t>
              </a: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64584A70-1028-EF7D-97D9-21E4863DE0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7754" y="2675583"/>
              <a:ext cx="342062" cy="0"/>
            </a:xfrm>
            <a:prstGeom prst="line">
              <a:avLst/>
            </a:prstGeom>
            <a:noFill/>
            <a:ln w="3175" cap="flat">
              <a:solidFill>
                <a:schemeClr val="tx1"/>
              </a:solidFill>
              <a:prstDash val="dash"/>
              <a:round/>
              <a:tailEnd type="non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pic>
          <p:nvPicPr>
            <p:cNvPr id="154" name="Picture 153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7DEC3F87-A2FF-836F-8CEE-A824C928A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520" y="2652475"/>
              <a:ext cx="235469" cy="268800"/>
            </a:xfrm>
            <a:prstGeom prst="rect">
              <a:avLst/>
            </a:prstGeom>
          </p:spPr>
        </p:pic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ABCE96BD-BAE2-CF13-435E-FDADA2FE84FB}"/>
              </a:ext>
            </a:extLst>
          </p:cNvPr>
          <p:cNvGrpSpPr/>
          <p:nvPr/>
        </p:nvGrpSpPr>
        <p:grpSpPr>
          <a:xfrm>
            <a:off x="561247" y="3146816"/>
            <a:ext cx="1828669" cy="594360"/>
            <a:chOff x="561247" y="3146816"/>
            <a:chExt cx="1828669" cy="594360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1DD1DC30-9D6F-F883-52F2-B082BC42C9C4}"/>
                </a:ext>
              </a:extLst>
            </p:cNvPr>
            <p:cNvSpPr/>
            <p:nvPr/>
          </p:nvSpPr>
          <p:spPr>
            <a:xfrm>
              <a:off x="561247" y="3146816"/>
              <a:ext cx="996507" cy="594360"/>
            </a:xfrm>
            <a:prstGeom prst="rect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5B18FB4B-DB13-B03A-A4BD-41BCA8995C62}"/>
                </a:ext>
              </a:extLst>
            </p:cNvPr>
            <p:cNvSpPr txBox="1"/>
            <p:nvPr/>
          </p:nvSpPr>
          <p:spPr>
            <a:xfrm>
              <a:off x="748981" y="3226595"/>
              <a:ext cx="740954" cy="4693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0" tIns="0" rIns="0" bIns="0">
              <a:spAutoFit/>
            </a:bodyPr>
            <a:lstStyle/>
            <a:p>
              <a:pPr marL="0" marR="0" lvl="0" indent="0" algn="r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Dermatology Congress</a:t>
              </a:r>
            </a:p>
            <a:p>
              <a:pPr marL="0" marR="0" lvl="0" indent="0" algn="r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1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Mexico</a:t>
              </a:r>
            </a:p>
            <a:p>
              <a:pPr marL="0" marR="0" lvl="0" indent="0" algn="r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October ‘23</a:t>
              </a:r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792AD7CA-1912-943B-7CCE-6F3716E95D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57754" y="3331190"/>
              <a:ext cx="832162" cy="0"/>
            </a:xfrm>
            <a:prstGeom prst="line">
              <a:avLst/>
            </a:prstGeom>
            <a:noFill/>
            <a:ln w="3175" cap="flat">
              <a:solidFill>
                <a:schemeClr val="tx1"/>
              </a:solidFill>
              <a:prstDash val="dash"/>
              <a:round/>
              <a:tailEnd type="non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pic>
          <p:nvPicPr>
            <p:cNvPr id="157" name="Picture 15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5A406605-82AF-5021-0AC6-2036A1577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520" y="3392618"/>
              <a:ext cx="235469" cy="268800"/>
            </a:xfrm>
            <a:prstGeom prst="rect">
              <a:avLst/>
            </a:prstGeom>
          </p:spPr>
        </p:pic>
      </p:grp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9C873A25-3FF2-2444-0BBA-4A7D5C6D0114}"/>
              </a:ext>
            </a:extLst>
          </p:cNvPr>
          <p:cNvCxnSpPr>
            <a:cxnSpLocks/>
          </p:cNvCxnSpPr>
          <p:nvPr/>
        </p:nvCxnSpPr>
        <p:spPr>
          <a:xfrm flipH="1">
            <a:off x="3543501" y="2370783"/>
            <a:ext cx="384397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0AF0EAFF-1245-CC3D-CA6A-AD2082746AF6}"/>
              </a:ext>
            </a:extLst>
          </p:cNvPr>
          <p:cNvCxnSpPr>
            <a:cxnSpLocks/>
          </p:cNvCxnSpPr>
          <p:nvPr/>
        </p:nvCxnSpPr>
        <p:spPr>
          <a:xfrm flipH="1">
            <a:off x="3543501" y="2001890"/>
            <a:ext cx="384397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83D40752-7080-E558-B8A5-477A457973F6}"/>
              </a:ext>
            </a:extLst>
          </p:cNvPr>
          <p:cNvSpPr txBox="1"/>
          <p:nvPr/>
        </p:nvSpPr>
        <p:spPr>
          <a:xfrm>
            <a:off x="3998746" y="1727338"/>
            <a:ext cx="1130319" cy="3524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Press Event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Toronto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October ‘23</a:t>
            </a:r>
          </a:p>
        </p:txBody>
      </p: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D7B29F88-0E65-936A-9CCE-397BAD5B2E37}"/>
              </a:ext>
            </a:extLst>
          </p:cNvPr>
          <p:cNvCxnSpPr>
            <a:cxnSpLocks/>
          </p:cNvCxnSpPr>
          <p:nvPr/>
        </p:nvCxnSpPr>
        <p:spPr>
          <a:xfrm flipH="1">
            <a:off x="2813318" y="2916442"/>
            <a:ext cx="548640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9E4BC04E-A893-50DB-7AA9-70043D9895F5}"/>
              </a:ext>
            </a:extLst>
          </p:cNvPr>
          <p:cNvGrpSpPr/>
          <p:nvPr/>
        </p:nvGrpSpPr>
        <p:grpSpPr>
          <a:xfrm>
            <a:off x="3919798" y="2205943"/>
            <a:ext cx="1101479" cy="583931"/>
            <a:chOff x="3919798" y="2205943"/>
            <a:chExt cx="1101479" cy="583931"/>
          </a:xfrm>
        </p:grpSpPr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50BE2E0F-BDB1-1D94-D9A7-7A2BFFEECC0A}"/>
                </a:ext>
              </a:extLst>
            </p:cNvPr>
            <p:cNvSpPr/>
            <p:nvPr/>
          </p:nvSpPr>
          <p:spPr>
            <a:xfrm>
              <a:off x="3919798" y="2205943"/>
              <a:ext cx="1101479" cy="583931"/>
            </a:xfrm>
            <a:prstGeom prst="rect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F2F9B88D-9E88-76E6-2817-C101459DC567}"/>
                </a:ext>
              </a:extLst>
            </p:cNvPr>
            <p:cNvSpPr txBox="1"/>
            <p:nvPr/>
          </p:nvSpPr>
          <p:spPr>
            <a:xfrm>
              <a:off x="3998747" y="2288143"/>
              <a:ext cx="851384" cy="4801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Mount Sinai Conference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1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New York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December ‘23</a:t>
              </a:r>
            </a:p>
          </p:txBody>
        </p:sp>
        <p:pic>
          <p:nvPicPr>
            <p:cNvPr id="173" name="Picture 172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63B285A-0FB5-46A3-B4E4-E08AB6162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5986" y="2461876"/>
              <a:ext cx="235469" cy="268800"/>
            </a:xfrm>
            <a:prstGeom prst="rect">
              <a:avLst/>
            </a:prstGeom>
          </p:spPr>
        </p:pic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C56DE4E4-7929-F42A-AC87-5211796B91D1}"/>
              </a:ext>
            </a:extLst>
          </p:cNvPr>
          <p:cNvGrpSpPr/>
          <p:nvPr/>
        </p:nvGrpSpPr>
        <p:grpSpPr>
          <a:xfrm>
            <a:off x="3361958" y="2789874"/>
            <a:ext cx="1187072" cy="594359"/>
            <a:chOff x="3361958" y="2789874"/>
            <a:chExt cx="1187072" cy="594359"/>
          </a:xfrm>
        </p:grpSpPr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959C67C4-C415-EE12-3E9B-A041AD05CC4A}"/>
                </a:ext>
              </a:extLst>
            </p:cNvPr>
            <p:cNvSpPr/>
            <p:nvPr/>
          </p:nvSpPr>
          <p:spPr>
            <a:xfrm>
              <a:off x="3361958" y="2789874"/>
              <a:ext cx="1187072" cy="594359"/>
            </a:xfrm>
            <a:prstGeom prst="rect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D71ADFA6-B44D-9F0F-EB03-EFB53399FA84}"/>
                </a:ext>
              </a:extLst>
            </p:cNvPr>
            <p:cNvSpPr txBox="1"/>
            <p:nvPr/>
          </p:nvSpPr>
          <p:spPr>
            <a:xfrm>
              <a:off x="3438897" y="2869968"/>
              <a:ext cx="987929" cy="4834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Science of Skincare Summit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1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Austin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September ‘23</a:t>
              </a:r>
            </a:p>
          </p:txBody>
        </p:sp>
        <p:pic>
          <p:nvPicPr>
            <p:cNvPr id="174" name="Picture 173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7C212719-D120-8FC0-3D1B-409C3E4CD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1261" y="3046851"/>
              <a:ext cx="235469" cy="268800"/>
            </a:xfrm>
            <a:prstGeom prst="rect">
              <a:avLst/>
            </a:prstGeom>
          </p:spPr>
        </p:pic>
      </p:grp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54DB6D60-53E8-6662-1D29-07A94DBFC0FB}"/>
              </a:ext>
            </a:extLst>
          </p:cNvPr>
          <p:cNvCxnSpPr>
            <a:cxnSpLocks/>
          </p:cNvCxnSpPr>
          <p:nvPr/>
        </p:nvCxnSpPr>
        <p:spPr>
          <a:xfrm rot="5400000" flipH="1">
            <a:off x="5430548" y="1596903"/>
            <a:ext cx="457200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6" name="TextBox 175">
            <a:extLst>
              <a:ext uri="{FF2B5EF4-FFF2-40B4-BE49-F238E27FC236}">
                <a16:creationId xmlns:a16="http://schemas.microsoft.com/office/drawing/2014/main" id="{8F0EF18C-6065-75CF-75E1-A340B73CA8F7}"/>
              </a:ext>
            </a:extLst>
          </p:cNvPr>
          <p:cNvSpPr txBox="1"/>
          <p:nvPr/>
        </p:nvSpPr>
        <p:spPr>
          <a:xfrm>
            <a:off x="5751567" y="1360859"/>
            <a:ext cx="781286" cy="3524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Press Event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London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 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September ‘23</a:t>
            </a: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0E470D30-A072-528D-0505-B5EA26C9A07C}"/>
              </a:ext>
            </a:extLst>
          </p:cNvPr>
          <p:cNvCxnSpPr>
            <a:cxnSpLocks/>
          </p:cNvCxnSpPr>
          <p:nvPr/>
        </p:nvCxnSpPr>
        <p:spPr>
          <a:xfrm flipH="1">
            <a:off x="6114629" y="2096836"/>
            <a:ext cx="384397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3A843AEC-95F5-8D2F-BE43-302C5700693B}"/>
              </a:ext>
            </a:extLst>
          </p:cNvPr>
          <p:cNvSpPr txBox="1"/>
          <p:nvPr/>
        </p:nvSpPr>
        <p:spPr>
          <a:xfrm>
            <a:off x="6569874" y="1850413"/>
            <a:ext cx="1130319" cy="3524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Press Event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Amsterdam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June ‘23</a:t>
            </a:r>
          </a:p>
        </p:txBody>
      </p: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71072F5E-C6B3-6345-D1FC-ACD0E921DFAE}"/>
              </a:ext>
            </a:extLst>
          </p:cNvPr>
          <p:cNvCxnSpPr>
            <a:cxnSpLocks/>
          </p:cNvCxnSpPr>
          <p:nvPr/>
        </p:nvCxnSpPr>
        <p:spPr>
          <a:xfrm flipH="1">
            <a:off x="10142216" y="2712393"/>
            <a:ext cx="365760" cy="0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dash"/>
            <a:round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78FD4778-A0B5-9D39-96FA-CCF198FA0829}"/>
              </a:ext>
            </a:extLst>
          </p:cNvPr>
          <p:cNvSpPr txBox="1"/>
          <p:nvPr/>
        </p:nvSpPr>
        <p:spPr>
          <a:xfrm>
            <a:off x="10597461" y="2529630"/>
            <a:ext cx="1130319" cy="3524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Press Event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Tokyo</a:t>
            </a:r>
          </a:p>
          <a:p>
            <a:pPr marL="0" marR="0" lvl="0" indent="0" defTabSz="914400" rtl="0" eaLnBrk="1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Helvetica Neue"/>
                <a:cs typeface="Helvetica Neue"/>
                <a:sym typeface="Helvetica Neue"/>
              </a:rPr>
              <a:t>November ‘23</a:t>
            </a:r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B10C3A44-8A8F-AA2E-77EA-AB17BFE06D26}"/>
              </a:ext>
            </a:extLst>
          </p:cNvPr>
          <p:cNvGrpSpPr/>
          <p:nvPr/>
        </p:nvGrpSpPr>
        <p:grpSpPr>
          <a:xfrm>
            <a:off x="9590353" y="3000554"/>
            <a:ext cx="1445707" cy="481594"/>
            <a:chOff x="9590353" y="3000554"/>
            <a:chExt cx="1445707" cy="481594"/>
          </a:xfrm>
        </p:grpSpPr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64BA34CC-1230-3ACA-868A-1052B0D4923D}"/>
                </a:ext>
              </a:extLst>
            </p:cNvPr>
            <p:cNvSpPr/>
            <p:nvPr/>
          </p:nvSpPr>
          <p:spPr>
            <a:xfrm>
              <a:off x="9955569" y="3000554"/>
              <a:ext cx="1080491" cy="481594"/>
            </a:xfrm>
            <a:prstGeom prst="rect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A012BB37-772A-1406-7F84-7799E70CF7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90353" y="3075725"/>
              <a:ext cx="365760" cy="0"/>
            </a:xfrm>
            <a:prstGeom prst="line">
              <a:avLst/>
            </a:prstGeom>
            <a:noFill/>
            <a:ln w="3175" cap="flat">
              <a:solidFill>
                <a:schemeClr val="tx1"/>
              </a:solidFill>
              <a:prstDash val="dash"/>
              <a:round/>
              <a:tailEnd type="non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2817BD42-6DC9-531B-3EC5-219737F2883C}"/>
                </a:ext>
              </a:extLst>
            </p:cNvPr>
            <p:cNvSpPr txBox="1"/>
            <p:nvPr/>
          </p:nvSpPr>
          <p:spPr>
            <a:xfrm>
              <a:off x="10026475" y="3076836"/>
              <a:ext cx="778814" cy="3524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CDA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1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Shanghai</a:t>
              </a: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 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December ‘23</a:t>
              </a:r>
            </a:p>
          </p:txBody>
        </p:sp>
        <p:pic>
          <p:nvPicPr>
            <p:cNvPr id="187" name="Picture 18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50E4AC3D-281E-5B53-794C-D00674AFC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7224" y="3141554"/>
              <a:ext cx="235469" cy="268800"/>
            </a:xfrm>
            <a:prstGeom prst="rect">
              <a:avLst/>
            </a:prstGeom>
          </p:spPr>
        </p:pic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45AD1A56-AD51-85E5-789A-744898B6103C}"/>
              </a:ext>
            </a:extLst>
          </p:cNvPr>
          <p:cNvGrpSpPr/>
          <p:nvPr/>
        </p:nvGrpSpPr>
        <p:grpSpPr>
          <a:xfrm>
            <a:off x="9315489" y="3825217"/>
            <a:ext cx="1720571" cy="594360"/>
            <a:chOff x="9315489" y="3825217"/>
            <a:chExt cx="1720571" cy="594360"/>
          </a:xfrm>
        </p:grpSpPr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54DF5E4D-60E9-DDF0-9BD5-411021DC2143}"/>
                </a:ext>
              </a:extLst>
            </p:cNvPr>
            <p:cNvSpPr/>
            <p:nvPr/>
          </p:nvSpPr>
          <p:spPr>
            <a:xfrm>
              <a:off x="9955569" y="3825217"/>
              <a:ext cx="1080491" cy="594360"/>
            </a:xfrm>
            <a:prstGeom prst="rect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96B06B08-42B1-9555-78A0-4035B37369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15489" y="4122397"/>
              <a:ext cx="640080" cy="0"/>
            </a:xfrm>
            <a:prstGeom prst="line">
              <a:avLst/>
            </a:prstGeom>
            <a:noFill/>
            <a:ln w="3175" cap="flat">
              <a:solidFill>
                <a:schemeClr val="tx1"/>
              </a:solidFill>
              <a:prstDash val="dash"/>
              <a:round/>
              <a:tailEnd type="non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7A2875CA-4584-C3C2-43CC-2DDFC78DAF8A}"/>
                </a:ext>
              </a:extLst>
            </p:cNvPr>
            <p:cNvSpPr txBox="1"/>
            <p:nvPr/>
          </p:nvSpPr>
          <p:spPr>
            <a:xfrm>
              <a:off x="10026475" y="3901500"/>
              <a:ext cx="778814" cy="4693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World Congress of Dermatology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1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Singapore</a:t>
              </a:r>
            </a:p>
            <a:p>
              <a:pPr marL="0" marR="0" lvl="0" indent="0" defTabSz="914400" rtl="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Helvetica Neue"/>
                  <a:cs typeface="Helvetica Neue"/>
                  <a:sym typeface="Helvetica Neue"/>
                </a:rPr>
                <a:t>July ‘23</a:t>
              </a:r>
            </a:p>
          </p:txBody>
        </p:sp>
        <p:pic>
          <p:nvPicPr>
            <p:cNvPr id="191" name="Picture 19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FB787B4E-445A-94C2-68C0-C68AE62E7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7224" y="4083593"/>
              <a:ext cx="235469" cy="2688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718205A-49CF-3DF7-5B5D-D7DF869F4A49}"/>
              </a:ext>
            </a:extLst>
          </p:cNvPr>
          <p:cNvGrpSpPr/>
          <p:nvPr/>
        </p:nvGrpSpPr>
        <p:grpSpPr>
          <a:xfrm>
            <a:off x="1960155" y="2064794"/>
            <a:ext cx="297405" cy="297405"/>
            <a:chOff x="2972321" y="2238761"/>
            <a:chExt cx="397733" cy="39773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4A81A3E-24B4-C9CA-DC80-130039C2E55A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5" name="image5.png" descr="image5.png">
              <a:extLst>
                <a:ext uri="{FF2B5EF4-FFF2-40B4-BE49-F238E27FC236}">
                  <a16:creationId xmlns:a16="http://schemas.microsoft.com/office/drawing/2014/main" id="{BEA2D494-4956-AA7B-4FC2-2583691AD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8D88141-F300-9576-4A19-D9442BA2A643}"/>
              </a:ext>
            </a:extLst>
          </p:cNvPr>
          <p:cNvGrpSpPr/>
          <p:nvPr/>
        </p:nvGrpSpPr>
        <p:grpSpPr>
          <a:xfrm>
            <a:off x="2172940" y="2202817"/>
            <a:ext cx="297405" cy="297405"/>
            <a:chOff x="2972321" y="2238761"/>
            <a:chExt cx="397733" cy="397733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103BFDB-F263-A2D2-0AF8-DF33818D231E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8" name="image5.png" descr="image5.png">
              <a:extLst>
                <a:ext uri="{FF2B5EF4-FFF2-40B4-BE49-F238E27FC236}">
                  <a16:creationId xmlns:a16="http://schemas.microsoft.com/office/drawing/2014/main" id="{0F1B9D39-239F-3ADB-529D-26BB5B08F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49A730E-DE82-73B8-47C1-D8F4E0BA902D}"/>
              </a:ext>
            </a:extLst>
          </p:cNvPr>
          <p:cNvGrpSpPr/>
          <p:nvPr/>
        </p:nvGrpSpPr>
        <p:grpSpPr>
          <a:xfrm>
            <a:off x="1804879" y="2519118"/>
            <a:ext cx="297405" cy="297405"/>
            <a:chOff x="2972321" y="2238761"/>
            <a:chExt cx="397733" cy="397733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191E6C1-7DFD-9466-804D-E6517E17A25A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accent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24" name="image5.png" descr="image5.png">
              <a:extLst>
                <a:ext uri="{FF2B5EF4-FFF2-40B4-BE49-F238E27FC236}">
                  <a16:creationId xmlns:a16="http://schemas.microsoft.com/office/drawing/2014/main" id="{2B8A56D3-1A8D-9ED7-9E4F-59B1D3A746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EAFB615-466C-A46E-8DAD-908BD5FB0668}"/>
              </a:ext>
            </a:extLst>
          </p:cNvPr>
          <p:cNvGrpSpPr/>
          <p:nvPr/>
        </p:nvGrpSpPr>
        <p:grpSpPr>
          <a:xfrm>
            <a:off x="2215855" y="3174725"/>
            <a:ext cx="297405" cy="297405"/>
            <a:chOff x="2972321" y="2238761"/>
            <a:chExt cx="397733" cy="397733"/>
          </a:xfrm>
        </p:grpSpPr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B9019203-0243-A219-216A-22C3BFF928FB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accent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36" name="image5.png" descr="image5.png">
              <a:extLst>
                <a:ext uri="{FF2B5EF4-FFF2-40B4-BE49-F238E27FC236}">
                  <a16:creationId xmlns:a16="http://schemas.microsoft.com/office/drawing/2014/main" id="{4E246962-310B-B285-0EE5-B3FC8EBE9C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EF0ADD0-83A3-BADD-FEC6-6609444AC79D}"/>
              </a:ext>
            </a:extLst>
          </p:cNvPr>
          <p:cNvGrpSpPr/>
          <p:nvPr/>
        </p:nvGrpSpPr>
        <p:grpSpPr>
          <a:xfrm>
            <a:off x="3351883" y="1875013"/>
            <a:ext cx="297405" cy="297405"/>
            <a:chOff x="2972321" y="2238761"/>
            <a:chExt cx="397733" cy="39773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9A84192-B165-FB57-CDE9-053DA38B81E7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6" name="image5.png" descr="image5.png">
              <a:extLst>
                <a:ext uri="{FF2B5EF4-FFF2-40B4-BE49-F238E27FC236}">
                  <a16:creationId xmlns:a16="http://schemas.microsoft.com/office/drawing/2014/main" id="{E6EAD1D2-0318-54FA-C7E5-4C55324B1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D411E54-0D66-C1FA-633F-A2B6B40CBB6C}"/>
              </a:ext>
            </a:extLst>
          </p:cNvPr>
          <p:cNvGrpSpPr/>
          <p:nvPr/>
        </p:nvGrpSpPr>
        <p:grpSpPr>
          <a:xfrm>
            <a:off x="3472653" y="2220070"/>
            <a:ext cx="297405" cy="297405"/>
            <a:chOff x="2972321" y="2238761"/>
            <a:chExt cx="397733" cy="397733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6F9F4F1-8DA3-D989-F908-1E361E1865F3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accent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1" name="image5.png" descr="image5.png">
              <a:extLst>
                <a:ext uri="{FF2B5EF4-FFF2-40B4-BE49-F238E27FC236}">
                  <a16:creationId xmlns:a16="http://schemas.microsoft.com/office/drawing/2014/main" id="{4DF4B4F5-DAFA-39AE-5A32-DF6413404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2FB627A-E7FB-57E1-6F08-FFFB080007D1}"/>
              </a:ext>
            </a:extLst>
          </p:cNvPr>
          <p:cNvGrpSpPr/>
          <p:nvPr/>
        </p:nvGrpSpPr>
        <p:grpSpPr>
          <a:xfrm>
            <a:off x="2543237" y="2765729"/>
            <a:ext cx="297405" cy="297405"/>
            <a:chOff x="2972321" y="2238761"/>
            <a:chExt cx="397733" cy="397733"/>
          </a:xfrm>
        </p:grpSpPr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D3A95BE4-A5D4-CCF5-69D1-E6AA6E282E28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accent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68" name="image5.png" descr="image5.png">
              <a:extLst>
                <a:ext uri="{FF2B5EF4-FFF2-40B4-BE49-F238E27FC236}">
                  <a16:creationId xmlns:a16="http://schemas.microsoft.com/office/drawing/2014/main" id="{59AFDBB4-0DF3-3C78-72EF-E8C3B01C8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B60CFE0-7AD9-B2FF-77C3-DF27AC8E8F48}"/>
              </a:ext>
            </a:extLst>
          </p:cNvPr>
          <p:cNvGrpSpPr/>
          <p:nvPr/>
        </p:nvGrpSpPr>
        <p:grpSpPr>
          <a:xfrm>
            <a:off x="3035581" y="3985610"/>
            <a:ext cx="297405" cy="297405"/>
            <a:chOff x="2972321" y="2238761"/>
            <a:chExt cx="397733" cy="397733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4AE5CCC-5A7F-BB32-4482-CE23EB902D38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84" name="image5.png" descr="image5.png">
              <a:extLst>
                <a:ext uri="{FF2B5EF4-FFF2-40B4-BE49-F238E27FC236}">
                  <a16:creationId xmlns:a16="http://schemas.microsoft.com/office/drawing/2014/main" id="{B02C201D-BE64-7DC4-AB97-2F6AD832B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1B2E9B0-1448-DF78-1FC4-DC2134CAE34B}"/>
              </a:ext>
            </a:extLst>
          </p:cNvPr>
          <p:cNvGrpSpPr/>
          <p:nvPr/>
        </p:nvGrpSpPr>
        <p:grpSpPr>
          <a:xfrm>
            <a:off x="3944230" y="4681475"/>
            <a:ext cx="297405" cy="297405"/>
            <a:chOff x="2972321" y="2238761"/>
            <a:chExt cx="397733" cy="397733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C1BA6A9A-7557-F959-4E7E-A88E08BB2294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91" name="image5.png" descr="image5.png">
              <a:extLst>
                <a:ext uri="{FF2B5EF4-FFF2-40B4-BE49-F238E27FC236}">
                  <a16:creationId xmlns:a16="http://schemas.microsoft.com/office/drawing/2014/main" id="{1734518D-0FB2-B299-881B-730E9E7FC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B86E6CDE-CB16-0FA1-23D6-3E4F8044ADC6}"/>
              </a:ext>
            </a:extLst>
          </p:cNvPr>
          <p:cNvGrpSpPr/>
          <p:nvPr/>
        </p:nvGrpSpPr>
        <p:grpSpPr>
          <a:xfrm>
            <a:off x="5511968" y="1825503"/>
            <a:ext cx="297405" cy="297405"/>
            <a:chOff x="2972321" y="2238761"/>
            <a:chExt cx="397733" cy="397733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972496F4-CAC9-0C9D-F6E8-5D3FEE004557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94" name="image5.png" descr="image5.png">
              <a:extLst>
                <a:ext uri="{FF2B5EF4-FFF2-40B4-BE49-F238E27FC236}">
                  <a16:creationId xmlns:a16="http://schemas.microsoft.com/office/drawing/2014/main" id="{0B7A76CF-6260-9280-0DCC-059401F70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8E0321D4-1BA1-D865-0666-27F2734C8F15}"/>
              </a:ext>
            </a:extLst>
          </p:cNvPr>
          <p:cNvGrpSpPr/>
          <p:nvPr/>
        </p:nvGrpSpPr>
        <p:grpSpPr>
          <a:xfrm>
            <a:off x="5839998" y="1955092"/>
            <a:ext cx="297405" cy="297405"/>
            <a:chOff x="2972321" y="2238761"/>
            <a:chExt cx="397733" cy="397733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B03E543A-34F0-815D-1205-F6F3222B6BF9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97" name="image5.png" descr="image5.png">
              <a:extLst>
                <a:ext uri="{FF2B5EF4-FFF2-40B4-BE49-F238E27FC236}">
                  <a16:creationId xmlns:a16="http://schemas.microsoft.com/office/drawing/2014/main" id="{76E645D4-699B-47FB-1706-86C4332D0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938BB2B-A1D2-E0EF-68CB-F3316923555C}"/>
              </a:ext>
            </a:extLst>
          </p:cNvPr>
          <p:cNvGrpSpPr/>
          <p:nvPr/>
        </p:nvGrpSpPr>
        <p:grpSpPr>
          <a:xfrm>
            <a:off x="10073802" y="2564899"/>
            <a:ext cx="297405" cy="297405"/>
            <a:chOff x="2972321" y="2238761"/>
            <a:chExt cx="397733" cy="397733"/>
          </a:xfrm>
        </p:grpSpPr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2094A590-19B9-B335-D0B9-61A7FB0ACE24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bg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03" name="image5.png" descr="image5.png">
              <a:extLst>
                <a:ext uri="{FF2B5EF4-FFF2-40B4-BE49-F238E27FC236}">
                  <a16:creationId xmlns:a16="http://schemas.microsoft.com/office/drawing/2014/main" id="{725E169C-E624-7785-EF21-DF96C8BC1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2A66300-C568-D5A9-5294-21098F0DEAE8}"/>
              </a:ext>
            </a:extLst>
          </p:cNvPr>
          <p:cNvGrpSpPr/>
          <p:nvPr/>
        </p:nvGrpSpPr>
        <p:grpSpPr>
          <a:xfrm>
            <a:off x="9371620" y="2929190"/>
            <a:ext cx="297405" cy="297405"/>
            <a:chOff x="2972321" y="2238761"/>
            <a:chExt cx="397733" cy="397733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2767F9A4-BF7E-01CC-B696-C8F334FB5C81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accent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06" name="image5.png" descr="image5.png">
              <a:extLst>
                <a:ext uri="{FF2B5EF4-FFF2-40B4-BE49-F238E27FC236}">
                  <a16:creationId xmlns:a16="http://schemas.microsoft.com/office/drawing/2014/main" id="{6A8FC593-8F7D-9907-F335-D151C812A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44566D3-A1B1-F806-88C6-A6D11DC880BC}"/>
              </a:ext>
            </a:extLst>
          </p:cNvPr>
          <p:cNvGrpSpPr/>
          <p:nvPr/>
        </p:nvGrpSpPr>
        <p:grpSpPr>
          <a:xfrm>
            <a:off x="9136397" y="3968130"/>
            <a:ext cx="297405" cy="297405"/>
            <a:chOff x="2972321" y="2238761"/>
            <a:chExt cx="397733" cy="397733"/>
          </a:xfrm>
        </p:grpSpPr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6DE1016A-CBF2-1BF9-5233-D08BFEEAF3D9}"/>
                </a:ext>
              </a:extLst>
            </p:cNvPr>
            <p:cNvSpPr/>
            <p:nvPr/>
          </p:nvSpPr>
          <p:spPr>
            <a:xfrm>
              <a:off x="2972321" y="2238761"/>
              <a:ext cx="397733" cy="397733"/>
            </a:xfrm>
            <a:prstGeom prst="ellipse">
              <a:avLst/>
            </a:prstGeom>
            <a:solidFill>
              <a:schemeClr val="accent1"/>
            </a:solidFill>
            <a:ln w="3175" cap="flat">
              <a:solidFill>
                <a:srgbClr val="002F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Cliniques Helvetica Neue"/>
                <a:ea typeface="Cliniques Helvetica Neue"/>
                <a:cs typeface="Cliniques Helvetica Neue"/>
                <a:sym typeface="Cliniques Helvetica Neue"/>
              </a:endParaRPr>
            </a:p>
          </p:txBody>
        </p:sp>
        <p:pic>
          <p:nvPicPr>
            <p:cNvPr id="109" name="image5.png" descr="image5.png">
              <a:extLst>
                <a:ext uri="{FF2B5EF4-FFF2-40B4-BE49-F238E27FC236}">
                  <a16:creationId xmlns:a16="http://schemas.microsoft.com/office/drawing/2014/main" id="{F24A3633-FE98-207B-39B6-C904C2143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23362" y="2316480"/>
              <a:ext cx="105218" cy="239692"/>
            </a:xfrm>
            <a:prstGeom prst="rect">
              <a:avLst/>
            </a:prstGeom>
            <a:ln w="3175">
              <a:miter lim="400000"/>
            </a:ln>
          </p:spPr>
        </p:pic>
      </p:grp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D17C17C-8B30-B8F2-9274-A8E9C77901A0}"/>
              </a:ext>
            </a:extLst>
          </p:cNvPr>
          <p:cNvSpPr txBox="1"/>
          <p:nvPr/>
        </p:nvSpPr>
        <p:spPr>
          <a:xfrm>
            <a:off x="355599" y="356767"/>
            <a:ext cx="11493502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Clinique has returned to the world’s top dermatological conferences and events.  </a:t>
            </a:r>
          </a:p>
          <a:p>
            <a:r>
              <a:rPr lang="en-US" dirty="0"/>
              <a:t>This week, Clinique will be at the American Academy of Dermatology Annual Meeting.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E294A4AD-342C-2B50-37B2-F4CE0CECFFB8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9860621"/>
      </p:ext>
    </p:extLst>
  </p:cSld>
  <p:clrMapOvr>
    <a:masterClrMapping/>
  </p:clrMapOvr>
  <p:transition spd="slow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70C7F35A-D51A-CACC-07EB-E38F1F902EC5}"/>
              </a:ext>
            </a:extLst>
          </p:cNvPr>
          <p:cNvSpPr txBox="1"/>
          <p:nvPr/>
        </p:nvSpPr>
        <p:spPr>
          <a:xfrm>
            <a:off x="355599" y="356766"/>
            <a:ext cx="11493499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Clinique is making progress in its home market in the consumer perceptions of Efficacy and Safety. China requires a rebuild of Clinique’s Derma brand authority and portfolio.</a:t>
            </a:r>
          </a:p>
        </p:txBody>
      </p:sp>
      <p:sp>
        <p:nvSpPr>
          <p:cNvPr id="7" name="Text Placeholder 32">
            <a:extLst>
              <a:ext uri="{FF2B5EF4-FFF2-40B4-BE49-F238E27FC236}">
                <a16:creationId xmlns:a16="http://schemas.microsoft.com/office/drawing/2014/main" id="{0940F116-C510-387A-B975-8B4FEB0A6C59}"/>
              </a:ext>
            </a:extLst>
          </p:cNvPr>
          <p:cNvSpPr txBox="1"/>
          <p:nvPr/>
        </p:nvSpPr>
        <p:spPr>
          <a:xfrm>
            <a:off x="355599" y="6158566"/>
            <a:ext cx="11420622" cy="163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7432" tIns="27432" rIns="27432" bIns="27432">
            <a:spAutoFit/>
          </a:bodyPr>
          <a:lstStyle>
            <a:lvl1pPr defTabSz="1219168">
              <a:defRPr sz="700"/>
            </a:lvl1pPr>
          </a:lstStyle>
          <a:p>
            <a:r>
              <a:rPr lang="en-US" dirty="0"/>
              <a:t>*Source: Brand Health FY23 vs. 2H FY22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2EA445-9233-8E30-9E04-C8C5511C84FE}"/>
              </a:ext>
            </a:extLst>
          </p:cNvPr>
          <p:cNvGrpSpPr/>
          <p:nvPr/>
        </p:nvGrpSpPr>
        <p:grpSpPr>
          <a:xfrm>
            <a:off x="382476" y="1291786"/>
            <a:ext cx="11476248" cy="4812509"/>
            <a:chOff x="382476" y="1291786"/>
            <a:chExt cx="11476248" cy="4812509"/>
          </a:xfrm>
        </p:grpSpPr>
        <p:graphicFrame>
          <p:nvGraphicFramePr>
            <p:cNvPr id="52" name="Table 4">
              <a:extLst>
                <a:ext uri="{FF2B5EF4-FFF2-40B4-BE49-F238E27FC236}">
                  <a16:creationId xmlns:a16="http://schemas.microsoft.com/office/drawing/2014/main" id="{63266BFF-C6A0-FA95-22DC-3F6879F63143}"/>
                </a:ext>
              </a:extLst>
            </p:cNvPr>
            <p:cNvGraphicFramePr/>
            <p:nvPr/>
          </p:nvGraphicFramePr>
          <p:xfrm>
            <a:off x="382476" y="1670110"/>
            <a:ext cx="11476248" cy="4434185"/>
          </p:xfrm>
          <a:graphic>
            <a:graphicData uri="http://schemas.openxmlformats.org/drawingml/2006/table">
              <a:tbl>
                <a:tblPr/>
                <a:tblGrid>
                  <a:gridCol w="598525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3690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3881323508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2325871372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3624637712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3743777903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747028394"/>
                      </a:ext>
                    </a:extLst>
                  </a:gridCol>
                  <a:gridCol w="982313">
                    <a:extLst>
                      <a:ext uri="{9D8B030D-6E8A-4147-A177-3AD203B41FA5}">
                        <a16:colId xmlns:a16="http://schemas.microsoft.com/office/drawing/2014/main" val="3254891165"/>
                      </a:ext>
                    </a:extLst>
                  </a:gridCol>
                </a:tblGrid>
                <a:tr h="522005"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0">
                        <a:miter lim="400000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Clinique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La Roche</a:t>
                        </a:r>
                        <a:r>
                          <a:rPr lang="en-US"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-</a:t>
                        </a: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 Posay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defRPr sz="1800"/>
                        </a:pPr>
                        <a:r>
                          <a:rPr sz="1100" b="0" i="0" dirty="0" err="1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CeraVe</a:t>
                        </a:r>
                        <a:endParaRPr sz="1100" b="0" i="0" dirty="0">
                          <a:solidFill>
                            <a:srgbClr val="000000"/>
                          </a:solidFill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Clinique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La Roche</a:t>
                        </a:r>
                        <a:r>
                          <a:rPr lang="en-US"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-</a:t>
                        </a: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 Posay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800"/>
                        </a:pPr>
                        <a:r>
                          <a:rPr lang="en-US"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Boots NO 7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800"/>
                        </a:pPr>
                        <a:r>
                          <a:rPr lang="en-US"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Clinique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Winona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 defTabSz="914400">
                          <a:defRPr sz="1800"/>
                        </a:pPr>
                        <a:r>
                          <a:rPr lang="en-US" sz="1100" b="0" i="0" dirty="0" err="1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Kiehl’s</a:t>
                        </a:r>
                        <a:endParaRPr lang="en-US" sz="1100" b="0" i="0" dirty="0">
                          <a:solidFill>
                            <a:srgbClr val="000000"/>
                          </a:solidFill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57202">
                  <a:tc rowSpan="3"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Prestige</a:t>
                        </a:r>
                      </a:p>
                    </a:txBody>
                    <a:tcPr marL="27432" marR="27432" marT="27432" marB="27432" anchor="ctr" horzOverflow="overflow">
                      <a:lnL w="0">
                        <a:miter lim="400000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lang="en-US"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Is a leader/expert in skincare</a:t>
                        </a:r>
                        <a:endParaRPr sz="1000" b="0" i="0" dirty="0">
                          <a:solidFill>
                            <a:srgbClr val="000000"/>
                          </a:solidFill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endParaRP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+3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tx1"/>
                            </a:solidFill>
                            <a:latin typeface="Cliniques Helvetica Neue Lt" panose="020B0403020202020204" pitchFamily="34" charset="77"/>
                          </a:rPr>
                          <a:t>+1</a:t>
                        </a:r>
                        <a:endParaRPr sz="11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+2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23429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Iconic / well-known brand</a:t>
                        </a: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+1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tx1"/>
                            </a:solidFill>
                            <a:latin typeface="Cliniques Helvetica Neue Lt" panose="020B0403020202020204" pitchFamily="34" charset="77"/>
                          </a:rPr>
                          <a:t>-2</a:t>
                        </a:r>
                        <a:endParaRPr sz="11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+2</a:t>
                        </a: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23429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lang="en-US"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Worth paying more for</a:t>
                        </a:r>
                        <a:endParaRPr sz="1000" b="0" i="0" dirty="0">
                          <a:solidFill>
                            <a:srgbClr val="000000"/>
                          </a:solidFill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endParaRP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rgbClr val="040404"/>
                            </a:solidFill>
                            <a:latin typeface="Cliniques Helvetica Neue Lt" panose="020B0403020202020204" pitchFamily="34" charset="77"/>
                          </a:rPr>
                          <a:t>-1</a:t>
                        </a:r>
                        <a:endParaRPr sz="1100" b="0" i="0" dirty="0">
                          <a:solidFill>
                            <a:srgbClr val="040404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rgbClr val="67C07A"/>
                            </a:solidFill>
                            <a:latin typeface="Cliniques Helvetica Neue Lt" panose="020B0403020202020204" pitchFamily="34" charset="77"/>
                          </a:rPr>
                          <a:t>+5</a:t>
                        </a:r>
                        <a:endParaRPr sz="1100" b="0" i="0" dirty="0">
                          <a:solidFill>
                            <a:srgbClr val="67C07A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rgbClr val="040404"/>
                            </a:solidFill>
                            <a:latin typeface="Cliniques Helvetica Neue Lt" panose="020B0403020202020204" pitchFamily="34" charset="77"/>
                          </a:rPr>
                          <a:t>-</a:t>
                        </a:r>
                        <a:endParaRPr sz="1100" b="0" i="0" dirty="0">
                          <a:solidFill>
                            <a:srgbClr val="040404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423429">
                  <a:tc rowSpan="3"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Efficacy</a:t>
                        </a:r>
                      </a:p>
                    </a:txBody>
                    <a:tcPr marL="27432" marR="27432" marT="27432" marB="27432" anchor="ctr" horzOverflow="overflow">
                      <a:lnL w="0">
                        <a:miter lim="400000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Gives me healthy skin</a:t>
                        </a: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rgbClr val="67C07A"/>
                            </a:solidFill>
                            <a:latin typeface="Cliniques Helvetica Neue Lt" panose="020B0403020202020204" pitchFamily="34" charset="77"/>
                          </a:rPr>
                          <a:t>+4</a:t>
                        </a:r>
                        <a:endParaRPr sz="1100" b="0" i="0" dirty="0">
                          <a:solidFill>
                            <a:srgbClr val="67C07A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tx1"/>
                            </a:solidFill>
                            <a:latin typeface="Cliniques Helvetica Neue Lt" panose="020B0403020202020204" pitchFamily="34" charset="77"/>
                          </a:rPr>
                          <a:t>-</a:t>
                        </a:r>
                        <a:endParaRPr sz="11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kumimoji="0" lang="en-US" sz="11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40404"/>
                            </a:solidFill>
                            <a:effectLst/>
                            <a:uLnTx/>
                            <a:uFillTx/>
                            <a:latin typeface="Cliniques Helvetica Neue Lt" panose="020B0403020202020204" pitchFamily="34" charset="77"/>
                            <a:ea typeface="Calibri"/>
                            <a:cs typeface="Calibri"/>
                            <a:sym typeface="Cliniques Helvetica Neue"/>
                          </a:rPr>
                          <a:t>-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423429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Highly effective products</a:t>
                        </a: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+3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kumimoji="0" lang="en-US" sz="11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40404"/>
                            </a:solidFill>
                            <a:effectLst/>
                            <a:uLnTx/>
                            <a:uFillTx/>
                            <a:latin typeface="Cliniques Helvetica Neue Lt" panose="020B0403020202020204" pitchFamily="34" charset="77"/>
                            <a:ea typeface="Calibri"/>
                            <a:cs typeface="Calibri"/>
                            <a:sym typeface="Cliniques Helvetica Neue"/>
                          </a:rPr>
                          <a:t>-1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kumimoji="0" lang="en-US" sz="11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liniques Helvetica Neue Lt" panose="020B0403020202020204" pitchFamily="34" charset="77"/>
                            <a:ea typeface="Calibri"/>
                            <a:cs typeface="Calibri"/>
                            <a:sym typeface="Cliniques Helvetica Neue"/>
                          </a:rPr>
                          <a:t>-4</a:t>
                        </a:r>
                        <a:endParaRPr sz="1100" b="0" i="0" dirty="0">
                          <a:solidFill>
                            <a:srgbClr val="FF0000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423429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Backed by scientific claims</a:t>
                        </a: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+5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kumimoji="0" lang="en-US" sz="11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40404"/>
                            </a:solidFill>
                            <a:effectLst/>
                            <a:uLnTx/>
                            <a:uFillTx/>
                            <a:latin typeface="Cliniques Helvetica Neue Lt" panose="020B0403020202020204" pitchFamily="34" charset="77"/>
                            <a:ea typeface="Calibri"/>
                            <a:cs typeface="Calibri"/>
                            <a:sym typeface="Cliniques Helvetica Neue"/>
                          </a:rPr>
                          <a:t>-1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+2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423429">
                  <a:tc rowSpan="3"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1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Safety</a:t>
                        </a:r>
                      </a:p>
                    </a:txBody>
                    <a:tcPr marL="27432" marR="27432" marT="27432" marB="27432" anchor="ctr" horzOverflow="overflow">
                      <a:lnL w="0">
                        <a:miter lim="400000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Safe for all skin types</a:t>
                        </a: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+3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kumimoji="0" lang="en-US" sz="11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40404"/>
                            </a:solidFill>
                            <a:effectLst/>
                            <a:uLnTx/>
                            <a:uFillTx/>
                            <a:latin typeface="Cliniques Helvetica Neue Lt" panose="020B0403020202020204" pitchFamily="34" charset="77"/>
                            <a:ea typeface="Calibri"/>
                            <a:cs typeface="Calibri"/>
                            <a:sym typeface="Cliniques Helvetica Neue"/>
                          </a:rPr>
                          <a:t>-1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tx1"/>
                            </a:solidFill>
                            <a:latin typeface="Cliniques Helvetica Neue Lt" panose="020B0403020202020204" pitchFamily="34" charset="77"/>
                          </a:rPr>
                          <a:t>-1</a:t>
                        </a:r>
                        <a:endParaRPr sz="11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45720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Derm</a:t>
                        </a:r>
                        <a:r>
                          <a:rPr lang="en-US"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atologist </a:t>
                        </a:r>
                        <a:r>
                          <a:rPr sz="10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recommended</a:t>
                        </a: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+2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kumimoji="0" lang="en-US" sz="11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40404"/>
                            </a:solidFill>
                            <a:effectLst/>
                            <a:uLnTx/>
                            <a:uFillTx/>
                            <a:latin typeface="Cliniques Helvetica Neue Lt" panose="020B0403020202020204" pitchFamily="34" charset="77"/>
                            <a:ea typeface="Calibri"/>
                            <a:cs typeface="Calibri"/>
                            <a:sym typeface="Cliniques Helvetica Neue"/>
                          </a:rPr>
                          <a:t>-1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rgbClr val="FF0000"/>
                            </a:solidFill>
                            <a:latin typeface="Cliniques Helvetica Neue Lt" panose="020B0403020202020204" pitchFamily="34" charset="77"/>
                          </a:rPr>
                          <a:t>-4</a:t>
                        </a:r>
                        <a:endParaRPr sz="1100" b="0" i="0" dirty="0">
                          <a:solidFill>
                            <a:srgbClr val="FF0000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457202">
                  <a:tc v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lang="en-US" sz="1000" b="0" i="0" spc="-11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Addresses sensitive skin concerns</a:t>
                        </a:r>
                      </a:p>
                    </a:txBody>
                    <a:tcPr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liniques Helvetica Neue Lt" panose="020B0403020202020204" pitchFamily="34" charset="77"/>
                          </a:rPr>
                          <a:t>+4</a:t>
                        </a:r>
                        <a:endParaRPr sz="1100" b="0" i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kumimoji="0" lang="en-US" sz="11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67C07A"/>
                            </a:solidFill>
                            <a:effectLst/>
                            <a:uLnTx/>
                            <a:uFillTx/>
                            <a:latin typeface="Cliniques Helvetica Neue Lt" panose="020B0403020202020204" pitchFamily="34" charset="77"/>
                            <a:ea typeface="Calibri"/>
                            <a:cs typeface="Calibri"/>
                            <a:sym typeface="Cliniques Helvetica Neue"/>
                          </a:rPr>
                          <a:t>+4</a:t>
                        </a:r>
                        <a:endParaRPr sz="1100" b="0" i="0" dirty="0">
                          <a:solidFill>
                            <a:srgbClr val="67C07A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>
                        <a:lvl1pPr marL="0" marR="0" indent="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1pPr>
                        <a:lvl2pPr marL="0" marR="0" indent="457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2pPr>
                        <a:lvl3pPr marL="0" marR="0" indent="914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3pPr>
                        <a:lvl4pPr marL="0" marR="0" indent="1371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4pPr>
                        <a:lvl5pPr marL="0" marR="0" indent="18288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5pPr>
                        <a:lvl6pPr marL="0" marR="0" indent="22860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6pPr>
                        <a:lvl7pPr marL="0" marR="0" indent="27432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7pPr>
                        <a:lvl8pPr marL="0" marR="0" indent="32004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8pPr>
                        <a:lvl9pPr marL="0" marR="0" indent="3657600" algn="ctr" defTabSz="292100" rtl="0" latinLnBrk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900" b="0" i="0" u="none" strike="noStrike" cap="none" spc="0" baseline="0">
                            <a:solidFill>
                              <a:schemeClr val="tx1"/>
                            </a:solidFill>
                            <a:uFillTx/>
                            <a:latin typeface="Calibri" panose="020F0502020204030204"/>
                            <a:sym typeface="Helvetica Neue"/>
                          </a:defRPr>
                        </a:lvl9pPr>
                      </a:lstStyle>
                      <a:p>
                        <a:pPr marL="274320" algn="ctr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r>
                          <a:rPr lang="en-US" sz="1100" b="0" i="0" dirty="0">
                            <a:solidFill>
                              <a:schemeClr val="tx1"/>
                            </a:solidFill>
                            <a:latin typeface="Cliniques Helvetica Neue Lt" panose="020B0403020202020204" pitchFamily="34" charset="77"/>
                          </a:rPr>
                          <a:t>+1</a:t>
                        </a:r>
                        <a:endParaRPr sz="1100" b="0" i="0" dirty="0">
                          <a:solidFill>
                            <a:schemeClr val="tx1"/>
                          </a:solidFill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l" defTabSz="914400">
                          <a:defRPr sz="1000">
                            <a:latin typeface="Cliniques Helvetica Neue"/>
                            <a:ea typeface="Cliniques Helvetica Neue"/>
                            <a:cs typeface="Cliniques Helvetica Neue"/>
                            <a:sym typeface="Cliniques Helvetica Neue"/>
                          </a:defRPr>
                        </a:pPr>
                        <a:endParaRPr sz="1100" b="0" i="0" dirty="0">
                          <a:latin typeface="Cliniques Helvetica Neue Lt" panose="020B0403020202020204" pitchFamily="34" charset="77"/>
                        </a:endParaRPr>
                      </a:p>
                    </a:txBody>
                    <a:tcPr marL="45720" marR="4572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</a:tbl>
            </a:graphicData>
          </a:graphic>
        </p:graphicFrame>
        <p:graphicFrame>
          <p:nvGraphicFramePr>
            <p:cNvPr id="182" name="Table 1-1">
              <a:extLst>
                <a:ext uri="{FF2B5EF4-FFF2-40B4-BE49-F238E27FC236}">
                  <a16:creationId xmlns:a16="http://schemas.microsoft.com/office/drawing/2014/main" id="{3AFFC99F-4F7C-29A7-BD0F-A0293D61BAE2}"/>
                </a:ext>
              </a:extLst>
            </p:cNvPr>
            <p:cNvGraphicFramePr/>
            <p:nvPr/>
          </p:nvGraphicFramePr>
          <p:xfrm>
            <a:off x="3020825" y="1291786"/>
            <a:ext cx="2950119" cy="378323"/>
          </p:xfrm>
          <a:graphic>
            <a:graphicData uri="http://schemas.openxmlformats.org/drawingml/2006/table">
              <a:tbl>
                <a:tblPr/>
                <a:tblGrid>
                  <a:gridCol w="295011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378323"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95000"/>
                          </a:lnSpc>
                          <a:defRPr sz="1800"/>
                        </a:pPr>
                        <a:r>
                          <a:rPr sz="14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U.S.</a:t>
                        </a:r>
                      </a:p>
                    </a:txBody>
                    <a:tcPr marL="45720" marR="4572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0"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184" name="Oval 9">
              <a:extLst>
                <a:ext uri="{FF2B5EF4-FFF2-40B4-BE49-F238E27FC236}">
                  <a16:creationId xmlns:a16="http://schemas.microsoft.com/office/drawing/2014/main" id="{757B119D-F7C7-929A-D11F-D28456CD87B7}"/>
                </a:ext>
              </a:extLst>
            </p:cNvPr>
            <p:cNvSpPr/>
            <p:nvPr/>
          </p:nvSpPr>
          <p:spPr>
            <a:xfrm>
              <a:off x="385901" y="1850812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Strong">
              <a:extLst>
                <a:ext uri="{FF2B5EF4-FFF2-40B4-BE49-F238E27FC236}">
                  <a16:creationId xmlns:a16="http://schemas.microsoft.com/office/drawing/2014/main" id="{72608F99-4E23-9D66-8F0C-A5B44340BEAA}"/>
                </a:ext>
              </a:extLst>
            </p:cNvPr>
            <p:cNvSpPr txBox="1"/>
            <p:nvPr/>
          </p:nvSpPr>
          <p:spPr>
            <a:xfrm>
              <a:off x="552432" y="1825598"/>
              <a:ext cx="419987" cy="20518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 algn="l" defTabSz="914400">
                <a:defRPr sz="1000">
                  <a:solidFill>
                    <a:srgbClr val="000000"/>
                  </a:solidFill>
                  <a:latin typeface="Cliniques Helvetica Neue"/>
                  <a:ea typeface="Cliniques Helvetica Neue"/>
                  <a:cs typeface="Cliniques Helvetica Neue"/>
                  <a:sym typeface="Cliniques Helvetica Neue"/>
                </a:defRPr>
              </a:lvl1pPr>
            </a:lstStyle>
            <a:p>
              <a:pPr marL="0" marR="0" lvl="0" indent="0" algn="l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sym typeface="Cliniques Helvetica Neue"/>
                </a:rPr>
                <a:t>Strong</a:t>
              </a:r>
            </a:p>
          </p:txBody>
        </p:sp>
        <p:graphicFrame>
          <p:nvGraphicFramePr>
            <p:cNvPr id="17" name="Table 1-1">
              <a:extLst>
                <a:ext uri="{FF2B5EF4-FFF2-40B4-BE49-F238E27FC236}">
                  <a16:creationId xmlns:a16="http://schemas.microsoft.com/office/drawing/2014/main" id="{EDC0B0F1-853B-8384-8AE1-203863D4AF07}"/>
                </a:ext>
              </a:extLst>
            </p:cNvPr>
            <p:cNvGraphicFramePr/>
            <p:nvPr/>
          </p:nvGraphicFramePr>
          <p:xfrm>
            <a:off x="5903333" y="1291786"/>
            <a:ext cx="3113888" cy="378323"/>
          </p:xfrm>
          <a:graphic>
            <a:graphicData uri="http://schemas.openxmlformats.org/drawingml/2006/table">
              <a:tbl>
                <a:tblPr/>
                <a:tblGrid>
                  <a:gridCol w="3113888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378323"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95000"/>
                          </a:lnSpc>
                          <a:defRPr sz="1800"/>
                        </a:pPr>
                        <a:r>
                          <a:rPr sz="14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U.</a:t>
                        </a:r>
                        <a:r>
                          <a:rPr lang="en-US" sz="14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K</a:t>
                        </a:r>
                        <a:r>
                          <a:rPr sz="14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.</a:t>
                        </a:r>
                      </a:p>
                    </a:txBody>
                    <a:tcPr marL="45720" marR="4572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0"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graphicFrame>
          <p:nvGraphicFramePr>
            <p:cNvPr id="18" name="Table 1-1">
              <a:extLst>
                <a:ext uri="{FF2B5EF4-FFF2-40B4-BE49-F238E27FC236}">
                  <a16:creationId xmlns:a16="http://schemas.microsoft.com/office/drawing/2014/main" id="{DADAF2DC-AFD4-3266-8E63-D4A226763D0B}"/>
                </a:ext>
              </a:extLst>
            </p:cNvPr>
            <p:cNvGraphicFramePr/>
            <p:nvPr/>
          </p:nvGraphicFramePr>
          <p:xfrm>
            <a:off x="9017220" y="1291786"/>
            <a:ext cx="2841501" cy="378323"/>
          </p:xfrm>
          <a:graphic>
            <a:graphicData uri="http://schemas.openxmlformats.org/drawingml/2006/table">
              <a:tbl>
                <a:tblPr/>
                <a:tblGrid>
                  <a:gridCol w="284150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378323">
                  <a:tc>
                    <a:txBody>
                      <a:bodyPr/>
                      <a:lstStyle/>
                      <a:p>
                        <a:pPr algn="ctr" defTabSz="914400">
                          <a:lnSpc>
                            <a:spcPct val="95000"/>
                          </a:lnSpc>
                          <a:defRPr sz="1800"/>
                        </a:pPr>
                        <a:r>
                          <a:rPr lang="en-US" sz="1400" b="0" i="0" dirty="0">
                            <a:solidFill>
                              <a:srgbClr val="000000"/>
                            </a:solidFill>
                            <a:latin typeface="Cliniques Helvetica Neue Lt" panose="020B0403020202020204" pitchFamily="34" charset="77"/>
                            <a:ea typeface="Cliniques Helvetica Neue"/>
                            <a:cs typeface="Cliniques Helvetica Neue"/>
                            <a:sym typeface="Cliniques Helvetica Neue"/>
                          </a:rPr>
                          <a:t>China</a:t>
                        </a:r>
                        <a:endParaRPr sz="1400" b="0" i="0" dirty="0">
                          <a:solidFill>
                            <a:srgbClr val="000000"/>
                          </a:solidFill>
                          <a:latin typeface="Cliniques Helvetica Neue Lt" panose="020B0403020202020204" pitchFamily="34" charset="77"/>
                          <a:ea typeface="Cliniques Helvetica Neue"/>
                          <a:cs typeface="Cliniques Helvetica Neue"/>
                          <a:sym typeface="Cliniques Helvetica Neue"/>
                        </a:endParaRPr>
                      </a:p>
                    </a:txBody>
                    <a:tcPr marL="45720" marR="4572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0"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2" name="Oval 9">
              <a:extLst>
                <a:ext uri="{FF2B5EF4-FFF2-40B4-BE49-F238E27FC236}">
                  <a16:creationId xmlns:a16="http://schemas.microsoft.com/office/drawing/2014/main" id="{2ED732A8-D461-3743-BC4E-71F8527A210C}"/>
                </a:ext>
              </a:extLst>
            </p:cNvPr>
            <p:cNvSpPr/>
            <p:nvPr/>
          </p:nvSpPr>
          <p:spPr>
            <a:xfrm>
              <a:off x="1078598" y="1850812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Strong">
              <a:extLst>
                <a:ext uri="{FF2B5EF4-FFF2-40B4-BE49-F238E27FC236}">
                  <a16:creationId xmlns:a16="http://schemas.microsoft.com/office/drawing/2014/main" id="{465A34A8-F728-9444-BE8B-2E8524A3F5E0}"/>
                </a:ext>
              </a:extLst>
            </p:cNvPr>
            <p:cNvSpPr txBox="1"/>
            <p:nvPr/>
          </p:nvSpPr>
          <p:spPr>
            <a:xfrm>
              <a:off x="1245129" y="1825598"/>
              <a:ext cx="503343" cy="20518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 algn="l" defTabSz="914400">
                <a:defRPr sz="1000">
                  <a:solidFill>
                    <a:srgbClr val="000000"/>
                  </a:solidFill>
                  <a:latin typeface="Cliniques Helvetica Neue"/>
                  <a:ea typeface="Cliniques Helvetica Neue"/>
                  <a:cs typeface="Cliniques Helvetica Neue"/>
                  <a:sym typeface="Cliniques Helvetica Neue"/>
                </a:defRPr>
              </a:lvl1pPr>
            </a:lstStyle>
            <a:p>
              <a:pPr marL="0" marR="0" lvl="0" indent="0" algn="l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sym typeface="Cliniques Helvetica Neue"/>
                </a:rPr>
                <a:t>Average</a:t>
              </a:r>
              <a:endParaRPr kumimoji="0" sz="1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Cliniques Helvetica Neue"/>
              </a:endParaRPr>
            </a:p>
          </p:txBody>
        </p:sp>
        <p:sp>
          <p:nvSpPr>
            <p:cNvPr id="24" name="Oval 9">
              <a:extLst>
                <a:ext uri="{FF2B5EF4-FFF2-40B4-BE49-F238E27FC236}">
                  <a16:creationId xmlns:a16="http://schemas.microsoft.com/office/drawing/2014/main" id="{8E0F845B-139A-A7D9-04F2-30E4593234FC}"/>
                </a:ext>
              </a:extLst>
            </p:cNvPr>
            <p:cNvSpPr/>
            <p:nvPr/>
          </p:nvSpPr>
          <p:spPr>
            <a:xfrm>
              <a:off x="1829980" y="1850812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Strong">
              <a:extLst>
                <a:ext uri="{FF2B5EF4-FFF2-40B4-BE49-F238E27FC236}">
                  <a16:creationId xmlns:a16="http://schemas.microsoft.com/office/drawing/2014/main" id="{178E7E03-7173-00E9-6781-C0133E33495F}"/>
                </a:ext>
              </a:extLst>
            </p:cNvPr>
            <p:cNvSpPr txBox="1"/>
            <p:nvPr/>
          </p:nvSpPr>
          <p:spPr>
            <a:xfrm>
              <a:off x="1996511" y="1825598"/>
              <a:ext cx="367088" cy="20518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 algn="l" defTabSz="914400">
                <a:defRPr sz="1000">
                  <a:solidFill>
                    <a:srgbClr val="000000"/>
                  </a:solidFill>
                  <a:latin typeface="Cliniques Helvetica Neue"/>
                  <a:ea typeface="Cliniques Helvetica Neue"/>
                  <a:cs typeface="Cliniques Helvetica Neue"/>
                  <a:sym typeface="Cliniques Helvetica Neue"/>
                </a:defRPr>
              </a:lvl1pPr>
            </a:lstStyle>
            <a:p>
              <a:pPr marL="0" marR="0" lvl="0" indent="0" algn="l" defTabSz="9144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sym typeface="Cliniques Helvetica Neue"/>
                </a:rPr>
                <a:t>Weak</a:t>
              </a:r>
              <a:endParaRPr kumimoji="0" sz="1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sym typeface="Cliniques Helvetica Neue"/>
              </a:endParaRPr>
            </a:p>
          </p:txBody>
        </p:sp>
        <p:sp>
          <p:nvSpPr>
            <p:cNvPr id="26" name="Oval 9">
              <a:extLst>
                <a:ext uri="{FF2B5EF4-FFF2-40B4-BE49-F238E27FC236}">
                  <a16:creationId xmlns:a16="http://schemas.microsoft.com/office/drawing/2014/main" id="{713222A0-A5CE-09F8-8F22-A38289AEDF49}"/>
                </a:ext>
              </a:extLst>
            </p:cNvPr>
            <p:cNvSpPr/>
            <p:nvPr/>
          </p:nvSpPr>
          <p:spPr>
            <a:xfrm>
              <a:off x="3336536" y="2347769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Oval 9">
              <a:extLst>
                <a:ext uri="{FF2B5EF4-FFF2-40B4-BE49-F238E27FC236}">
                  <a16:creationId xmlns:a16="http://schemas.microsoft.com/office/drawing/2014/main" id="{1F0F033E-73FC-A05D-3073-7FBFAF42E700}"/>
                </a:ext>
              </a:extLst>
            </p:cNvPr>
            <p:cNvSpPr/>
            <p:nvPr/>
          </p:nvSpPr>
          <p:spPr>
            <a:xfrm>
              <a:off x="3336536" y="2796926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3E95576D-8BD6-86C4-DFC7-D1EC814786A3}"/>
                </a:ext>
              </a:extLst>
            </p:cNvPr>
            <p:cNvSpPr/>
            <p:nvPr/>
          </p:nvSpPr>
          <p:spPr>
            <a:xfrm>
              <a:off x="3336536" y="3219579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Oval 9">
              <a:extLst>
                <a:ext uri="{FF2B5EF4-FFF2-40B4-BE49-F238E27FC236}">
                  <a16:creationId xmlns:a16="http://schemas.microsoft.com/office/drawing/2014/main" id="{36C88A01-E269-27DF-C96D-AC3A34C2DAB4}"/>
                </a:ext>
              </a:extLst>
            </p:cNvPr>
            <p:cNvSpPr/>
            <p:nvPr/>
          </p:nvSpPr>
          <p:spPr>
            <a:xfrm>
              <a:off x="3336536" y="3648858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Oval 9">
              <a:extLst>
                <a:ext uri="{FF2B5EF4-FFF2-40B4-BE49-F238E27FC236}">
                  <a16:creationId xmlns:a16="http://schemas.microsoft.com/office/drawing/2014/main" id="{F591DD8A-3266-7F9A-D99C-E0E74D723232}"/>
                </a:ext>
              </a:extLst>
            </p:cNvPr>
            <p:cNvSpPr/>
            <p:nvPr/>
          </p:nvSpPr>
          <p:spPr>
            <a:xfrm>
              <a:off x="3336536" y="4078137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919D1462-A94F-94DE-9BF5-8ADA2AEB6A8D}"/>
                </a:ext>
              </a:extLst>
            </p:cNvPr>
            <p:cNvSpPr/>
            <p:nvPr/>
          </p:nvSpPr>
          <p:spPr>
            <a:xfrm>
              <a:off x="3336536" y="4487538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Oval 9">
              <a:extLst>
                <a:ext uri="{FF2B5EF4-FFF2-40B4-BE49-F238E27FC236}">
                  <a16:creationId xmlns:a16="http://schemas.microsoft.com/office/drawing/2014/main" id="{19630F92-C9E9-BAA9-5C88-690D2A41AEAB}"/>
                </a:ext>
              </a:extLst>
            </p:cNvPr>
            <p:cNvSpPr/>
            <p:nvPr/>
          </p:nvSpPr>
          <p:spPr>
            <a:xfrm>
              <a:off x="3336536" y="4923443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2C970788-49A8-218B-6C8F-95B645112212}"/>
                </a:ext>
              </a:extLst>
            </p:cNvPr>
            <p:cNvSpPr/>
            <p:nvPr/>
          </p:nvSpPr>
          <p:spPr>
            <a:xfrm>
              <a:off x="3336536" y="5346095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Oval 9">
              <a:extLst>
                <a:ext uri="{FF2B5EF4-FFF2-40B4-BE49-F238E27FC236}">
                  <a16:creationId xmlns:a16="http://schemas.microsoft.com/office/drawing/2014/main" id="{BEF5253A-2774-8D2A-F7D2-F1A65F539944}"/>
                </a:ext>
              </a:extLst>
            </p:cNvPr>
            <p:cNvSpPr/>
            <p:nvPr/>
          </p:nvSpPr>
          <p:spPr>
            <a:xfrm>
              <a:off x="3336536" y="5819861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Oval 9">
              <a:extLst>
                <a:ext uri="{FF2B5EF4-FFF2-40B4-BE49-F238E27FC236}">
                  <a16:creationId xmlns:a16="http://schemas.microsoft.com/office/drawing/2014/main" id="{B18B4257-1936-B117-A59F-1BA26524849F}"/>
                </a:ext>
              </a:extLst>
            </p:cNvPr>
            <p:cNvSpPr/>
            <p:nvPr/>
          </p:nvSpPr>
          <p:spPr>
            <a:xfrm>
              <a:off x="4436586" y="234776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Oval 9">
              <a:extLst>
                <a:ext uri="{FF2B5EF4-FFF2-40B4-BE49-F238E27FC236}">
                  <a16:creationId xmlns:a16="http://schemas.microsoft.com/office/drawing/2014/main" id="{49F38451-763D-DC6F-028F-EE1B50B8D3BD}"/>
                </a:ext>
              </a:extLst>
            </p:cNvPr>
            <p:cNvSpPr/>
            <p:nvPr/>
          </p:nvSpPr>
          <p:spPr>
            <a:xfrm>
              <a:off x="4436586" y="2796926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Oval 9">
              <a:extLst>
                <a:ext uri="{FF2B5EF4-FFF2-40B4-BE49-F238E27FC236}">
                  <a16:creationId xmlns:a16="http://schemas.microsoft.com/office/drawing/2014/main" id="{2FFC0824-1B08-88AF-3595-A256043ADC5D}"/>
                </a:ext>
              </a:extLst>
            </p:cNvPr>
            <p:cNvSpPr/>
            <p:nvPr/>
          </p:nvSpPr>
          <p:spPr>
            <a:xfrm>
              <a:off x="4436586" y="321957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Oval 9">
              <a:extLst>
                <a:ext uri="{FF2B5EF4-FFF2-40B4-BE49-F238E27FC236}">
                  <a16:creationId xmlns:a16="http://schemas.microsoft.com/office/drawing/2014/main" id="{F7EADBFC-4F08-3A72-E47E-AFBEC4ED4A79}"/>
                </a:ext>
              </a:extLst>
            </p:cNvPr>
            <p:cNvSpPr/>
            <p:nvPr/>
          </p:nvSpPr>
          <p:spPr>
            <a:xfrm>
              <a:off x="4436586" y="3648858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Oval 9">
              <a:extLst>
                <a:ext uri="{FF2B5EF4-FFF2-40B4-BE49-F238E27FC236}">
                  <a16:creationId xmlns:a16="http://schemas.microsoft.com/office/drawing/2014/main" id="{1C3A7BC3-84F2-973F-CB41-EC167A08B7C8}"/>
                </a:ext>
              </a:extLst>
            </p:cNvPr>
            <p:cNvSpPr/>
            <p:nvPr/>
          </p:nvSpPr>
          <p:spPr>
            <a:xfrm>
              <a:off x="4436586" y="4078137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Oval 9">
              <a:extLst>
                <a:ext uri="{FF2B5EF4-FFF2-40B4-BE49-F238E27FC236}">
                  <a16:creationId xmlns:a16="http://schemas.microsoft.com/office/drawing/2014/main" id="{03D55A0D-4EB9-A617-C25E-847775560BF8}"/>
                </a:ext>
              </a:extLst>
            </p:cNvPr>
            <p:cNvSpPr/>
            <p:nvPr/>
          </p:nvSpPr>
          <p:spPr>
            <a:xfrm>
              <a:off x="4436586" y="448753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Oval 9">
              <a:extLst>
                <a:ext uri="{FF2B5EF4-FFF2-40B4-BE49-F238E27FC236}">
                  <a16:creationId xmlns:a16="http://schemas.microsoft.com/office/drawing/2014/main" id="{C0603192-2F41-76EB-1035-766E6833E0EE}"/>
                </a:ext>
              </a:extLst>
            </p:cNvPr>
            <p:cNvSpPr/>
            <p:nvPr/>
          </p:nvSpPr>
          <p:spPr>
            <a:xfrm>
              <a:off x="4436586" y="4923443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Oval 9">
              <a:extLst>
                <a:ext uri="{FF2B5EF4-FFF2-40B4-BE49-F238E27FC236}">
                  <a16:creationId xmlns:a16="http://schemas.microsoft.com/office/drawing/2014/main" id="{A523B8EC-E5E6-2351-D6BF-019E699D16C7}"/>
                </a:ext>
              </a:extLst>
            </p:cNvPr>
            <p:cNvSpPr/>
            <p:nvPr/>
          </p:nvSpPr>
          <p:spPr>
            <a:xfrm>
              <a:off x="4436586" y="5346095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Oval 9">
              <a:extLst>
                <a:ext uri="{FF2B5EF4-FFF2-40B4-BE49-F238E27FC236}">
                  <a16:creationId xmlns:a16="http://schemas.microsoft.com/office/drawing/2014/main" id="{09BFDD31-0B66-E83C-EDDF-CDCA82C6EE1A}"/>
                </a:ext>
              </a:extLst>
            </p:cNvPr>
            <p:cNvSpPr/>
            <p:nvPr/>
          </p:nvSpPr>
          <p:spPr>
            <a:xfrm>
              <a:off x="4436586" y="5819861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Oval 9">
              <a:extLst>
                <a:ext uri="{FF2B5EF4-FFF2-40B4-BE49-F238E27FC236}">
                  <a16:creationId xmlns:a16="http://schemas.microsoft.com/office/drawing/2014/main" id="{2EEEFF73-E37F-DA5F-685C-01713D602921}"/>
                </a:ext>
              </a:extLst>
            </p:cNvPr>
            <p:cNvSpPr/>
            <p:nvPr/>
          </p:nvSpPr>
          <p:spPr>
            <a:xfrm>
              <a:off x="5416039" y="234776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Oval 9">
              <a:extLst>
                <a:ext uri="{FF2B5EF4-FFF2-40B4-BE49-F238E27FC236}">
                  <a16:creationId xmlns:a16="http://schemas.microsoft.com/office/drawing/2014/main" id="{AFFA9DAF-B7BC-67F9-5488-28F2FCE15C05}"/>
                </a:ext>
              </a:extLst>
            </p:cNvPr>
            <p:cNvSpPr/>
            <p:nvPr/>
          </p:nvSpPr>
          <p:spPr>
            <a:xfrm>
              <a:off x="5416039" y="2796926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Oval 9">
              <a:extLst>
                <a:ext uri="{FF2B5EF4-FFF2-40B4-BE49-F238E27FC236}">
                  <a16:creationId xmlns:a16="http://schemas.microsoft.com/office/drawing/2014/main" id="{1A7F3719-A2FF-41A0-4D3E-5C23C1F50B7B}"/>
                </a:ext>
              </a:extLst>
            </p:cNvPr>
            <p:cNvSpPr/>
            <p:nvPr/>
          </p:nvSpPr>
          <p:spPr>
            <a:xfrm>
              <a:off x="5416039" y="321957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Oval 9">
              <a:extLst>
                <a:ext uri="{FF2B5EF4-FFF2-40B4-BE49-F238E27FC236}">
                  <a16:creationId xmlns:a16="http://schemas.microsoft.com/office/drawing/2014/main" id="{9C2959C3-011D-4995-694C-3ACD7ECAB0EF}"/>
                </a:ext>
              </a:extLst>
            </p:cNvPr>
            <p:cNvSpPr/>
            <p:nvPr/>
          </p:nvSpPr>
          <p:spPr>
            <a:xfrm>
              <a:off x="5416039" y="364885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Oval 9">
              <a:extLst>
                <a:ext uri="{FF2B5EF4-FFF2-40B4-BE49-F238E27FC236}">
                  <a16:creationId xmlns:a16="http://schemas.microsoft.com/office/drawing/2014/main" id="{28E637E7-01B5-976C-74AA-79DDAA77F2F1}"/>
                </a:ext>
              </a:extLst>
            </p:cNvPr>
            <p:cNvSpPr/>
            <p:nvPr/>
          </p:nvSpPr>
          <p:spPr>
            <a:xfrm>
              <a:off x="5416039" y="4078137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Oval 9">
              <a:extLst>
                <a:ext uri="{FF2B5EF4-FFF2-40B4-BE49-F238E27FC236}">
                  <a16:creationId xmlns:a16="http://schemas.microsoft.com/office/drawing/2014/main" id="{3B402B9A-6CD5-67A9-9FE3-723686A78EF1}"/>
                </a:ext>
              </a:extLst>
            </p:cNvPr>
            <p:cNvSpPr/>
            <p:nvPr/>
          </p:nvSpPr>
          <p:spPr>
            <a:xfrm>
              <a:off x="5416039" y="448753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Oval 9">
              <a:extLst>
                <a:ext uri="{FF2B5EF4-FFF2-40B4-BE49-F238E27FC236}">
                  <a16:creationId xmlns:a16="http://schemas.microsoft.com/office/drawing/2014/main" id="{E0C257C1-EDB6-AD5E-857D-F0639A9FC15E}"/>
                </a:ext>
              </a:extLst>
            </p:cNvPr>
            <p:cNvSpPr/>
            <p:nvPr/>
          </p:nvSpPr>
          <p:spPr>
            <a:xfrm>
              <a:off x="5416039" y="4923443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Oval 9">
              <a:extLst>
                <a:ext uri="{FF2B5EF4-FFF2-40B4-BE49-F238E27FC236}">
                  <a16:creationId xmlns:a16="http://schemas.microsoft.com/office/drawing/2014/main" id="{BA6C07FE-949F-7C7C-9692-476B1C954488}"/>
                </a:ext>
              </a:extLst>
            </p:cNvPr>
            <p:cNvSpPr/>
            <p:nvPr/>
          </p:nvSpPr>
          <p:spPr>
            <a:xfrm>
              <a:off x="5416039" y="5346095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Oval 9">
              <a:extLst>
                <a:ext uri="{FF2B5EF4-FFF2-40B4-BE49-F238E27FC236}">
                  <a16:creationId xmlns:a16="http://schemas.microsoft.com/office/drawing/2014/main" id="{FF3D7BE8-D16E-4AEF-7FE5-046B6400653C}"/>
                </a:ext>
              </a:extLst>
            </p:cNvPr>
            <p:cNvSpPr/>
            <p:nvPr/>
          </p:nvSpPr>
          <p:spPr>
            <a:xfrm>
              <a:off x="5416039" y="5819861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Oval 9">
              <a:extLst>
                <a:ext uri="{FF2B5EF4-FFF2-40B4-BE49-F238E27FC236}">
                  <a16:creationId xmlns:a16="http://schemas.microsoft.com/office/drawing/2014/main" id="{137EE163-D567-CF94-4DC2-789C2CE6517C}"/>
                </a:ext>
              </a:extLst>
            </p:cNvPr>
            <p:cNvSpPr/>
            <p:nvPr/>
          </p:nvSpPr>
          <p:spPr>
            <a:xfrm>
              <a:off x="6296936" y="2347769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Oval 9">
              <a:extLst>
                <a:ext uri="{FF2B5EF4-FFF2-40B4-BE49-F238E27FC236}">
                  <a16:creationId xmlns:a16="http://schemas.microsoft.com/office/drawing/2014/main" id="{93C490AA-85EC-37E4-922C-FEB66920A360}"/>
                </a:ext>
              </a:extLst>
            </p:cNvPr>
            <p:cNvSpPr/>
            <p:nvPr/>
          </p:nvSpPr>
          <p:spPr>
            <a:xfrm>
              <a:off x="6296936" y="2796926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Oval 9">
              <a:extLst>
                <a:ext uri="{FF2B5EF4-FFF2-40B4-BE49-F238E27FC236}">
                  <a16:creationId xmlns:a16="http://schemas.microsoft.com/office/drawing/2014/main" id="{EA9A3A6E-56FE-F091-F7CE-9B5EB0EE6E41}"/>
                </a:ext>
              </a:extLst>
            </p:cNvPr>
            <p:cNvSpPr/>
            <p:nvPr/>
          </p:nvSpPr>
          <p:spPr>
            <a:xfrm>
              <a:off x="6296936" y="3219579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Oval 9">
              <a:extLst>
                <a:ext uri="{FF2B5EF4-FFF2-40B4-BE49-F238E27FC236}">
                  <a16:creationId xmlns:a16="http://schemas.microsoft.com/office/drawing/2014/main" id="{8CF63FA6-3448-DC92-7986-05A30695F834}"/>
                </a:ext>
              </a:extLst>
            </p:cNvPr>
            <p:cNvSpPr/>
            <p:nvPr/>
          </p:nvSpPr>
          <p:spPr>
            <a:xfrm>
              <a:off x="6296936" y="364885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Oval 9">
              <a:extLst>
                <a:ext uri="{FF2B5EF4-FFF2-40B4-BE49-F238E27FC236}">
                  <a16:creationId xmlns:a16="http://schemas.microsoft.com/office/drawing/2014/main" id="{0ABA1B64-9FAD-2AD7-CA9C-A97285D54EE7}"/>
                </a:ext>
              </a:extLst>
            </p:cNvPr>
            <p:cNvSpPr/>
            <p:nvPr/>
          </p:nvSpPr>
          <p:spPr>
            <a:xfrm>
              <a:off x="6296936" y="4078137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Oval 9">
              <a:extLst>
                <a:ext uri="{FF2B5EF4-FFF2-40B4-BE49-F238E27FC236}">
                  <a16:creationId xmlns:a16="http://schemas.microsoft.com/office/drawing/2014/main" id="{EE992062-4CB8-7CFA-0345-3C4519A630D3}"/>
                </a:ext>
              </a:extLst>
            </p:cNvPr>
            <p:cNvSpPr/>
            <p:nvPr/>
          </p:nvSpPr>
          <p:spPr>
            <a:xfrm>
              <a:off x="6296936" y="4487538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Oval 9">
              <a:extLst>
                <a:ext uri="{FF2B5EF4-FFF2-40B4-BE49-F238E27FC236}">
                  <a16:creationId xmlns:a16="http://schemas.microsoft.com/office/drawing/2014/main" id="{25133C86-4699-0438-C72C-E22E4DA3827A}"/>
                </a:ext>
              </a:extLst>
            </p:cNvPr>
            <p:cNvSpPr/>
            <p:nvPr/>
          </p:nvSpPr>
          <p:spPr>
            <a:xfrm>
              <a:off x="6296936" y="4923443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Oval 9">
              <a:extLst>
                <a:ext uri="{FF2B5EF4-FFF2-40B4-BE49-F238E27FC236}">
                  <a16:creationId xmlns:a16="http://schemas.microsoft.com/office/drawing/2014/main" id="{A8C6DFE8-6319-79CA-2DD8-0F38F72F0F3F}"/>
                </a:ext>
              </a:extLst>
            </p:cNvPr>
            <p:cNvSpPr/>
            <p:nvPr/>
          </p:nvSpPr>
          <p:spPr>
            <a:xfrm>
              <a:off x="6296936" y="5346095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Oval 9">
              <a:extLst>
                <a:ext uri="{FF2B5EF4-FFF2-40B4-BE49-F238E27FC236}">
                  <a16:creationId xmlns:a16="http://schemas.microsoft.com/office/drawing/2014/main" id="{595BBEB0-63D0-9AFB-EE91-EF4E00044E07}"/>
                </a:ext>
              </a:extLst>
            </p:cNvPr>
            <p:cNvSpPr/>
            <p:nvPr/>
          </p:nvSpPr>
          <p:spPr>
            <a:xfrm>
              <a:off x="6296936" y="5819861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Oval 9">
              <a:extLst>
                <a:ext uri="{FF2B5EF4-FFF2-40B4-BE49-F238E27FC236}">
                  <a16:creationId xmlns:a16="http://schemas.microsoft.com/office/drawing/2014/main" id="{4A321046-3C9E-1E90-5E5B-B6C41350472E}"/>
                </a:ext>
              </a:extLst>
            </p:cNvPr>
            <p:cNvSpPr/>
            <p:nvPr/>
          </p:nvSpPr>
          <p:spPr>
            <a:xfrm>
              <a:off x="7383143" y="2347769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Oval 9">
              <a:extLst>
                <a:ext uri="{FF2B5EF4-FFF2-40B4-BE49-F238E27FC236}">
                  <a16:creationId xmlns:a16="http://schemas.microsoft.com/office/drawing/2014/main" id="{27714247-1133-33EA-6EF6-2FF0EA2FCDF4}"/>
                </a:ext>
              </a:extLst>
            </p:cNvPr>
            <p:cNvSpPr/>
            <p:nvPr/>
          </p:nvSpPr>
          <p:spPr>
            <a:xfrm>
              <a:off x="7383143" y="2796926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Oval 9">
              <a:extLst>
                <a:ext uri="{FF2B5EF4-FFF2-40B4-BE49-F238E27FC236}">
                  <a16:creationId xmlns:a16="http://schemas.microsoft.com/office/drawing/2014/main" id="{9C30FF81-5FB6-09C4-655A-A7E1E0316EC1}"/>
                </a:ext>
              </a:extLst>
            </p:cNvPr>
            <p:cNvSpPr/>
            <p:nvPr/>
          </p:nvSpPr>
          <p:spPr>
            <a:xfrm>
              <a:off x="7383143" y="3219579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Oval 9">
              <a:extLst>
                <a:ext uri="{FF2B5EF4-FFF2-40B4-BE49-F238E27FC236}">
                  <a16:creationId xmlns:a16="http://schemas.microsoft.com/office/drawing/2014/main" id="{3524DF90-AFDE-CE07-6C06-554F8E135846}"/>
                </a:ext>
              </a:extLst>
            </p:cNvPr>
            <p:cNvSpPr/>
            <p:nvPr/>
          </p:nvSpPr>
          <p:spPr>
            <a:xfrm>
              <a:off x="7383143" y="364885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Oval 9">
              <a:extLst>
                <a:ext uri="{FF2B5EF4-FFF2-40B4-BE49-F238E27FC236}">
                  <a16:creationId xmlns:a16="http://schemas.microsoft.com/office/drawing/2014/main" id="{8905FBD9-2102-6447-7A84-FE60905C9D20}"/>
                </a:ext>
              </a:extLst>
            </p:cNvPr>
            <p:cNvSpPr/>
            <p:nvPr/>
          </p:nvSpPr>
          <p:spPr>
            <a:xfrm>
              <a:off x="7383143" y="4078137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Oval 9">
              <a:extLst>
                <a:ext uri="{FF2B5EF4-FFF2-40B4-BE49-F238E27FC236}">
                  <a16:creationId xmlns:a16="http://schemas.microsoft.com/office/drawing/2014/main" id="{1C26660A-ED63-7AC4-3444-7FE89ED10AEF}"/>
                </a:ext>
              </a:extLst>
            </p:cNvPr>
            <p:cNvSpPr/>
            <p:nvPr/>
          </p:nvSpPr>
          <p:spPr>
            <a:xfrm>
              <a:off x="7383143" y="448753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Oval 9">
              <a:extLst>
                <a:ext uri="{FF2B5EF4-FFF2-40B4-BE49-F238E27FC236}">
                  <a16:creationId xmlns:a16="http://schemas.microsoft.com/office/drawing/2014/main" id="{204042C0-A065-13AE-5630-54B8FC95050D}"/>
                </a:ext>
              </a:extLst>
            </p:cNvPr>
            <p:cNvSpPr/>
            <p:nvPr/>
          </p:nvSpPr>
          <p:spPr>
            <a:xfrm>
              <a:off x="7383143" y="4923443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Oval 9">
              <a:extLst>
                <a:ext uri="{FF2B5EF4-FFF2-40B4-BE49-F238E27FC236}">
                  <a16:creationId xmlns:a16="http://schemas.microsoft.com/office/drawing/2014/main" id="{0E709088-3BBD-72D9-2443-15F703F75BF0}"/>
                </a:ext>
              </a:extLst>
            </p:cNvPr>
            <p:cNvSpPr/>
            <p:nvPr/>
          </p:nvSpPr>
          <p:spPr>
            <a:xfrm>
              <a:off x="7383143" y="5346095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Oval 9">
              <a:extLst>
                <a:ext uri="{FF2B5EF4-FFF2-40B4-BE49-F238E27FC236}">
                  <a16:creationId xmlns:a16="http://schemas.microsoft.com/office/drawing/2014/main" id="{8FAA245A-C933-A29B-D1E3-885CBF551399}"/>
                </a:ext>
              </a:extLst>
            </p:cNvPr>
            <p:cNvSpPr/>
            <p:nvPr/>
          </p:nvSpPr>
          <p:spPr>
            <a:xfrm>
              <a:off x="7383143" y="5819861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Oval 9">
              <a:extLst>
                <a:ext uri="{FF2B5EF4-FFF2-40B4-BE49-F238E27FC236}">
                  <a16:creationId xmlns:a16="http://schemas.microsoft.com/office/drawing/2014/main" id="{618E46C3-4FF8-29B7-25AA-AEC8C6789D32}"/>
                </a:ext>
              </a:extLst>
            </p:cNvPr>
            <p:cNvSpPr/>
            <p:nvPr/>
          </p:nvSpPr>
          <p:spPr>
            <a:xfrm>
              <a:off x="8377251" y="234776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Oval 9">
              <a:extLst>
                <a:ext uri="{FF2B5EF4-FFF2-40B4-BE49-F238E27FC236}">
                  <a16:creationId xmlns:a16="http://schemas.microsoft.com/office/drawing/2014/main" id="{3CEBD177-FF3B-AB2A-7068-1F6D92048723}"/>
                </a:ext>
              </a:extLst>
            </p:cNvPr>
            <p:cNvSpPr/>
            <p:nvPr/>
          </p:nvSpPr>
          <p:spPr>
            <a:xfrm>
              <a:off x="8377251" y="2796926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Oval 9">
              <a:extLst>
                <a:ext uri="{FF2B5EF4-FFF2-40B4-BE49-F238E27FC236}">
                  <a16:creationId xmlns:a16="http://schemas.microsoft.com/office/drawing/2014/main" id="{8ABBD42E-9C57-FDD1-09A9-D759C6172DDF}"/>
                </a:ext>
              </a:extLst>
            </p:cNvPr>
            <p:cNvSpPr/>
            <p:nvPr/>
          </p:nvSpPr>
          <p:spPr>
            <a:xfrm>
              <a:off x="8377251" y="3219579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Oval 9">
              <a:extLst>
                <a:ext uri="{FF2B5EF4-FFF2-40B4-BE49-F238E27FC236}">
                  <a16:creationId xmlns:a16="http://schemas.microsoft.com/office/drawing/2014/main" id="{2DC4619B-C0DA-ADB4-1D60-2A0B1B916B4A}"/>
                </a:ext>
              </a:extLst>
            </p:cNvPr>
            <p:cNvSpPr/>
            <p:nvPr/>
          </p:nvSpPr>
          <p:spPr>
            <a:xfrm>
              <a:off x="8377251" y="3648858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Oval 9">
              <a:extLst>
                <a:ext uri="{FF2B5EF4-FFF2-40B4-BE49-F238E27FC236}">
                  <a16:creationId xmlns:a16="http://schemas.microsoft.com/office/drawing/2014/main" id="{ACCE130F-51F0-3FA3-F451-3453F8D5462D}"/>
                </a:ext>
              </a:extLst>
            </p:cNvPr>
            <p:cNvSpPr/>
            <p:nvPr/>
          </p:nvSpPr>
          <p:spPr>
            <a:xfrm>
              <a:off x="8377251" y="4078137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Oval 9">
              <a:extLst>
                <a:ext uri="{FF2B5EF4-FFF2-40B4-BE49-F238E27FC236}">
                  <a16:creationId xmlns:a16="http://schemas.microsoft.com/office/drawing/2014/main" id="{7CDC6CC5-4E71-B618-F081-CA5017DC9030}"/>
                </a:ext>
              </a:extLst>
            </p:cNvPr>
            <p:cNvSpPr/>
            <p:nvPr/>
          </p:nvSpPr>
          <p:spPr>
            <a:xfrm>
              <a:off x="8377251" y="4487538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Oval 9">
              <a:extLst>
                <a:ext uri="{FF2B5EF4-FFF2-40B4-BE49-F238E27FC236}">
                  <a16:creationId xmlns:a16="http://schemas.microsoft.com/office/drawing/2014/main" id="{D7C706C1-122D-D3C1-88D2-C3F15AE1DE0A}"/>
                </a:ext>
              </a:extLst>
            </p:cNvPr>
            <p:cNvSpPr/>
            <p:nvPr/>
          </p:nvSpPr>
          <p:spPr>
            <a:xfrm>
              <a:off x="8377251" y="4923443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Oval 9">
              <a:extLst>
                <a:ext uri="{FF2B5EF4-FFF2-40B4-BE49-F238E27FC236}">
                  <a16:creationId xmlns:a16="http://schemas.microsoft.com/office/drawing/2014/main" id="{82EA2152-FAAF-5F37-388E-61BC02E2D05C}"/>
                </a:ext>
              </a:extLst>
            </p:cNvPr>
            <p:cNvSpPr/>
            <p:nvPr/>
          </p:nvSpPr>
          <p:spPr>
            <a:xfrm>
              <a:off x="8377251" y="5346095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Oval 9">
              <a:extLst>
                <a:ext uri="{FF2B5EF4-FFF2-40B4-BE49-F238E27FC236}">
                  <a16:creationId xmlns:a16="http://schemas.microsoft.com/office/drawing/2014/main" id="{36AC6B59-4CB1-9D84-D461-60A4DD34EA1C}"/>
                </a:ext>
              </a:extLst>
            </p:cNvPr>
            <p:cNvSpPr/>
            <p:nvPr/>
          </p:nvSpPr>
          <p:spPr>
            <a:xfrm>
              <a:off x="8377251" y="5819861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Oval 9">
              <a:extLst>
                <a:ext uri="{FF2B5EF4-FFF2-40B4-BE49-F238E27FC236}">
                  <a16:creationId xmlns:a16="http://schemas.microsoft.com/office/drawing/2014/main" id="{8FA43DEB-AA8F-E23A-70EF-914B33F17A06}"/>
                </a:ext>
              </a:extLst>
            </p:cNvPr>
            <p:cNvSpPr/>
            <p:nvPr/>
          </p:nvSpPr>
          <p:spPr>
            <a:xfrm>
              <a:off x="9221879" y="2347769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Oval 9">
              <a:extLst>
                <a:ext uri="{FF2B5EF4-FFF2-40B4-BE49-F238E27FC236}">
                  <a16:creationId xmlns:a16="http://schemas.microsoft.com/office/drawing/2014/main" id="{4CE5F84E-A927-679D-2DA5-E0C8F7DBF05A}"/>
                </a:ext>
              </a:extLst>
            </p:cNvPr>
            <p:cNvSpPr/>
            <p:nvPr/>
          </p:nvSpPr>
          <p:spPr>
            <a:xfrm>
              <a:off x="9221879" y="2796926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Oval 9">
              <a:extLst>
                <a:ext uri="{FF2B5EF4-FFF2-40B4-BE49-F238E27FC236}">
                  <a16:creationId xmlns:a16="http://schemas.microsoft.com/office/drawing/2014/main" id="{50D36DDE-0470-57B4-78EB-1BDE1B61D491}"/>
                </a:ext>
              </a:extLst>
            </p:cNvPr>
            <p:cNvSpPr/>
            <p:nvPr/>
          </p:nvSpPr>
          <p:spPr>
            <a:xfrm>
              <a:off x="9221879" y="3219579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Oval 9">
              <a:extLst>
                <a:ext uri="{FF2B5EF4-FFF2-40B4-BE49-F238E27FC236}">
                  <a16:creationId xmlns:a16="http://schemas.microsoft.com/office/drawing/2014/main" id="{0C636896-23F0-A7EC-174F-1ABFB2E46F29}"/>
                </a:ext>
              </a:extLst>
            </p:cNvPr>
            <p:cNvSpPr/>
            <p:nvPr/>
          </p:nvSpPr>
          <p:spPr>
            <a:xfrm>
              <a:off x="9221879" y="3648858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Oval 9">
              <a:extLst>
                <a:ext uri="{FF2B5EF4-FFF2-40B4-BE49-F238E27FC236}">
                  <a16:creationId xmlns:a16="http://schemas.microsoft.com/office/drawing/2014/main" id="{969CF130-BF9F-15D6-EBC5-DEA8E70EB1A3}"/>
                </a:ext>
              </a:extLst>
            </p:cNvPr>
            <p:cNvSpPr/>
            <p:nvPr/>
          </p:nvSpPr>
          <p:spPr>
            <a:xfrm>
              <a:off x="9221879" y="4078137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Oval 9">
              <a:extLst>
                <a:ext uri="{FF2B5EF4-FFF2-40B4-BE49-F238E27FC236}">
                  <a16:creationId xmlns:a16="http://schemas.microsoft.com/office/drawing/2014/main" id="{85817919-FDCA-0062-0A81-0153C1F9DDB9}"/>
                </a:ext>
              </a:extLst>
            </p:cNvPr>
            <p:cNvSpPr/>
            <p:nvPr/>
          </p:nvSpPr>
          <p:spPr>
            <a:xfrm>
              <a:off x="9221879" y="4487538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Oval 9">
              <a:extLst>
                <a:ext uri="{FF2B5EF4-FFF2-40B4-BE49-F238E27FC236}">
                  <a16:creationId xmlns:a16="http://schemas.microsoft.com/office/drawing/2014/main" id="{11E211C1-68A9-B6DB-F794-80DFA8924717}"/>
                </a:ext>
              </a:extLst>
            </p:cNvPr>
            <p:cNvSpPr/>
            <p:nvPr/>
          </p:nvSpPr>
          <p:spPr>
            <a:xfrm>
              <a:off x="9221879" y="4923443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Oval 9">
              <a:extLst>
                <a:ext uri="{FF2B5EF4-FFF2-40B4-BE49-F238E27FC236}">
                  <a16:creationId xmlns:a16="http://schemas.microsoft.com/office/drawing/2014/main" id="{5F278E08-81AB-F015-8AB7-4A3157C16704}"/>
                </a:ext>
              </a:extLst>
            </p:cNvPr>
            <p:cNvSpPr/>
            <p:nvPr/>
          </p:nvSpPr>
          <p:spPr>
            <a:xfrm>
              <a:off x="9221879" y="5346095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Oval 9">
              <a:extLst>
                <a:ext uri="{FF2B5EF4-FFF2-40B4-BE49-F238E27FC236}">
                  <a16:creationId xmlns:a16="http://schemas.microsoft.com/office/drawing/2014/main" id="{EBE9305B-23DD-F245-CA7C-F42C19C14A6A}"/>
                </a:ext>
              </a:extLst>
            </p:cNvPr>
            <p:cNvSpPr/>
            <p:nvPr/>
          </p:nvSpPr>
          <p:spPr>
            <a:xfrm>
              <a:off x="9221879" y="5819861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Oval 9">
              <a:extLst>
                <a:ext uri="{FF2B5EF4-FFF2-40B4-BE49-F238E27FC236}">
                  <a16:creationId xmlns:a16="http://schemas.microsoft.com/office/drawing/2014/main" id="{6B44B43A-6EDD-EE90-E617-D18D37EB9987}"/>
                </a:ext>
              </a:extLst>
            </p:cNvPr>
            <p:cNvSpPr/>
            <p:nvPr/>
          </p:nvSpPr>
          <p:spPr>
            <a:xfrm>
              <a:off x="10356560" y="234776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Oval 9">
              <a:extLst>
                <a:ext uri="{FF2B5EF4-FFF2-40B4-BE49-F238E27FC236}">
                  <a16:creationId xmlns:a16="http://schemas.microsoft.com/office/drawing/2014/main" id="{4C4DC558-2BDD-5486-F3B2-F0D40CE1B7FD}"/>
                </a:ext>
              </a:extLst>
            </p:cNvPr>
            <p:cNvSpPr/>
            <p:nvPr/>
          </p:nvSpPr>
          <p:spPr>
            <a:xfrm>
              <a:off x="10356560" y="2796926"/>
              <a:ext cx="127104" cy="126391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Oval 9">
              <a:extLst>
                <a:ext uri="{FF2B5EF4-FFF2-40B4-BE49-F238E27FC236}">
                  <a16:creationId xmlns:a16="http://schemas.microsoft.com/office/drawing/2014/main" id="{76D926BA-DBC4-C1D9-6972-2789E3E56E35}"/>
                </a:ext>
              </a:extLst>
            </p:cNvPr>
            <p:cNvSpPr/>
            <p:nvPr/>
          </p:nvSpPr>
          <p:spPr>
            <a:xfrm>
              <a:off x="10356560" y="3219579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Oval 9">
              <a:extLst>
                <a:ext uri="{FF2B5EF4-FFF2-40B4-BE49-F238E27FC236}">
                  <a16:creationId xmlns:a16="http://schemas.microsoft.com/office/drawing/2014/main" id="{20DDEC09-66E1-664A-4FDB-119770256EC5}"/>
                </a:ext>
              </a:extLst>
            </p:cNvPr>
            <p:cNvSpPr/>
            <p:nvPr/>
          </p:nvSpPr>
          <p:spPr>
            <a:xfrm>
              <a:off x="10356560" y="364885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Oval 9">
              <a:extLst>
                <a:ext uri="{FF2B5EF4-FFF2-40B4-BE49-F238E27FC236}">
                  <a16:creationId xmlns:a16="http://schemas.microsoft.com/office/drawing/2014/main" id="{14E9A457-7E87-2C86-FAC3-425642CA5FCA}"/>
                </a:ext>
              </a:extLst>
            </p:cNvPr>
            <p:cNvSpPr/>
            <p:nvPr/>
          </p:nvSpPr>
          <p:spPr>
            <a:xfrm>
              <a:off x="10356560" y="4078137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Oval 9">
              <a:extLst>
                <a:ext uri="{FF2B5EF4-FFF2-40B4-BE49-F238E27FC236}">
                  <a16:creationId xmlns:a16="http://schemas.microsoft.com/office/drawing/2014/main" id="{3F258551-71FD-7321-D263-76F114BEFDA1}"/>
                </a:ext>
              </a:extLst>
            </p:cNvPr>
            <p:cNvSpPr/>
            <p:nvPr/>
          </p:nvSpPr>
          <p:spPr>
            <a:xfrm>
              <a:off x="10356560" y="448753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Oval 9">
              <a:extLst>
                <a:ext uri="{FF2B5EF4-FFF2-40B4-BE49-F238E27FC236}">
                  <a16:creationId xmlns:a16="http://schemas.microsoft.com/office/drawing/2014/main" id="{63C3DB60-BCAB-1584-519F-384061C94E23}"/>
                </a:ext>
              </a:extLst>
            </p:cNvPr>
            <p:cNvSpPr/>
            <p:nvPr/>
          </p:nvSpPr>
          <p:spPr>
            <a:xfrm>
              <a:off x="10356560" y="4923443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Oval 9">
              <a:extLst>
                <a:ext uri="{FF2B5EF4-FFF2-40B4-BE49-F238E27FC236}">
                  <a16:creationId xmlns:a16="http://schemas.microsoft.com/office/drawing/2014/main" id="{F3029002-8FA6-137B-408F-FA9726C1B24B}"/>
                </a:ext>
              </a:extLst>
            </p:cNvPr>
            <p:cNvSpPr/>
            <p:nvPr/>
          </p:nvSpPr>
          <p:spPr>
            <a:xfrm>
              <a:off x="10356560" y="5346095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Oval 9">
              <a:extLst>
                <a:ext uri="{FF2B5EF4-FFF2-40B4-BE49-F238E27FC236}">
                  <a16:creationId xmlns:a16="http://schemas.microsoft.com/office/drawing/2014/main" id="{34C477F6-6AE9-FC15-93BA-D1F07B5BE695}"/>
                </a:ext>
              </a:extLst>
            </p:cNvPr>
            <p:cNvSpPr/>
            <p:nvPr/>
          </p:nvSpPr>
          <p:spPr>
            <a:xfrm>
              <a:off x="10356560" y="5819861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Oval 9">
              <a:extLst>
                <a:ext uri="{FF2B5EF4-FFF2-40B4-BE49-F238E27FC236}">
                  <a16:creationId xmlns:a16="http://schemas.microsoft.com/office/drawing/2014/main" id="{57FCBF34-60ED-0AB3-D4D6-09A5FE573681}"/>
                </a:ext>
              </a:extLst>
            </p:cNvPr>
            <p:cNvSpPr/>
            <p:nvPr/>
          </p:nvSpPr>
          <p:spPr>
            <a:xfrm>
              <a:off x="11336437" y="234776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Oval 9">
              <a:extLst>
                <a:ext uri="{FF2B5EF4-FFF2-40B4-BE49-F238E27FC236}">
                  <a16:creationId xmlns:a16="http://schemas.microsoft.com/office/drawing/2014/main" id="{64B338F5-71E2-CE5A-2EE6-3EACB9C40ED2}"/>
                </a:ext>
              </a:extLst>
            </p:cNvPr>
            <p:cNvSpPr/>
            <p:nvPr/>
          </p:nvSpPr>
          <p:spPr>
            <a:xfrm>
              <a:off x="11336437" y="2796926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Oval 9">
              <a:extLst>
                <a:ext uri="{FF2B5EF4-FFF2-40B4-BE49-F238E27FC236}">
                  <a16:creationId xmlns:a16="http://schemas.microsoft.com/office/drawing/2014/main" id="{3CBA004D-D625-0574-95FB-B7FBC383B7AE}"/>
                </a:ext>
              </a:extLst>
            </p:cNvPr>
            <p:cNvSpPr/>
            <p:nvPr/>
          </p:nvSpPr>
          <p:spPr>
            <a:xfrm>
              <a:off x="11336437" y="3219579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Oval 9">
              <a:extLst>
                <a:ext uri="{FF2B5EF4-FFF2-40B4-BE49-F238E27FC236}">
                  <a16:creationId xmlns:a16="http://schemas.microsoft.com/office/drawing/2014/main" id="{9A1447B5-0F72-C3D5-1B46-D8D2E5089E1E}"/>
                </a:ext>
              </a:extLst>
            </p:cNvPr>
            <p:cNvSpPr/>
            <p:nvPr/>
          </p:nvSpPr>
          <p:spPr>
            <a:xfrm>
              <a:off x="11336437" y="3648858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Oval 9">
              <a:extLst>
                <a:ext uri="{FF2B5EF4-FFF2-40B4-BE49-F238E27FC236}">
                  <a16:creationId xmlns:a16="http://schemas.microsoft.com/office/drawing/2014/main" id="{433A72E8-1CE7-2707-9F80-791FEE6600E8}"/>
                </a:ext>
              </a:extLst>
            </p:cNvPr>
            <p:cNvSpPr/>
            <p:nvPr/>
          </p:nvSpPr>
          <p:spPr>
            <a:xfrm>
              <a:off x="11336437" y="4078137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Oval 9">
              <a:extLst>
                <a:ext uri="{FF2B5EF4-FFF2-40B4-BE49-F238E27FC236}">
                  <a16:creationId xmlns:a16="http://schemas.microsoft.com/office/drawing/2014/main" id="{4B68B309-9BBA-393A-5B82-EE6CDE7B3AFE}"/>
                </a:ext>
              </a:extLst>
            </p:cNvPr>
            <p:cNvSpPr/>
            <p:nvPr/>
          </p:nvSpPr>
          <p:spPr>
            <a:xfrm>
              <a:off x="11336437" y="4487538"/>
              <a:ext cx="127104" cy="126391"/>
            </a:xfrm>
            <a:prstGeom prst="ellipse">
              <a:avLst/>
            </a:prstGeom>
            <a:solidFill>
              <a:srgbClr val="929292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Oval 9">
              <a:extLst>
                <a:ext uri="{FF2B5EF4-FFF2-40B4-BE49-F238E27FC236}">
                  <a16:creationId xmlns:a16="http://schemas.microsoft.com/office/drawing/2014/main" id="{E45B00EB-B217-9F56-E69A-FBA35FC2ED1A}"/>
                </a:ext>
              </a:extLst>
            </p:cNvPr>
            <p:cNvSpPr/>
            <p:nvPr/>
          </p:nvSpPr>
          <p:spPr>
            <a:xfrm>
              <a:off x="11336437" y="4923443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Oval 9">
              <a:extLst>
                <a:ext uri="{FF2B5EF4-FFF2-40B4-BE49-F238E27FC236}">
                  <a16:creationId xmlns:a16="http://schemas.microsoft.com/office/drawing/2014/main" id="{1682E976-DF85-23FC-C2C8-EFD4968F5E57}"/>
                </a:ext>
              </a:extLst>
            </p:cNvPr>
            <p:cNvSpPr/>
            <p:nvPr/>
          </p:nvSpPr>
          <p:spPr>
            <a:xfrm>
              <a:off x="11336437" y="5346095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Oval 9">
              <a:extLst>
                <a:ext uri="{FF2B5EF4-FFF2-40B4-BE49-F238E27FC236}">
                  <a16:creationId xmlns:a16="http://schemas.microsoft.com/office/drawing/2014/main" id="{A6D7C45A-B481-B94D-F4F8-56474302E99A}"/>
                </a:ext>
              </a:extLst>
            </p:cNvPr>
            <p:cNvSpPr/>
            <p:nvPr/>
          </p:nvSpPr>
          <p:spPr>
            <a:xfrm>
              <a:off x="11336437" y="5819861"/>
              <a:ext cx="127104" cy="126391"/>
            </a:xfrm>
            <a:prstGeom prst="ellipse">
              <a:avLst/>
            </a:prstGeom>
            <a:solidFill>
              <a:srgbClr val="D5D5D5"/>
            </a:solidFill>
            <a:ln w="3175">
              <a:miter lim="400000"/>
            </a:ln>
          </p:spPr>
          <p:txBody>
            <a:bodyPr lIns="45719" rIns="45719" anchor="ctr"/>
            <a:lstStyle/>
            <a:p>
              <a:pPr marL="0" marR="0" lvl="0" indent="0" algn="ctr" defTabSz="914400" eaLnBrk="1" fontAlgn="auto" latinLnBrk="0" hangingPunct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890536B-2560-5A9C-6420-92D53249418C}"/>
              </a:ext>
            </a:extLst>
          </p:cNvPr>
          <p:cNvSpPr/>
          <p:nvPr/>
        </p:nvSpPr>
        <p:spPr>
          <a:xfrm>
            <a:off x="5970944" y="1670109"/>
            <a:ext cx="972946" cy="4434185"/>
          </a:xfrm>
          <a:prstGeom prst="rec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EFBE2D-AF3D-E77C-BAC5-22C9B0EDA791}"/>
              </a:ext>
            </a:extLst>
          </p:cNvPr>
          <p:cNvSpPr/>
          <p:nvPr/>
        </p:nvSpPr>
        <p:spPr>
          <a:xfrm>
            <a:off x="8914834" y="1670108"/>
            <a:ext cx="972946" cy="4434185"/>
          </a:xfrm>
          <a:prstGeom prst="rect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13" name="Slide Number">
            <a:extLst>
              <a:ext uri="{FF2B5EF4-FFF2-40B4-BE49-F238E27FC236}">
                <a16:creationId xmlns:a16="http://schemas.microsoft.com/office/drawing/2014/main" id="{CC07E6AB-2DF9-1507-5699-351D5A6B6ED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2248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icture 4" descr="Picture 4"/>
          <p:cNvPicPr>
            <a:picLocks noChangeAspect="1"/>
          </p:cNvPicPr>
          <p:nvPr/>
        </p:nvPicPr>
        <p:blipFill>
          <a:blip r:embed="rId2"/>
          <a:srcRect l="7522" t="3999" r="17478" b="20999"/>
          <a:stretch>
            <a:fillRect/>
          </a:stretch>
        </p:blipFill>
        <p:spPr>
          <a:xfrm>
            <a:off x="19" y="10"/>
            <a:ext cx="12191981" cy="6857990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Thank You"/>
          <p:cNvSpPr txBox="1"/>
          <p:nvPr/>
        </p:nvSpPr>
        <p:spPr>
          <a:xfrm>
            <a:off x="1679014" y="2542604"/>
            <a:ext cx="5408346" cy="177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80000"/>
              </a:lnSpc>
              <a:defRPr sz="7200"/>
            </a:lvl1pPr>
          </a:lstStyle>
          <a:p>
            <a:r>
              <a:rPr lang="en-US" dirty="0"/>
              <a:t>Section Divider Slide</a:t>
            </a:r>
            <a:endParaRPr dirty="0"/>
          </a:p>
        </p:txBody>
      </p:sp>
    </p:spTree>
  </p:cSld>
  <p:clrMapOvr>
    <a:masterClrMapping/>
  </p:clrMapOvr>
  <p:transition spd="slow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C641AA0-5AE4-78CD-A4CF-64004C797A32}"/>
              </a:ext>
            </a:extLst>
          </p:cNvPr>
          <p:cNvGrpSpPr/>
          <p:nvPr/>
        </p:nvGrpSpPr>
        <p:grpSpPr>
          <a:xfrm>
            <a:off x="380888" y="2315582"/>
            <a:ext cx="11430001" cy="3470912"/>
            <a:chOff x="380888" y="2315582"/>
            <a:chExt cx="11430001" cy="3470912"/>
          </a:xfrm>
        </p:grpSpPr>
        <p:sp>
          <p:nvSpPr>
            <p:cNvPr id="154" name="Rectangle"/>
            <p:cNvSpPr/>
            <p:nvPr/>
          </p:nvSpPr>
          <p:spPr>
            <a:xfrm>
              <a:off x="380888" y="2315582"/>
              <a:ext cx="11430001" cy="3470912"/>
            </a:xfrm>
            <a:prstGeom prst="roundRect">
              <a:avLst>
                <a:gd name="adj" fmla="val 0"/>
              </a:avLst>
            </a:prstGeom>
            <a:solidFill>
              <a:srgbClr val="F2F2F2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162" name="TextBox 4"/>
            <p:cNvSpPr txBox="1"/>
            <p:nvPr/>
          </p:nvSpPr>
          <p:spPr>
            <a:xfrm>
              <a:off x="422473" y="2377858"/>
              <a:ext cx="1003599" cy="37084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>
                <a:defRPr sz="1000"/>
              </a:lvl1pPr>
            </a:lstStyle>
            <a:p>
              <a:r>
                <a:rPr dirty="0"/>
                <a:t>North America </a:t>
              </a:r>
              <a:r>
                <a:rPr dirty="0" err="1"/>
                <a:t>Clinique.com</a:t>
              </a:r>
              <a:endParaRPr dirty="0"/>
            </a:p>
          </p:txBody>
        </p:sp>
      </p:grpSp>
      <p:sp>
        <p:nvSpPr>
          <p:cNvPr id="153" name="Clinique is leveraging the High-Fi launch to drive Earned and Owned—gaining +9 ranks in EMV, +9% YOY."/>
          <p:cNvSpPr txBox="1"/>
          <p:nvPr/>
        </p:nvSpPr>
        <p:spPr>
          <a:xfrm>
            <a:off x="355600" y="359917"/>
            <a:ext cx="11392003" cy="743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r>
              <a:rPr dirty="0"/>
              <a:t>In FY25-27, Clinique’s evolved hero strategy will profitably drive the business while scaling more accretive heroes for Clinique.</a:t>
            </a:r>
          </a:p>
        </p:txBody>
      </p:sp>
      <p:pic>
        <p:nvPicPr>
          <p:cNvPr id="155" name="Picture 14" descr="Picture 14"/>
          <p:cNvPicPr>
            <a:picLocks noChangeAspect="1"/>
          </p:cNvPicPr>
          <p:nvPr/>
        </p:nvPicPr>
        <p:blipFill>
          <a:blip r:embed="rId2"/>
          <a:srcRect l="30662" t="13442" r="29077" b="7983"/>
          <a:stretch>
            <a:fillRect/>
          </a:stretch>
        </p:blipFill>
        <p:spPr>
          <a:xfrm>
            <a:off x="1892403" y="1879131"/>
            <a:ext cx="958958" cy="18715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Picture 16" descr="Picture 16"/>
          <p:cNvPicPr>
            <a:picLocks noChangeAspect="1"/>
          </p:cNvPicPr>
          <p:nvPr/>
        </p:nvPicPr>
        <p:blipFill>
          <a:blip r:embed="rId3"/>
          <a:srcRect l="17900" t="29774" r="17900" b="8400"/>
          <a:stretch>
            <a:fillRect/>
          </a:stretch>
        </p:blipFill>
        <p:spPr>
          <a:xfrm>
            <a:off x="3421548" y="2582867"/>
            <a:ext cx="1212859" cy="11680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Picture 18" descr="Picture 18"/>
          <p:cNvPicPr>
            <a:picLocks noChangeAspect="1"/>
          </p:cNvPicPr>
          <p:nvPr/>
        </p:nvPicPr>
        <p:blipFill>
          <a:blip r:embed="rId4"/>
          <a:srcRect l="36627" t="15622" r="38299" b="8807"/>
          <a:stretch>
            <a:fillRect/>
          </a:stretch>
        </p:blipFill>
        <p:spPr>
          <a:xfrm>
            <a:off x="5414676" y="1625221"/>
            <a:ext cx="705220" cy="21255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Picture 20" descr="Picture 20"/>
          <p:cNvPicPr>
            <a:picLocks noChangeAspect="1"/>
          </p:cNvPicPr>
          <p:nvPr/>
        </p:nvPicPr>
        <p:blipFill>
          <a:blip r:embed="rId5"/>
          <a:srcRect l="30630" t="26238" r="34052" b="7904"/>
          <a:stretch>
            <a:fillRect/>
          </a:stretch>
        </p:blipFill>
        <p:spPr>
          <a:xfrm>
            <a:off x="6900200" y="2060624"/>
            <a:ext cx="906491" cy="16902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Picture 22" descr="Picture 22"/>
          <p:cNvPicPr>
            <a:picLocks noChangeAspect="1"/>
          </p:cNvPicPr>
          <p:nvPr/>
        </p:nvPicPr>
        <p:blipFill>
          <a:blip r:embed="rId6"/>
          <a:srcRect l="36194" t="13957" r="35730" b="8068"/>
          <a:stretch>
            <a:fillRect/>
          </a:stretch>
        </p:blipFill>
        <p:spPr>
          <a:xfrm>
            <a:off x="8683345" y="1792290"/>
            <a:ext cx="705202" cy="19586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Picture 24" descr="Picture 24"/>
          <p:cNvPicPr>
            <a:picLocks noChangeAspect="1"/>
          </p:cNvPicPr>
          <p:nvPr/>
        </p:nvPicPr>
        <p:blipFill>
          <a:blip r:embed="rId7"/>
          <a:srcRect l="33669" t="23668" r="38113" b="8135"/>
          <a:stretch>
            <a:fillRect/>
          </a:stretch>
        </p:blipFill>
        <p:spPr>
          <a:xfrm>
            <a:off x="10391054" y="1750223"/>
            <a:ext cx="827715" cy="200049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61" name="Table 3"/>
          <p:cNvGraphicFramePr/>
          <p:nvPr/>
        </p:nvGraphicFramePr>
        <p:xfrm>
          <a:off x="382459" y="3746523"/>
          <a:ext cx="11430099" cy="2038496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263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90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2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63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90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345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01468">
                <a:tc>
                  <a:txBody>
                    <a:bodyPr/>
                    <a:lstStyle/>
                    <a:p>
                      <a:pPr indent="63500" algn="l" defTabSz="292100">
                        <a:defRPr sz="1800"/>
                      </a:pPr>
                      <a:r>
                        <a:rPr sz="1000" dirty="0">
                          <a:sym typeface="Cliniques Helvetica Neue Lt"/>
                        </a:rPr>
                        <a:t>Key Role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sz="1000" dirty="0">
                          <a:sym typeface="Cliniques Helvetica Neue Lt"/>
                        </a:rPr>
                        <a:t>Derma DNA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sz="1000">
                          <a:sym typeface="Cliniques Helvetica Neue Lt"/>
                        </a:rPr>
                        <a:t>Prestige Aesthetics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sz="1000">
                          <a:sym typeface="Cliniques Helvetica Neue Lt"/>
                        </a:rPr>
                        <a:t>Regional Hero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sz="1000">
                          <a:sym typeface="Cliniques Helvetica Neue Lt"/>
                        </a:rPr>
                        <a:t>“Active Makeup”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sz="1000">
                          <a:sym typeface="Cliniques Helvetica Neue Lt"/>
                        </a:rPr>
                        <a:t>TikTok Virality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sz="1000">
                          <a:sym typeface="Cliniques Helvetica Neue Lt"/>
                        </a:rPr>
                        <a:t>Eye Safety Promise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indent="63500" algn="l" defTabSz="292100"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Recruitment</a:t>
                      </a:r>
                      <a:r>
                        <a:rPr baseline="31999" dirty="0"/>
                        <a:t>**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indent="63500" algn="l" defTabSz="292100"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Brand Repeat</a:t>
                      </a:r>
                      <a:r>
                        <a:rPr baseline="31999" dirty="0"/>
                        <a:t>**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indent="63500" algn="l" defTabSz="292100">
                        <a:defRPr sz="1800"/>
                      </a:pPr>
                      <a:r>
                        <a:rPr sz="1000" dirty="0">
                          <a:sym typeface="Cliniques Helvetica Neue Lt"/>
                        </a:rPr>
                        <a:t>Ratings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257">
                <a:tc>
                  <a:txBody>
                    <a:bodyPr/>
                    <a:lstStyle/>
                    <a:p>
                      <a:pPr indent="63500" algn="l" defTabSz="292100"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COGS</a:t>
                      </a:r>
                      <a:r>
                        <a:rPr baseline="31999" dirty="0"/>
                        <a:t>*</a:t>
                      </a: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XX</a:t>
                      </a:r>
                      <a:r>
                        <a:rPr sz="1000" dirty="0">
                          <a:sym typeface="Cliniques Helvetica Neue Lt"/>
                        </a:rPr>
                        <a:t>%</a:t>
                      </a: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3" name="Text Placeholder 32"/>
          <p:cNvSpPr txBox="1"/>
          <p:nvPr/>
        </p:nvSpPr>
        <p:spPr>
          <a:xfrm>
            <a:off x="361803" y="6133819"/>
            <a:ext cx="7603000" cy="138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432" tIns="27432" rIns="27432" bIns="27432">
            <a:spAutoFit/>
          </a:bodyPr>
          <a:lstStyle>
            <a:lvl1pPr defTabSz="1219168">
              <a:defRPr sz="700"/>
            </a:lvl1pPr>
          </a:lstStyle>
          <a:p>
            <a:r>
              <a:rPr dirty="0"/>
              <a:t>*COGS % of GS excluding Travel Retail and Sets (November HANA Data). **Brand repeat/recruit based on North America </a:t>
            </a:r>
            <a:r>
              <a:rPr dirty="0" err="1"/>
              <a:t>Brand.com</a:t>
            </a:r>
            <a:r>
              <a:rPr dirty="0"/>
              <a:t>, 12 Months Ending Dec 2023</a:t>
            </a:r>
          </a:p>
        </p:txBody>
      </p:sp>
      <p:sp>
        <p:nvSpPr>
          <p:cNvPr id="2" name="Slide Number">
            <a:extLst>
              <a:ext uri="{FF2B5EF4-FFF2-40B4-BE49-F238E27FC236}">
                <a16:creationId xmlns:a16="http://schemas.microsoft.com/office/drawing/2014/main" id="{6736864F-2D34-A21B-5498-7F9433324668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76</a:t>
            </a:fld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linique is leveraging the High-Fi launch to drive Earned and Owned—gaining +9 ranks in EMV, +9% YOY."/>
          <p:cNvSpPr txBox="1"/>
          <p:nvPr/>
        </p:nvSpPr>
        <p:spPr>
          <a:xfrm>
            <a:off x="355600" y="359917"/>
            <a:ext cx="11645900" cy="743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r>
              <a:rPr dirty="0"/>
              <a:t>In Western markets, Clinique’s focus is on 3 core consumers. There is also an important opportunity to grow share of Men and Skin of Color across all groups.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317345-CF3B-898B-A1E9-FE26558D57B0}"/>
              </a:ext>
            </a:extLst>
          </p:cNvPr>
          <p:cNvGrpSpPr/>
          <p:nvPr/>
        </p:nvGrpSpPr>
        <p:grpSpPr>
          <a:xfrm>
            <a:off x="4203700" y="1394938"/>
            <a:ext cx="3784602" cy="4075278"/>
            <a:chOff x="4203700" y="1394938"/>
            <a:chExt cx="3784602" cy="4075278"/>
          </a:xfrm>
        </p:grpSpPr>
        <p:pic>
          <p:nvPicPr>
            <p:cNvPr id="166" name="image28.jpeg" descr="image28.jpeg"/>
            <p:cNvPicPr>
              <a:picLocks noChangeAspect="1"/>
            </p:cNvPicPr>
            <p:nvPr/>
          </p:nvPicPr>
          <p:blipFill rotWithShape="1">
            <a:blip r:embed="rId3"/>
            <a:srcRect l="440" t="2291" r="440" b="8455"/>
            <a:stretch/>
          </p:blipFill>
          <p:spPr>
            <a:xfrm>
              <a:off x="4203700" y="2252133"/>
              <a:ext cx="3784602" cy="3210928"/>
            </a:xfrm>
            <a:prstGeom prst="rect">
              <a:avLst/>
            </a:prstGeom>
            <a:ln w="12700">
              <a:miter lim="400000"/>
            </a:ln>
          </p:spPr>
        </p:pic>
        <p:graphicFrame>
          <p:nvGraphicFramePr>
            <p:cNvPr id="170" name="Table 1-1"/>
            <p:cNvGraphicFramePr/>
            <p:nvPr/>
          </p:nvGraphicFramePr>
          <p:xfrm>
            <a:off x="4203700" y="1394938"/>
            <a:ext cx="3784600" cy="4075278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37846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846285">
                  <a:tc>
                    <a:txBody>
                      <a:bodyPr/>
                      <a:lstStyle/>
                      <a:p>
                        <a:pPr marL="63500" marR="63500" algn="l" defTabSz="1219168">
                          <a:defRPr sz="1400" spc="0">
                            <a:sym typeface="Cliniques Helvetica Neue Lt"/>
                          </a:defRPr>
                        </a:pPr>
                        <a:r>
                          <a:rPr dirty="0"/>
                          <a:t>Millennials</a:t>
                        </a:r>
                      </a:p>
                      <a:p>
                        <a:pPr marL="63500" marR="63500" algn="l" defTabSz="1219168">
                          <a:spcBef>
                            <a:spcPts val="400"/>
                          </a:spcBef>
                          <a:defRPr sz="1100">
                            <a:sym typeface="Cliniques Helvetica Neue Lt"/>
                          </a:defRPr>
                        </a:pPr>
                        <a:r>
                          <a:rPr dirty="0"/>
                          <a:t>Millennials and above who used Clinique in the past </a:t>
                        </a:r>
                        <a:br>
                          <a:rPr dirty="0"/>
                        </a:br>
                        <a:r>
                          <a:rPr dirty="0"/>
                          <a:t>and not sure why they ever stopped. 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221838">
                  <a:tc>
                    <a:txBody>
                      <a:bodyPr/>
                      <a:lstStyle/>
                      <a:p>
                        <a:pPr marL="190500" algn="l" defTabSz="1217612">
                          <a:lnSpc>
                            <a:spcPct val="90000"/>
                          </a:lnSpc>
                          <a:defRPr sz="1400">
                            <a:sym typeface="Cliniques Helvetica Neue Lt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7364F37-C4E1-411C-430F-BFBFBA152B23}"/>
              </a:ext>
            </a:extLst>
          </p:cNvPr>
          <p:cNvGrpSpPr/>
          <p:nvPr/>
        </p:nvGrpSpPr>
        <p:grpSpPr>
          <a:xfrm>
            <a:off x="8026399" y="1394938"/>
            <a:ext cx="3784602" cy="4075453"/>
            <a:chOff x="8026399" y="1394938"/>
            <a:chExt cx="3784602" cy="4075453"/>
          </a:xfrm>
        </p:grpSpPr>
        <p:pic>
          <p:nvPicPr>
            <p:cNvPr id="165" name="image28.jpeg" descr="image28.jpeg"/>
            <p:cNvPicPr>
              <a:picLocks noChangeAspect="1"/>
            </p:cNvPicPr>
            <p:nvPr/>
          </p:nvPicPr>
          <p:blipFill rotWithShape="1">
            <a:blip r:embed="rId4"/>
            <a:srcRect l="35704" t="3394" r="4948" b="21078"/>
            <a:stretch/>
          </p:blipFill>
          <p:spPr>
            <a:xfrm>
              <a:off x="8026399" y="2252133"/>
              <a:ext cx="3784602" cy="3210928"/>
            </a:xfrm>
            <a:prstGeom prst="rect">
              <a:avLst/>
            </a:prstGeom>
            <a:ln w="12700">
              <a:miter lim="400000"/>
            </a:ln>
          </p:spPr>
        </p:pic>
        <p:graphicFrame>
          <p:nvGraphicFramePr>
            <p:cNvPr id="171" name="Table 1-1-1"/>
            <p:cNvGraphicFramePr/>
            <p:nvPr/>
          </p:nvGraphicFramePr>
          <p:xfrm>
            <a:off x="8026399" y="1394938"/>
            <a:ext cx="3784600" cy="4075453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37846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846110">
                  <a:tc>
                    <a:txBody>
                      <a:bodyPr/>
                      <a:lstStyle/>
                      <a:p>
                        <a:pPr marL="63500" marR="63500" algn="l" defTabSz="1219168">
                          <a:defRPr sz="1400" spc="0">
                            <a:sym typeface="Cliniques Helvetica Neue Lt"/>
                          </a:defRPr>
                        </a:pPr>
                        <a:r>
                          <a:rPr dirty="0"/>
                          <a:t>Ageless</a:t>
                        </a:r>
                      </a:p>
                      <a:p>
                        <a:pPr marL="63500" marR="63500" algn="l" defTabSz="1219168">
                          <a:spcBef>
                            <a:spcPts val="400"/>
                          </a:spcBef>
                          <a:defRPr sz="1100">
                            <a:sym typeface="Cliniques Helvetica Neue Lt"/>
                          </a:defRPr>
                        </a:pPr>
                        <a:r>
                          <a:rPr dirty="0"/>
                          <a:t>Clinique’s current strength globally with Gen X an </a:t>
                        </a:r>
                        <a:br>
                          <a:rPr dirty="0"/>
                        </a:br>
                        <a:r>
                          <a:rPr dirty="0"/>
                          <a:t>ongoing recruitment opportunity.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222013">
                  <a:tc>
                    <a:txBody>
                      <a:bodyPr/>
                      <a:lstStyle/>
                      <a:p>
                        <a:pPr marL="190500" algn="l" defTabSz="1217612">
                          <a:lnSpc>
                            <a:spcPct val="90000"/>
                          </a:lnSpc>
                          <a:defRPr sz="1400">
                            <a:sym typeface="Cliniques Helvetica Neue Lt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C969168-2E20-9FBF-200E-5A182D370CE3}"/>
              </a:ext>
            </a:extLst>
          </p:cNvPr>
          <p:cNvGrpSpPr/>
          <p:nvPr/>
        </p:nvGrpSpPr>
        <p:grpSpPr>
          <a:xfrm>
            <a:off x="381000" y="1394939"/>
            <a:ext cx="3784602" cy="4070030"/>
            <a:chOff x="381000" y="1394939"/>
            <a:chExt cx="3784602" cy="4070030"/>
          </a:xfrm>
        </p:grpSpPr>
        <p:pic>
          <p:nvPicPr>
            <p:cNvPr id="167" name="image28.jpeg" descr="image28.jpeg"/>
            <p:cNvPicPr>
              <a:picLocks noChangeAspect="1"/>
            </p:cNvPicPr>
            <p:nvPr/>
          </p:nvPicPr>
          <p:blipFill rotWithShape="1">
            <a:blip r:embed="rId5"/>
            <a:srcRect l="16605" t="6686" r="19188" b="11602"/>
            <a:stretch/>
          </p:blipFill>
          <p:spPr>
            <a:xfrm>
              <a:off x="381000" y="2252133"/>
              <a:ext cx="3784602" cy="3210928"/>
            </a:xfrm>
            <a:prstGeom prst="rect">
              <a:avLst/>
            </a:prstGeom>
            <a:ln w="12700">
              <a:miter lim="400000"/>
            </a:ln>
          </p:spPr>
        </p:pic>
        <p:graphicFrame>
          <p:nvGraphicFramePr>
            <p:cNvPr id="172" name="Table 1-1-2"/>
            <p:cNvGraphicFramePr/>
            <p:nvPr/>
          </p:nvGraphicFramePr>
          <p:xfrm>
            <a:off x="381000" y="1394939"/>
            <a:ext cx="3784600" cy="407003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37846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817332">
                  <a:tc>
                    <a:txBody>
                      <a:bodyPr/>
                      <a:lstStyle/>
                      <a:p>
                        <a:pPr indent="63500" algn="l" defTabSz="1219168">
                          <a:defRPr sz="1400" spc="0">
                            <a:sym typeface="Cliniques Helvetica Neue Lt"/>
                          </a:defRPr>
                        </a:pPr>
                        <a:r>
                          <a:rPr dirty="0"/>
                          <a:t>College Students</a:t>
                        </a:r>
                      </a:p>
                      <a:p>
                        <a:pPr marL="63500" marR="63500" algn="l" defTabSz="1219168">
                          <a:spcBef>
                            <a:spcPts val="400"/>
                          </a:spcBef>
                          <a:defRPr sz="1100">
                            <a:sym typeface="Cliniques Helvetica Neue Lt"/>
                          </a:defRPr>
                        </a:pPr>
                        <a:r>
                          <a:rPr dirty="0"/>
                          <a:t>Clinique’s key life-stage of Gen Z who have relatively lower awareness of Clinique.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216590">
                  <a:tc>
                    <a:txBody>
                      <a:bodyPr/>
                      <a:lstStyle/>
                      <a:p>
                        <a:pPr marL="190500" algn="l" defTabSz="1217612">
                          <a:lnSpc>
                            <a:spcPct val="90000"/>
                          </a:lnSpc>
                          <a:defRPr sz="1400">
                            <a:sym typeface="Cliniques Helvetica Neue Lt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</p:grpSp>
      <p:sp>
        <p:nvSpPr>
          <p:cNvPr id="2" name="Slide Number">
            <a:extLst>
              <a:ext uri="{FF2B5EF4-FFF2-40B4-BE49-F238E27FC236}">
                <a16:creationId xmlns:a16="http://schemas.microsoft.com/office/drawing/2014/main" id="{3A62F8F7-E87C-0EC9-1FE5-48FA7312807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77</a:t>
            </a:fld>
            <a:endParaRPr/>
          </a:p>
        </p:txBody>
      </p:sp>
      <p:grpSp>
        <p:nvGrpSpPr>
          <p:cNvPr id="175" name="Group"/>
          <p:cNvGrpSpPr/>
          <p:nvPr/>
        </p:nvGrpSpPr>
        <p:grpSpPr>
          <a:xfrm>
            <a:off x="4337597" y="5225777"/>
            <a:ext cx="7323747" cy="250605"/>
            <a:chOff x="-2617358" y="-5493"/>
            <a:chExt cx="7323745" cy="250603"/>
          </a:xfrm>
        </p:grpSpPr>
        <p:sp>
          <p:nvSpPr>
            <p:cNvPr id="173" name="Rectangle"/>
            <p:cNvSpPr/>
            <p:nvPr/>
          </p:nvSpPr>
          <p:spPr>
            <a:xfrm>
              <a:off x="-2617358" y="0"/>
              <a:ext cx="7323745" cy="24511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174" name="Reactivate Lapsed + Recruit New"/>
            <p:cNvSpPr txBox="1"/>
            <p:nvPr/>
          </p:nvSpPr>
          <p:spPr>
            <a:xfrm>
              <a:off x="76774" y="-5493"/>
              <a:ext cx="1935481" cy="218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 defTabSz="412750">
                <a:defRPr sz="1000"/>
              </a:lvl1pPr>
            </a:lstStyle>
            <a:p>
              <a:r>
                <a:rPr dirty="0"/>
                <a:t>Reactivate Lapsed + Recruit New</a:t>
              </a:r>
            </a:p>
          </p:txBody>
        </p:sp>
      </p:grpSp>
      <p:sp>
        <p:nvSpPr>
          <p:cNvPr id="176" name="Strategically reach Men and Skin of Color. Strategically seed with Gen Alpha."/>
          <p:cNvSpPr txBox="1"/>
          <p:nvPr/>
        </p:nvSpPr>
        <p:spPr>
          <a:xfrm>
            <a:off x="377057" y="5466942"/>
            <a:ext cx="11433941" cy="630936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90500" tIns="190500" rIns="190500" bIns="190500">
            <a:spAutoFit/>
          </a:bodyPr>
          <a:lstStyle>
            <a:lvl1pPr algn="ctr">
              <a:defRPr sz="1600"/>
            </a:lvl1pPr>
          </a:lstStyle>
          <a:p>
            <a:r>
              <a:rPr dirty="0"/>
              <a:t>Strategically reach Men and Skin of Color. Strategically seed with Gen Alpha.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:a16="http://schemas.microsoft.com/office/drawing/2014/main" id="{3A62F8F7-E87C-0EC9-1FE5-48FA7312807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78</a:t>
            </a:fld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22AAABB-B6DE-9D6D-670B-D7F318E09DE3}"/>
              </a:ext>
            </a:extLst>
          </p:cNvPr>
          <p:cNvGrpSpPr/>
          <p:nvPr/>
        </p:nvGrpSpPr>
        <p:grpSpPr>
          <a:xfrm>
            <a:off x="382605" y="1394939"/>
            <a:ext cx="3782995" cy="4702621"/>
            <a:chOff x="382605" y="1394939"/>
            <a:chExt cx="3782995" cy="4702621"/>
          </a:xfrm>
        </p:grpSpPr>
        <p:pic>
          <p:nvPicPr>
            <p:cNvPr id="13" name="Picture Placeholder 4" descr="A close-up of a product&#10;&#10;Description automatically generated">
              <a:extLst>
                <a:ext uri="{FF2B5EF4-FFF2-40B4-BE49-F238E27FC236}">
                  <a16:creationId xmlns:a16="http://schemas.microsoft.com/office/drawing/2014/main" id="{449AD5FB-C423-49D8-0F0B-6DD0DFDA3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60" t="21719" r="43007" b="22761"/>
            <a:stretch/>
          </p:blipFill>
          <p:spPr>
            <a:xfrm>
              <a:off x="382605" y="1864733"/>
              <a:ext cx="3778456" cy="4232826"/>
            </a:xfrm>
            <a:prstGeom prst="rect">
              <a:avLst/>
            </a:prstGeom>
          </p:spPr>
        </p:pic>
        <p:graphicFrame>
          <p:nvGraphicFramePr>
            <p:cNvPr id="3" name="Table 1">
              <a:extLst>
                <a:ext uri="{FF2B5EF4-FFF2-40B4-BE49-F238E27FC236}">
                  <a16:creationId xmlns:a16="http://schemas.microsoft.com/office/drawing/2014/main" id="{F0D85E48-E40C-B4D4-A456-64F5807EC242}"/>
                </a:ext>
              </a:extLst>
            </p:cNvPr>
            <p:cNvGraphicFramePr/>
            <p:nvPr/>
          </p:nvGraphicFramePr>
          <p:xfrm>
            <a:off x="384048" y="1394939"/>
            <a:ext cx="3781552" cy="4702621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378155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467293">
                  <a:tc>
                    <a:txBody>
                      <a:bodyPr/>
                      <a:lstStyle/>
                      <a:p>
                        <a:pPr algn="ctr" defTabSz="1219168"/>
                        <a:r>
                          <a:rPr lang="en-US" sz="1400" dirty="0"/>
                          <a:t>Scale Accretive Heroes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235261">
                  <a:tc>
                    <a:txBody>
                      <a:bodyPr/>
                      <a:lstStyle/>
                      <a:p>
                        <a:pPr marL="190500" marR="127000" algn="l"/>
                        <a:endParaRPr lang="en-US" sz="1100"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D9254FC-9B3D-C7B8-AE4E-4744CCDD7C2C}"/>
              </a:ext>
            </a:extLst>
          </p:cNvPr>
          <p:cNvGrpSpPr/>
          <p:nvPr/>
        </p:nvGrpSpPr>
        <p:grpSpPr>
          <a:xfrm>
            <a:off x="4205223" y="1394938"/>
            <a:ext cx="3781553" cy="4702621"/>
            <a:chOff x="4205223" y="1394938"/>
            <a:chExt cx="3781553" cy="4702621"/>
          </a:xfrm>
        </p:grpSpPr>
        <p:pic>
          <p:nvPicPr>
            <p:cNvPr id="14" name="Picture Placeholder 15" descr="A shelf of cosmetics on a white background&#10;&#10;Description automatically generated">
              <a:extLst>
                <a:ext uri="{FF2B5EF4-FFF2-40B4-BE49-F238E27FC236}">
                  <a16:creationId xmlns:a16="http://schemas.microsoft.com/office/drawing/2014/main" id="{A5F897DA-88E7-31C7-00DE-D7A99E10D6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27" t="24896" r="33457" b="48199"/>
            <a:stretch/>
          </p:blipFill>
          <p:spPr>
            <a:xfrm>
              <a:off x="4205223" y="1864733"/>
              <a:ext cx="3778455" cy="4232826"/>
            </a:xfrm>
            <a:prstGeom prst="rect">
              <a:avLst/>
            </a:prstGeom>
          </p:spPr>
        </p:pic>
        <p:graphicFrame>
          <p:nvGraphicFramePr>
            <p:cNvPr id="7" name="Table 1">
              <a:extLst>
                <a:ext uri="{FF2B5EF4-FFF2-40B4-BE49-F238E27FC236}">
                  <a16:creationId xmlns:a16="http://schemas.microsoft.com/office/drawing/2014/main" id="{3D479763-7CFB-3241-3A88-E7EFB2989F47}"/>
                </a:ext>
              </a:extLst>
            </p:cNvPr>
            <p:cNvGraphicFramePr/>
            <p:nvPr/>
          </p:nvGraphicFramePr>
          <p:xfrm>
            <a:off x="4205224" y="1394938"/>
            <a:ext cx="3781552" cy="4702621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378155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467293">
                  <a:tc>
                    <a:txBody>
                      <a:bodyPr/>
                      <a:lstStyle/>
                      <a:p>
                        <a:pPr algn="ctr" defTabSz="1219168"/>
                        <a:r>
                          <a:rPr lang="en-US" sz="1400" dirty="0"/>
                          <a:t>Accelerate Accretive Regions + Channels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235261">
                  <a:tc>
                    <a:txBody>
                      <a:bodyPr/>
                      <a:lstStyle/>
                      <a:p>
                        <a:pPr marL="190500" marR="127000" algn="l"/>
                        <a:endParaRPr lang="en-US" sz="1100"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B340BE-41DF-F7B7-1749-32EE85B3F09A}"/>
              </a:ext>
            </a:extLst>
          </p:cNvPr>
          <p:cNvGrpSpPr/>
          <p:nvPr/>
        </p:nvGrpSpPr>
        <p:grpSpPr>
          <a:xfrm>
            <a:off x="8029447" y="1394938"/>
            <a:ext cx="3781552" cy="4702621"/>
            <a:chOff x="8029447" y="1394938"/>
            <a:chExt cx="3781552" cy="4702621"/>
          </a:xfrm>
        </p:grpSpPr>
        <p:pic>
          <p:nvPicPr>
            <p:cNvPr id="12" name="Picture Placeholder 36" descr="A close up of a bottle&#10;&#10;Description automatically generated">
              <a:extLst>
                <a:ext uri="{FF2B5EF4-FFF2-40B4-BE49-F238E27FC236}">
                  <a16:creationId xmlns:a16="http://schemas.microsoft.com/office/drawing/2014/main" id="{47DD3671-230D-29A5-26A2-86FCD08CDB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72" t="18504" r="14392" b="1441"/>
            <a:stretch/>
          </p:blipFill>
          <p:spPr>
            <a:xfrm>
              <a:off x="8030941" y="1864733"/>
              <a:ext cx="3777011" cy="4232826"/>
            </a:xfrm>
            <a:prstGeom prst="rect">
              <a:avLst/>
            </a:prstGeom>
          </p:spPr>
        </p:pic>
        <p:graphicFrame>
          <p:nvGraphicFramePr>
            <p:cNvPr id="8" name="Table 1">
              <a:extLst>
                <a:ext uri="{FF2B5EF4-FFF2-40B4-BE49-F238E27FC236}">
                  <a16:creationId xmlns:a16="http://schemas.microsoft.com/office/drawing/2014/main" id="{358FE375-AA35-A48F-BA60-E74D1552B80E}"/>
                </a:ext>
              </a:extLst>
            </p:cNvPr>
            <p:cNvGraphicFramePr/>
            <p:nvPr/>
          </p:nvGraphicFramePr>
          <p:xfrm>
            <a:off x="8029447" y="1394938"/>
            <a:ext cx="3781552" cy="4702621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3781552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</a:tblGrid>
                <a:tr h="467293">
                  <a:tc>
                    <a:txBody>
                      <a:bodyPr/>
                      <a:lstStyle/>
                      <a:p>
                        <a:pPr algn="ctr" defTabSz="1219168"/>
                        <a:r>
                          <a:rPr lang="en-US" sz="1400" dirty="0"/>
                          <a:t>Deliver COGS Revolution Savings</a:t>
                        </a:r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235261">
                  <a:tc>
                    <a:txBody>
                      <a:bodyPr/>
                      <a:lstStyle/>
                      <a:p>
                        <a:pPr marL="190500" marR="127000" algn="l"/>
                        <a:endParaRPr lang="en-US" sz="1100" dirty="0"/>
                      </a:p>
                    </a:txBody>
                    <a:tcPr marL="50800" marR="50800" marT="50800" marB="50800" anchor="ctr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</p:grp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63D4119-56AF-604E-6ABC-48FA0042FF63}"/>
              </a:ext>
            </a:extLst>
          </p:cNvPr>
          <p:cNvSpPr txBox="1"/>
          <p:nvPr/>
        </p:nvSpPr>
        <p:spPr>
          <a:xfrm>
            <a:off x="355600" y="359917"/>
            <a:ext cx="116459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Clinique is making 3 financial pivots to transform the P/L and maximize profitability.</a:t>
            </a:r>
          </a:p>
        </p:txBody>
      </p:sp>
    </p:spTree>
    <p:extLst>
      <p:ext uri="{BB962C8B-B14F-4D97-AF65-F5344CB8AC3E}">
        <p14:creationId xmlns:p14="http://schemas.microsoft.com/office/powerpoint/2010/main" val="29339188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Table 1">
            <a:extLst>
              <a:ext uri="{FF2B5EF4-FFF2-40B4-BE49-F238E27FC236}">
                <a16:creationId xmlns:a16="http://schemas.microsoft.com/office/drawing/2014/main" id="{8B9C4676-46CA-A88B-9573-3AE4C5924833}"/>
              </a:ext>
            </a:extLst>
          </p:cNvPr>
          <p:cNvGraphicFramePr/>
          <p:nvPr/>
        </p:nvGraphicFramePr>
        <p:xfrm>
          <a:off x="384048" y="4384084"/>
          <a:ext cx="2266387" cy="140093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66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95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40404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Inter"/>
                          <a:cs typeface="Inter"/>
                          <a:sym typeface="Inter"/>
                        </a:rPr>
                        <a:t>Gen Z</a:t>
                      </a:r>
                      <a:r>
                        <a:rPr kumimoji="0" lang="en-US" sz="10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40404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Inter"/>
                          <a:cs typeface="Inter"/>
                          <a:sym typeface="Inter"/>
                        </a:rPr>
                        <a:t>3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3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+XXM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Consumers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+XX pts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MOB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3A5603-1389-9FC9-7B7E-E56E757A43E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sp>
        <p:nvSpPr>
          <p:cNvPr id="2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15C01A7-6312-28EA-1AAF-88EC60E6C9A5}"/>
              </a:ext>
            </a:extLst>
          </p:cNvPr>
          <p:cNvSpPr txBox="1"/>
          <p:nvPr/>
        </p:nvSpPr>
        <p:spPr>
          <a:xfrm>
            <a:off x="355600" y="356766"/>
            <a:ext cx="11493501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To deliver on its Active Derma mission, Clinique’s top global objective is to recruit new consumers and Clinique will add XM consumers through FYXX.</a:t>
            </a:r>
            <a:endParaRPr dirty="0"/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2DF4CF84-251C-65A3-E8FB-B8545ACDF2E3}"/>
              </a:ext>
            </a:extLst>
          </p:cNvPr>
          <p:cNvSpPr txBox="1"/>
          <p:nvPr/>
        </p:nvSpPr>
        <p:spPr>
          <a:xfrm>
            <a:off x="361803" y="5921785"/>
            <a:ext cx="7603000" cy="378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432" tIns="27432" rIns="27432" bIns="27432">
            <a:spAutoFit/>
          </a:bodyPr>
          <a:lstStyle>
            <a:lvl1pPr defTabSz="1219168">
              <a:defRPr sz="700"/>
            </a:lvl1pPr>
          </a:lstStyle>
          <a:p>
            <a:pPr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70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Consumer growth is based on the ELC Consumer Growth Model, using known, captured consumers and proxies to forecast the global total.</a:t>
            </a:r>
          </a:p>
          <a:p>
            <a:pPr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70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Within EMEA, </a:t>
            </a:r>
            <a:r>
              <a:rPr kumimoji="0" lang="en-US" sz="70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ePharma</a:t>
            </a:r>
            <a:r>
              <a:rPr kumimoji="0" lang="en-US" sz="70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is expected to grow  by XXK consumers (+XX% CAGR), which is XXK New consumers and XXK Existing consumers.</a:t>
            </a:r>
          </a:p>
          <a:p>
            <a:pPr marR="0" lvl="0" indent="-9144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70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Demographic distributions are based on </a:t>
            </a:r>
            <a:r>
              <a:rPr kumimoji="0" lang="en-US" sz="70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Brand.com</a:t>
            </a:r>
            <a:r>
              <a:rPr kumimoji="0" lang="en-US" sz="70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(NA, UK, APAC, China), </a:t>
            </a:r>
            <a:r>
              <a:rPr kumimoji="0" lang="en-US" sz="70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Ulta</a:t>
            </a:r>
            <a:r>
              <a:rPr kumimoji="0" lang="en-US" sz="70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, Macy's, APAC, and UK Consumer Data Platforms.</a:t>
            </a:r>
            <a:endParaRPr lang="en-US" dirty="0"/>
          </a:p>
        </p:txBody>
      </p:sp>
      <p:graphicFrame>
        <p:nvGraphicFramePr>
          <p:cNvPr id="44" name="Table 1">
            <a:extLst>
              <a:ext uri="{FF2B5EF4-FFF2-40B4-BE49-F238E27FC236}">
                <a16:creationId xmlns:a16="http://schemas.microsoft.com/office/drawing/2014/main" id="{2CB1D972-296E-44CE-9021-68AB09E4429D}"/>
              </a:ext>
            </a:extLst>
          </p:cNvPr>
          <p:cNvGraphicFramePr/>
          <p:nvPr/>
        </p:nvGraphicFramePr>
        <p:xfrm>
          <a:off x="2676425" y="4384084"/>
          <a:ext cx="2266387" cy="140093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66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95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40404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Inter"/>
                          <a:cs typeface="Inter"/>
                          <a:sym typeface="Inter"/>
                        </a:rPr>
                        <a:t>Young Millennials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3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+XXM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Consumers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+XX pts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MOB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6" name="Table 1">
            <a:extLst>
              <a:ext uri="{FF2B5EF4-FFF2-40B4-BE49-F238E27FC236}">
                <a16:creationId xmlns:a16="http://schemas.microsoft.com/office/drawing/2014/main" id="{4A8EE0A4-CE7B-23F7-F079-FFBACDC9F4D0}"/>
              </a:ext>
            </a:extLst>
          </p:cNvPr>
          <p:cNvGraphicFramePr/>
          <p:nvPr/>
        </p:nvGraphicFramePr>
        <p:xfrm>
          <a:off x="4968801" y="4384084"/>
          <a:ext cx="2266387" cy="140093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66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95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40404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Inter"/>
                          <a:cs typeface="Inter"/>
                          <a:sym typeface="Inter"/>
                        </a:rPr>
                        <a:t>Men</a:t>
                      </a:r>
                      <a:endParaRPr kumimoji="0" lang="en-US" sz="10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40404"/>
                        </a:solidFill>
                        <a:effectLst/>
                        <a:uLnTx/>
                        <a:uFillTx/>
                        <a:latin typeface="Cliniques Helvetica Neue Lt"/>
                        <a:ea typeface="Inter"/>
                        <a:cs typeface="Inter"/>
                        <a:sym typeface="Inter"/>
                      </a:endParaRP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343">
                <a:tc>
                  <a:txBody>
                    <a:bodyPr/>
                    <a:lstStyle/>
                    <a:p>
                      <a:pPr marL="0" marR="0" lvl="0" indent="0" algn="ctr" defTabSz="41275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600">
                          <a:solidFill>
                            <a:srgbClr val="FFFFFF"/>
                          </a:solidFill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defRPr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 Medium"/>
                          <a:cs typeface="Segoe UI"/>
                          <a:sym typeface="Helvetica Neue Medium"/>
                        </a:rPr>
                        <a:t>+XXM </a:t>
                      </a: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 Medium"/>
                          <a:cs typeface="Segoe UI"/>
                          <a:sym typeface="Helvetica Neue Medium"/>
                        </a:rPr>
                        <a:t>Consumers</a:t>
                      </a:r>
                    </a:p>
                    <a:p>
                      <a:pPr marL="0" marR="0" lvl="0" indent="0" algn="ctr" defTabSz="41275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600">
                          <a:solidFill>
                            <a:srgbClr val="FFFFFF"/>
                          </a:solidFill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defRPr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 Medium"/>
                          <a:cs typeface="Segoe UI"/>
                          <a:sym typeface="Helvetica Neue Medium"/>
                        </a:rPr>
                        <a:t>+XX </a:t>
                      </a:r>
                      <a:r>
                        <a:rPr lang="en-US" sz="1000" kern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/>
                          <a:ea typeface="Helvetica Neue Medium"/>
                          <a:cs typeface="Segoe UI"/>
                          <a:sym typeface="Helvetica Neue Medium"/>
                        </a:rPr>
                        <a:t>pt</a:t>
                      </a: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 Medium"/>
                          <a:cs typeface="Segoe UI"/>
                          <a:sym typeface="Helvetica Neue Medium"/>
                        </a:rPr>
                        <a:t>s </a:t>
                      </a: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 Medium"/>
                          <a:cs typeface="Segoe UI"/>
                          <a:sym typeface="Helvetica Neue Medium"/>
                        </a:rPr>
                        <a:t>MOB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9" name="Table 1">
            <a:extLst>
              <a:ext uri="{FF2B5EF4-FFF2-40B4-BE49-F238E27FC236}">
                <a16:creationId xmlns:a16="http://schemas.microsoft.com/office/drawing/2014/main" id="{857C92D5-B548-A9B3-E997-A838081E012A}"/>
              </a:ext>
            </a:extLst>
          </p:cNvPr>
          <p:cNvGraphicFramePr/>
          <p:nvPr/>
        </p:nvGraphicFramePr>
        <p:xfrm>
          <a:off x="7261178" y="4384084"/>
          <a:ext cx="2266387" cy="140093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66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95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40404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Inter"/>
                          <a:cs typeface="Inter"/>
                          <a:sym typeface="Inter"/>
                        </a:rPr>
                        <a:t>Ageless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3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+XXM </a:t>
                      </a: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Consumers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Helvetica Neue"/>
                        <a:cs typeface="Calibri"/>
                        <a:sym typeface="Helvetica Neu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-XX </a:t>
                      </a:r>
                      <a:r>
                        <a:rPr lang="en-US" sz="1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pt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s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MOB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1" name="Table 1">
            <a:extLst>
              <a:ext uri="{FF2B5EF4-FFF2-40B4-BE49-F238E27FC236}">
                <a16:creationId xmlns:a16="http://schemas.microsoft.com/office/drawing/2014/main" id="{934E88DF-E687-7201-E481-8E26A9AA8496}"/>
              </a:ext>
            </a:extLst>
          </p:cNvPr>
          <p:cNvGraphicFramePr/>
          <p:nvPr/>
        </p:nvGraphicFramePr>
        <p:xfrm>
          <a:off x="9553554" y="4384084"/>
          <a:ext cx="2266387" cy="140093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66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959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40404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Inter"/>
                          <a:cs typeface="Inter"/>
                          <a:sym typeface="Inter"/>
                        </a:rPr>
                        <a:t>Mature Millennials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3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+XXM </a:t>
                      </a: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Consumers </a:t>
                      </a:r>
                      <a:endParaRPr kumimoji="0" 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liniques Helvetica Neue Lt"/>
                        <a:ea typeface="Helvetica Neue"/>
                        <a:cs typeface="Calibri"/>
                        <a:sym typeface="Helvetica Neue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+XX </a:t>
                      </a:r>
                      <a:r>
                        <a:rPr lang="en-US" sz="100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pt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s </a:t>
                      </a: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Helvetica Neue"/>
                          <a:cs typeface="Calibri"/>
                          <a:sym typeface="Helvetica Neue"/>
                        </a:rPr>
                        <a:t>MOB</a:t>
                      </a:r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B3BC3D6D-E4FC-B774-4048-2418405D938C}"/>
              </a:ext>
            </a:extLst>
          </p:cNvPr>
          <p:cNvGrpSpPr/>
          <p:nvPr/>
        </p:nvGrpSpPr>
        <p:grpSpPr>
          <a:xfrm>
            <a:off x="379508" y="1249972"/>
            <a:ext cx="11537346" cy="2782907"/>
            <a:chOff x="379508" y="1249972"/>
            <a:chExt cx="11537346" cy="2782907"/>
          </a:xfrm>
        </p:grpSpPr>
        <p:graphicFrame>
          <p:nvGraphicFramePr>
            <p:cNvPr id="36" name="Chart 35">
              <a:extLst>
                <a:ext uri="{FF2B5EF4-FFF2-40B4-BE49-F238E27FC236}">
                  <a16:creationId xmlns:a16="http://schemas.microsoft.com/office/drawing/2014/main" id="{F783419D-1DD0-5D64-FAAB-F84F3BE38DE7}"/>
                </a:ext>
              </a:extLst>
            </p:cNvPr>
            <p:cNvGraphicFramePr/>
            <p:nvPr>
              <p:custDataLst>
                <p:tags r:id="rId1"/>
              </p:custDataLst>
            </p:nvPr>
          </p:nvGraphicFramePr>
          <p:xfrm>
            <a:off x="379667" y="1473037"/>
            <a:ext cx="11429856" cy="23288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5D849AEE-22D5-C38F-145A-33A439947E46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 bwMode="auto">
            <a:xfrm>
              <a:off x="1649055" y="2953503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17A5DBCA-33C7-7C3E-9B78-A0582570555E}"/>
                </a:ext>
              </a:extLst>
            </p:cNvPr>
            <p:cNvCxnSpPr>
              <a:cxnSpLocks/>
            </p:cNvCxnSpPr>
            <p:nvPr>
              <p:custDataLst>
                <p:tags r:id="rId3"/>
              </p:custDataLst>
            </p:nvPr>
          </p:nvCxnSpPr>
          <p:spPr bwMode="auto">
            <a:xfrm>
              <a:off x="3278235" y="2405066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4B43588E-CE3D-AF4D-571B-63031DD6614B}"/>
                </a:ext>
              </a:extLst>
            </p:cNvPr>
            <p:cNvCxnSpPr>
              <a:cxnSpLocks/>
            </p:cNvCxnSpPr>
            <p:nvPr>
              <p:custDataLst>
                <p:tags r:id="rId4"/>
              </p:custDataLst>
            </p:nvPr>
          </p:nvCxnSpPr>
          <p:spPr bwMode="auto">
            <a:xfrm>
              <a:off x="4920967" y="2135003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B5F35781-E051-B8D2-C6D9-B21FAB87D031}"/>
                </a:ext>
              </a:extLst>
            </p:cNvPr>
            <p:cNvCxnSpPr>
              <a:cxnSpLocks/>
            </p:cNvCxnSpPr>
            <p:nvPr>
              <p:custDataLst>
                <p:tags r:id="rId5"/>
              </p:custDataLst>
            </p:nvPr>
          </p:nvCxnSpPr>
          <p:spPr bwMode="auto">
            <a:xfrm>
              <a:off x="6553533" y="1904775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4102976-DB58-E653-1FBD-9E8A4F0D7E6B}"/>
                </a:ext>
              </a:extLst>
            </p:cNvPr>
            <p:cNvCxnSpPr>
              <a:cxnSpLocks/>
            </p:cNvCxnSpPr>
            <p:nvPr>
              <p:custDataLst>
                <p:tags r:id="rId6"/>
              </p:custDataLst>
            </p:nvPr>
          </p:nvCxnSpPr>
          <p:spPr bwMode="auto">
            <a:xfrm>
              <a:off x="8185315" y="1718425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1EEA0F7F-1DD2-A897-D711-06F1546AE14F}"/>
                </a:ext>
              </a:extLst>
            </p:cNvPr>
            <p:cNvCxnSpPr>
              <a:cxnSpLocks/>
            </p:cNvCxnSpPr>
            <p:nvPr>
              <p:custDataLst>
                <p:tags r:id="rId7"/>
              </p:custDataLst>
            </p:nvPr>
          </p:nvCxnSpPr>
          <p:spPr bwMode="auto">
            <a:xfrm>
              <a:off x="9823608" y="1562169"/>
              <a:ext cx="717758" cy="0"/>
            </a:xfrm>
            <a:prstGeom prst="line">
              <a:avLst/>
            </a:prstGeom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Text Placeholder 290">
              <a:extLst>
                <a:ext uri="{FF2B5EF4-FFF2-40B4-BE49-F238E27FC236}">
                  <a16:creationId xmlns:a16="http://schemas.microsoft.com/office/drawing/2014/main" id="{6F79A56A-5F66-4098-6AC9-4031F2A13E8B}"/>
                </a:ext>
              </a:extLst>
            </p:cNvPr>
            <p:cNvSpPr txBox="1">
              <a:spLocks/>
            </p:cNvSpPr>
            <p:nvPr/>
          </p:nvSpPr>
          <p:spPr>
            <a:xfrm>
              <a:off x="4088971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Helvetica Neue"/>
                  <a:sym typeface="Helvetica Neue"/>
                </a:rPr>
                <a:t>EMEA</a:t>
              </a:r>
              <a:r>
                <a:rPr kumimoji="0" lang="en-US" sz="10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Helvetica Neue"/>
                  <a:sym typeface="Helvetica Neue"/>
                </a:rPr>
                <a:t>2</a:t>
              </a:r>
              <a:endParaRPr kumimoji="0" lang="en-US" sz="10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0D74CA9-948A-9A3F-5449-A0CF2D53490D}"/>
                </a:ext>
              </a:extLst>
            </p:cNvPr>
            <p:cNvSpPr txBox="1"/>
            <p:nvPr/>
          </p:nvSpPr>
          <p:spPr>
            <a:xfrm>
              <a:off x="4268163" y="2394289"/>
              <a:ext cx="396602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EC0E3506-813A-970F-8A50-FFA97DBEB996}"/>
                </a:ext>
              </a:extLst>
            </p:cNvPr>
            <p:cNvSpPr txBox="1"/>
            <p:nvPr/>
          </p:nvSpPr>
          <p:spPr>
            <a:xfrm>
              <a:off x="4253242" y="2113462"/>
              <a:ext cx="42644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6937B90-E125-BA38-90BC-78F6F9D371B5}"/>
                </a:ext>
              </a:extLst>
            </p:cNvPr>
            <p:cNvSpPr txBox="1"/>
            <p:nvPr/>
          </p:nvSpPr>
          <p:spPr>
            <a:xfrm>
              <a:off x="4067351" y="1851589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63" name="Text Placeholder 290">
              <a:extLst>
                <a:ext uri="{FF2B5EF4-FFF2-40B4-BE49-F238E27FC236}">
                  <a16:creationId xmlns:a16="http://schemas.microsoft.com/office/drawing/2014/main" id="{64A9F629-5E95-B688-50C0-32549883E4EE}"/>
                </a:ext>
              </a:extLst>
            </p:cNvPr>
            <p:cNvSpPr txBox="1">
              <a:spLocks/>
            </p:cNvSpPr>
            <p:nvPr/>
          </p:nvSpPr>
          <p:spPr>
            <a:xfrm>
              <a:off x="7357829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UK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F3790CD-CFEA-D0A3-2BFD-C4606D18B29B}"/>
                </a:ext>
              </a:extLst>
            </p:cNvPr>
            <p:cNvSpPr txBox="1"/>
            <p:nvPr/>
          </p:nvSpPr>
          <p:spPr>
            <a:xfrm>
              <a:off x="7334731" y="1461746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6849BB43-A7A1-179C-FB96-0A17D65C1CC7}"/>
                </a:ext>
              </a:extLst>
            </p:cNvPr>
            <p:cNvSpPr txBox="1"/>
            <p:nvPr/>
          </p:nvSpPr>
          <p:spPr>
            <a:xfrm>
              <a:off x="7485482" y="1679669"/>
              <a:ext cx="49672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EC40275E-891A-4DC3-E79E-F810180A07B2}"/>
                </a:ext>
              </a:extLst>
            </p:cNvPr>
            <p:cNvSpPr txBox="1"/>
            <p:nvPr/>
          </p:nvSpPr>
          <p:spPr>
            <a:xfrm>
              <a:off x="7334731" y="1914471"/>
              <a:ext cx="798226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60" name="Text Placeholder 290">
              <a:extLst>
                <a:ext uri="{FF2B5EF4-FFF2-40B4-BE49-F238E27FC236}">
                  <a16:creationId xmlns:a16="http://schemas.microsoft.com/office/drawing/2014/main" id="{B6736E6A-1D48-18AF-36FD-2B079F0E5CB2}"/>
                </a:ext>
              </a:extLst>
            </p:cNvPr>
            <p:cNvSpPr txBox="1">
              <a:spLocks/>
            </p:cNvSpPr>
            <p:nvPr/>
          </p:nvSpPr>
          <p:spPr>
            <a:xfrm>
              <a:off x="2432249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NA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5CEFE70E-44FE-5F39-F8F3-B608F24793FF}"/>
                </a:ext>
              </a:extLst>
            </p:cNvPr>
            <p:cNvSpPr txBox="1"/>
            <p:nvPr/>
          </p:nvSpPr>
          <p:spPr>
            <a:xfrm>
              <a:off x="2570755" y="2750565"/>
              <a:ext cx="55047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862E80D-7FC8-BABD-FD75-84AE0ACAF287}"/>
                </a:ext>
              </a:extLst>
            </p:cNvPr>
            <p:cNvSpPr txBox="1"/>
            <p:nvPr/>
          </p:nvSpPr>
          <p:spPr>
            <a:xfrm>
              <a:off x="2446879" y="2468638"/>
              <a:ext cx="798226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ACFAE39-F6AC-525A-E946-0E1CF8DCCCAD}"/>
                </a:ext>
              </a:extLst>
            </p:cNvPr>
            <p:cNvSpPr txBox="1"/>
            <p:nvPr/>
          </p:nvSpPr>
          <p:spPr>
            <a:xfrm>
              <a:off x="2447914" y="2111822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64" name="Text Placeholder 290">
              <a:extLst>
                <a:ext uri="{FF2B5EF4-FFF2-40B4-BE49-F238E27FC236}">
                  <a16:creationId xmlns:a16="http://schemas.microsoft.com/office/drawing/2014/main" id="{878917FB-BB54-253F-2C5F-DD9A2060DDF5}"/>
                </a:ext>
              </a:extLst>
            </p:cNvPr>
            <p:cNvSpPr txBox="1">
              <a:spLocks/>
            </p:cNvSpPr>
            <p:nvPr/>
          </p:nvSpPr>
          <p:spPr>
            <a:xfrm>
              <a:off x="8762604" y="3710989"/>
              <a:ext cx="1098572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APAC Ex China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EF186BE-FFF0-F6CC-F4DA-93CF4414AAA8}"/>
                </a:ext>
              </a:extLst>
            </p:cNvPr>
            <p:cNvSpPr txBox="1"/>
            <p:nvPr/>
          </p:nvSpPr>
          <p:spPr>
            <a:xfrm>
              <a:off x="8965341" y="1301111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4BBD924-8B88-6388-D1CF-C0504B3CC76B}"/>
                </a:ext>
              </a:extLst>
            </p:cNvPr>
            <p:cNvSpPr txBox="1"/>
            <p:nvPr/>
          </p:nvSpPr>
          <p:spPr>
            <a:xfrm>
              <a:off x="9087951" y="1518626"/>
              <a:ext cx="553006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C65AADB7-794B-1B65-2D30-D0872273C387}"/>
                </a:ext>
              </a:extLst>
            </p:cNvPr>
            <p:cNvSpPr txBox="1"/>
            <p:nvPr/>
          </p:nvSpPr>
          <p:spPr>
            <a:xfrm>
              <a:off x="8965341" y="1727150"/>
              <a:ext cx="798226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62" name="Text Placeholder 290">
              <a:extLst>
                <a:ext uri="{FF2B5EF4-FFF2-40B4-BE49-F238E27FC236}">
                  <a16:creationId xmlns:a16="http://schemas.microsoft.com/office/drawing/2014/main" id="{FDA9709D-50F1-C5B0-2001-EF11A0DB3BCC}"/>
                </a:ext>
              </a:extLst>
            </p:cNvPr>
            <p:cNvSpPr txBox="1">
              <a:spLocks/>
            </p:cNvSpPr>
            <p:nvPr/>
          </p:nvSpPr>
          <p:spPr>
            <a:xfrm>
              <a:off x="5667274" y="3710989"/>
              <a:ext cx="82748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China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AB25C0E-32E9-3BEA-A478-547567843354}"/>
                </a:ext>
              </a:extLst>
            </p:cNvPr>
            <p:cNvSpPr txBox="1"/>
            <p:nvPr/>
          </p:nvSpPr>
          <p:spPr>
            <a:xfrm>
              <a:off x="5856755" y="2129934"/>
              <a:ext cx="47778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0A81B9D-555B-C097-6049-BBEE8486EB8B}"/>
                </a:ext>
              </a:extLst>
            </p:cNvPr>
            <p:cNvSpPr txBox="1"/>
            <p:nvPr/>
          </p:nvSpPr>
          <p:spPr>
            <a:xfrm>
              <a:off x="5839698" y="1881690"/>
              <a:ext cx="511898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38FC411-661C-C698-A647-81D98155470E}"/>
                </a:ext>
              </a:extLst>
            </p:cNvPr>
            <p:cNvSpPr txBox="1"/>
            <p:nvPr/>
          </p:nvSpPr>
          <p:spPr>
            <a:xfrm>
              <a:off x="5696534" y="1655790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XXK</a:t>
              </a:r>
            </a:p>
          </p:txBody>
        </p:sp>
        <p:sp>
          <p:nvSpPr>
            <p:cNvPr id="59" name="Text Placeholder 290">
              <a:extLst>
                <a:ext uri="{FF2B5EF4-FFF2-40B4-BE49-F238E27FC236}">
                  <a16:creationId xmlns:a16="http://schemas.microsoft.com/office/drawing/2014/main" id="{9A4E6D38-93D5-8A6E-57ED-00CC3B5FFD8A}"/>
                </a:ext>
              </a:extLst>
            </p:cNvPr>
            <p:cNvSpPr txBox="1">
              <a:spLocks/>
            </p:cNvSpPr>
            <p:nvPr/>
          </p:nvSpPr>
          <p:spPr>
            <a:xfrm>
              <a:off x="738076" y="3710989"/>
              <a:ext cx="952396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Global FY24E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C7A6E7C-F17D-1A1F-D702-E3374F0AC1E0}"/>
                </a:ext>
              </a:extLst>
            </p:cNvPr>
            <p:cNvSpPr txBox="1"/>
            <p:nvPr/>
          </p:nvSpPr>
          <p:spPr>
            <a:xfrm>
              <a:off x="795329" y="3441495"/>
              <a:ext cx="798226" cy="1538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4A63F5B-4D2A-B33C-3AC0-FFF1611735B4}"/>
                </a:ext>
              </a:extLst>
            </p:cNvPr>
            <p:cNvSpPr txBox="1"/>
            <p:nvPr/>
          </p:nvSpPr>
          <p:spPr>
            <a:xfrm>
              <a:off x="795329" y="3062894"/>
              <a:ext cx="798226" cy="15388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ADC3C18-F5D2-C017-96E7-BE4AD58D8C38}"/>
                </a:ext>
              </a:extLst>
            </p:cNvPr>
            <p:cNvSpPr txBox="1"/>
            <p:nvPr/>
          </p:nvSpPr>
          <p:spPr>
            <a:xfrm>
              <a:off x="795329" y="2709309"/>
              <a:ext cx="798226" cy="21544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9DD23650-075B-1CB0-3BEE-A2CDE568647B}"/>
                </a:ext>
              </a:extLst>
            </p:cNvPr>
            <p:cNvSpPr txBox="1"/>
            <p:nvPr/>
          </p:nvSpPr>
          <p:spPr>
            <a:xfrm>
              <a:off x="379512" y="3048705"/>
              <a:ext cx="358568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2C68971-C79E-07CA-20A7-7D0E9FCDD6B0}"/>
                </a:ext>
              </a:extLst>
            </p:cNvPr>
            <p:cNvSpPr txBox="1"/>
            <p:nvPr/>
          </p:nvSpPr>
          <p:spPr>
            <a:xfrm>
              <a:off x="379508" y="3403029"/>
              <a:ext cx="358568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65" name="Text Placeholder 290">
              <a:extLst>
                <a:ext uri="{FF2B5EF4-FFF2-40B4-BE49-F238E27FC236}">
                  <a16:creationId xmlns:a16="http://schemas.microsoft.com/office/drawing/2014/main" id="{A4B1EBA4-15B6-23B9-E1AF-48D86E4D9615}"/>
                </a:ext>
              </a:extLst>
            </p:cNvPr>
            <p:cNvSpPr txBox="1">
              <a:spLocks/>
            </p:cNvSpPr>
            <p:nvPr/>
          </p:nvSpPr>
          <p:spPr>
            <a:xfrm>
              <a:off x="10430753" y="3710989"/>
              <a:ext cx="1127074" cy="321890"/>
            </a:xfrm>
            <a:prstGeom prst="rect">
              <a:avLst/>
            </a:prstGeom>
          </p:spPr>
          <p:txBody>
            <a:bodyPr lIns="9144" tIns="9144" rIns="9144" bIns="9144" anchor="ctr">
              <a:normAutofit/>
            </a:bodyPr>
            <a:lstStyle>
              <a:lvl1pPr marL="0" marR="0" indent="0" algn="ctr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0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ctr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Global FY27E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DCD296F-8192-45C8-25F9-D64894D44BDA}"/>
                </a:ext>
              </a:extLst>
            </p:cNvPr>
            <p:cNvSpPr txBox="1"/>
            <p:nvPr/>
          </p:nvSpPr>
          <p:spPr>
            <a:xfrm>
              <a:off x="10586766" y="2036697"/>
              <a:ext cx="822960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A46751A-C632-204B-5152-0574E2DD9673}"/>
                </a:ext>
              </a:extLst>
            </p:cNvPr>
            <p:cNvSpPr txBox="1"/>
            <p:nvPr/>
          </p:nvSpPr>
          <p:spPr>
            <a:xfrm>
              <a:off x="10599133" y="1249972"/>
              <a:ext cx="798226" cy="266740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86BEE441-4A83-846F-6572-12836E9EECFF}"/>
                </a:ext>
              </a:extLst>
            </p:cNvPr>
            <p:cNvSpPr txBox="1"/>
            <p:nvPr/>
          </p:nvSpPr>
          <p:spPr>
            <a:xfrm>
              <a:off x="11514120" y="2048519"/>
              <a:ext cx="40273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76B38A7-EFB2-190C-F9A2-41F78D8A7488}"/>
                </a:ext>
              </a:extLst>
            </p:cNvPr>
            <p:cNvSpPr txBox="1"/>
            <p:nvPr/>
          </p:nvSpPr>
          <p:spPr>
            <a:xfrm>
              <a:off x="11514120" y="3065931"/>
              <a:ext cx="402734" cy="20518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XX%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4D6AE39-1BE7-3BF8-08BB-AB7C74127BE0}"/>
                </a:ext>
              </a:extLst>
            </p:cNvPr>
            <p:cNvSpPr txBox="1"/>
            <p:nvPr/>
          </p:nvSpPr>
          <p:spPr>
            <a:xfrm>
              <a:off x="10586766" y="3065931"/>
              <a:ext cx="822960" cy="205185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Calibri"/>
                  <a:sym typeface="Helvetica Neue"/>
                </a:rPr>
                <a:t>XXM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872D102-3EF6-4165-1D4A-5140BA70F67A}"/>
              </a:ext>
            </a:extLst>
          </p:cNvPr>
          <p:cNvGrpSpPr/>
          <p:nvPr/>
        </p:nvGrpSpPr>
        <p:grpSpPr>
          <a:xfrm>
            <a:off x="382477" y="1298067"/>
            <a:ext cx="1593170" cy="432551"/>
            <a:chOff x="382477" y="1298067"/>
            <a:chExt cx="1593170" cy="432551"/>
          </a:xfrm>
        </p:grpSpPr>
        <p:sp>
          <p:nvSpPr>
            <p:cNvPr id="100" name="Text Placeholder 32">
              <a:extLst>
                <a:ext uri="{FF2B5EF4-FFF2-40B4-BE49-F238E27FC236}">
                  <a16:creationId xmlns:a16="http://schemas.microsoft.com/office/drawing/2014/main" id="{6BD05584-FC47-70A2-CDBC-21862851327C}"/>
                </a:ext>
              </a:extLst>
            </p:cNvPr>
            <p:cNvSpPr txBox="1">
              <a:spLocks/>
            </p:cNvSpPr>
            <p:nvPr/>
          </p:nvSpPr>
          <p:spPr>
            <a:xfrm>
              <a:off x="561757" y="1298067"/>
              <a:ext cx="1035296" cy="176964"/>
            </a:xfrm>
            <a:prstGeom prst="rect">
              <a:avLst/>
            </a:prstGeom>
          </p:spPr>
          <p:txBody>
            <a:bodyPr lIns="27432" tIns="27432" rIns="27432" bIns="27432">
              <a:noAutofit/>
            </a:bodyPr>
            <a:lstStyle>
              <a:lvl1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 sz="800" b="0" i="0" u="none" strike="noStrike" cap="none" spc="0" baseline="0">
                  <a:solidFill>
                    <a:srgbClr val="000000"/>
                  </a:solidFill>
                  <a:uFillTx/>
                  <a:latin typeface="Cliniques Helvetica Neue" panose="020B0604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50000"/>
                <a:buFont typeface="Arial" panose="020B0604020202020204" pitchFamily="34" charset="0"/>
                <a:buNone/>
                <a:tabLst/>
                <a:defRPr sz="7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/>
              </a:pPr>
              <a:r>
                <a:rPr kumimoji="0" lang="en-US" sz="100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sym typeface="Helvetica Neue"/>
                </a:rPr>
                <a:t>New</a:t>
              </a:r>
            </a:p>
          </p:txBody>
        </p:sp>
        <p:sp>
          <p:nvSpPr>
            <p:cNvPr id="101" name="Content Placeholder 181">
              <a:extLst>
                <a:ext uri="{FF2B5EF4-FFF2-40B4-BE49-F238E27FC236}">
                  <a16:creationId xmlns:a16="http://schemas.microsoft.com/office/drawing/2014/main" id="{3B7A5BDD-10C7-4103-3F6F-10D70946B4F9}"/>
                </a:ext>
              </a:extLst>
            </p:cNvPr>
            <p:cNvSpPr txBox="1">
              <a:spLocks/>
            </p:cNvSpPr>
            <p:nvPr/>
          </p:nvSpPr>
          <p:spPr>
            <a:xfrm>
              <a:off x="382477" y="1333530"/>
              <a:ext cx="147227" cy="148906"/>
            </a:xfrm>
            <a:prstGeom prst="rect">
              <a:avLst/>
            </a:prstGeom>
            <a:solidFill>
              <a:srgbClr val="ADDDB7"/>
            </a:solidFill>
            <a:ln w="3175">
              <a:noFill/>
            </a:ln>
          </p:spPr>
          <p:txBody>
            <a:bodyPr lIns="27432" tIns="27432" rIns="27432" bIns="27432"/>
            <a:lstStyle>
              <a:lvl1pPr marL="0" marR="0" indent="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1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 </a:t>
              </a:r>
            </a:p>
          </p:txBody>
        </p:sp>
        <p:sp>
          <p:nvSpPr>
            <p:cNvPr id="102" name="Text Placeholder 32">
              <a:extLst>
                <a:ext uri="{FF2B5EF4-FFF2-40B4-BE49-F238E27FC236}">
                  <a16:creationId xmlns:a16="http://schemas.microsoft.com/office/drawing/2014/main" id="{50D137B4-76E3-669F-EDBA-CBC817E9EC9A}"/>
                </a:ext>
              </a:extLst>
            </p:cNvPr>
            <p:cNvSpPr txBox="1">
              <a:spLocks/>
            </p:cNvSpPr>
            <p:nvPr/>
          </p:nvSpPr>
          <p:spPr>
            <a:xfrm>
              <a:off x="561757" y="1498438"/>
              <a:ext cx="1413890" cy="232180"/>
            </a:xfrm>
            <a:prstGeom prst="rect">
              <a:avLst/>
            </a:prstGeom>
          </p:spPr>
          <p:txBody>
            <a:bodyPr lIns="27432" tIns="27432" rIns="27432" bIns="27432" anchor="t">
              <a:noAutofit/>
            </a:bodyPr>
            <a:lstStyle>
              <a:lvl1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 sz="800" b="0" i="0" u="none" strike="noStrike" cap="none" spc="0" baseline="0">
                  <a:solidFill>
                    <a:srgbClr val="000000"/>
                  </a:solidFill>
                  <a:uFillTx/>
                  <a:latin typeface="Cliniques Helvetica Neue" panose="020B0604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0" marR="0" indent="0" algn="l" defTabSz="1219168" rtl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50000"/>
                <a:buFont typeface="Arial" panose="020B0604020202020204" pitchFamily="34" charset="0"/>
                <a:buNone/>
                <a:tabLst/>
                <a:defRPr sz="7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+mj-lt"/>
                <a:buNone/>
                <a:tabLst/>
                <a:defRPr/>
              </a:pPr>
              <a:r>
                <a:rPr kumimoji="0" lang="en-US" sz="100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sym typeface="Helvetica Neue"/>
                </a:rPr>
                <a:t>Retained + Reactivated</a:t>
              </a:r>
            </a:p>
          </p:txBody>
        </p:sp>
        <p:sp>
          <p:nvSpPr>
            <p:cNvPr id="103" name="Content Placeholder 181">
              <a:extLst>
                <a:ext uri="{FF2B5EF4-FFF2-40B4-BE49-F238E27FC236}">
                  <a16:creationId xmlns:a16="http://schemas.microsoft.com/office/drawing/2014/main" id="{049B93AE-CAA4-5FBF-B3C5-D034BCC6B7B7}"/>
                </a:ext>
              </a:extLst>
            </p:cNvPr>
            <p:cNvSpPr txBox="1">
              <a:spLocks/>
            </p:cNvSpPr>
            <p:nvPr/>
          </p:nvSpPr>
          <p:spPr>
            <a:xfrm>
              <a:off x="382477" y="1522857"/>
              <a:ext cx="147227" cy="148906"/>
            </a:xfrm>
            <a:prstGeom prst="rect">
              <a:avLst/>
            </a:prstGeom>
            <a:solidFill>
              <a:srgbClr val="F2F2F2"/>
            </a:solidFill>
            <a:ln w="3175">
              <a:noFill/>
            </a:ln>
          </p:spPr>
          <p:txBody>
            <a:bodyPr lIns="27432" tIns="27432" rIns="27432" bIns="27432"/>
            <a:lstStyle>
              <a:lvl1pPr marL="0" marR="0" indent="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1pPr>
              <a:lvl2pPr marL="914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2pPr>
              <a:lvl3pPr marL="1524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3pPr>
              <a:lvl4pPr marL="2133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4pPr>
              <a:lvl5pPr marL="27432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defRPr>
              </a:lvl5pPr>
              <a:lvl6pPr marL="33528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6pPr>
              <a:lvl7pPr marL="39624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7pPr>
              <a:lvl8pPr marL="45720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8pPr>
              <a:lvl9pPr marL="5181600" marR="0" indent="-304800" algn="l" defTabSz="1219168" rtl="0" latinLnBrk="0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Char char="•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Helvetica Neue"/>
                  <a:ea typeface="Helvetica Neue"/>
                  <a:cs typeface="Helvetica Neue"/>
                  <a:sym typeface="Helvetica Neue"/>
                </a:defRPr>
              </a:lvl9pPr>
            </a:lstStyle>
            <a:p>
              <a:pPr marL="0" marR="0" lvl="0" indent="0" algn="l" defTabSz="1219168" rtl="0" eaLnBrk="1" fontAlgn="auto" latinLnBrk="0" hangingPunct="1">
                <a:lnSpc>
                  <a:spcPct val="90000"/>
                </a:lnSpc>
                <a:spcBef>
                  <a:spcPts val="220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liniques Helvetica Neue Lt" panose="020B0403020202020204" pitchFamily="34" charset="77"/>
                  <a:ea typeface="Helvetica Neue"/>
                  <a:cs typeface="Helvetica Neue"/>
                  <a:sym typeface="Helvetica Neue"/>
                </a:rPr>
                <a:t> </a:t>
              </a:r>
            </a:p>
          </p:txBody>
        </p:sp>
      </p:grpSp>
      <p:grpSp>
        <p:nvGrpSpPr>
          <p:cNvPr id="2" name="Group">
            <a:extLst>
              <a:ext uri="{FF2B5EF4-FFF2-40B4-BE49-F238E27FC236}">
                <a16:creationId xmlns:a16="http://schemas.microsoft.com/office/drawing/2014/main" id="{6D54EC76-ACD7-A27A-BD85-C22D78145644}"/>
              </a:ext>
            </a:extLst>
          </p:cNvPr>
          <p:cNvGrpSpPr/>
          <p:nvPr/>
        </p:nvGrpSpPr>
        <p:grpSpPr>
          <a:xfrm>
            <a:off x="379508" y="4137818"/>
            <a:ext cx="6855680" cy="250605"/>
            <a:chOff x="-2379662" y="-5493"/>
            <a:chExt cx="6855678" cy="250603"/>
          </a:xfrm>
        </p:grpSpPr>
        <p:sp>
          <p:nvSpPr>
            <p:cNvPr id="4" name="Rectangle">
              <a:extLst>
                <a:ext uri="{FF2B5EF4-FFF2-40B4-BE49-F238E27FC236}">
                  <a16:creationId xmlns:a16="http://schemas.microsoft.com/office/drawing/2014/main" id="{AB9E47CD-7CFF-64A5-9CB6-8596C54CDC00}"/>
                </a:ext>
              </a:extLst>
            </p:cNvPr>
            <p:cNvSpPr/>
            <p:nvPr/>
          </p:nvSpPr>
          <p:spPr>
            <a:xfrm>
              <a:off x="-2379662" y="0"/>
              <a:ext cx="6855678" cy="2451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5" name="Reactivate Lapsed + Recruit New">
              <a:extLst>
                <a:ext uri="{FF2B5EF4-FFF2-40B4-BE49-F238E27FC236}">
                  <a16:creationId xmlns:a16="http://schemas.microsoft.com/office/drawing/2014/main" id="{E3A0B2AB-1AF5-295B-43C9-70F363C08EA7}"/>
                </a:ext>
              </a:extLst>
            </p:cNvPr>
            <p:cNvSpPr txBox="1"/>
            <p:nvPr/>
          </p:nvSpPr>
          <p:spPr>
            <a:xfrm>
              <a:off x="641681" y="-5493"/>
              <a:ext cx="805668" cy="246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 defTabSz="412750">
                <a:defRPr sz="1000"/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Helvetica Neue"/>
                  <a:sym typeface="Helvetica Neue"/>
                </a:rPr>
                <a:t>New: Recruit</a:t>
              </a:r>
            </a:p>
          </p:txBody>
        </p:sp>
      </p:grpSp>
      <p:grpSp>
        <p:nvGrpSpPr>
          <p:cNvPr id="6" name="Group">
            <a:extLst>
              <a:ext uri="{FF2B5EF4-FFF2-40B4-BE49-F238E27FC236}">
                <a16:creationId xmlns:a16="http://schemas.microsoft.com/office/drawing/2014/main" id="{9E5C0B0B-3206-D4E1-AD90-FE16761CEFC7}"/>
              </a:ext>
            </a:extLst>
          </p:cNvPr>
          <p:cNvGrpSpPr/>
          <p:nvPr/>
        </p:nvGrpSpPr>
        <p:grpSpPr>
          <a:xfrm>
            <a:off x="7261177" y="4137818"/>
            <a:ext cx="4558763" cy="250605"/>
            <a:chOff x="-1215613" y="-5493"/>
            <a:chExt cx="4558762" cy="250603"/>
          </a:xfrm>
        </p:grpSpPr>
        <p:sp>
          <p:nvSpPr>
            <p:cNvPr id="7" name="Rectangle">
              <a:extLst>
                <a:ext uri="{FF2B5EF4-FFF2-40B4-BE49-F238E27FC236}">
                  <a16:creationId xmlns:a16="http://schemas.microsoft.com/office/drawing/2014/main" id="{25D23D72-66EC-B7C2-5381-44B52426834D}"/>
                </a:ext>
              </a:extLst>
            </p:cNvPr>
            <p:cNvSpPr/>
            <p:nvPr/>
          </p:nvSpPr>
          <p:spPr>
            <a:xfrm>
              <a:off x="-1215613" y="0"/>
              <a:ext cx="4558762" cy="24511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 cap="flat">
              <a:solidFill>
                <a:schemeClr val="tx1"/>
              </a:solidFill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 dirty="0"/>
            </a:p>
          </p:txBody>
        </p:sp>
        <p:sp>
          <p:nvSpPr>
            <p:cNvPr id="8" name="Reactivate Lapsed + Recruit New">
              <a:extLst>
                <a:ext uri="{FF2B5EF4-FFF2-40B4-BE49-F238E27FC236}">
                  <a16:creationId xmlns:a16="http://schemas.microsoft.com/office/drawing/2014/main" id="{0BED00AF-FDB8-A3CD-A166-A33036BCB53D}"/>
                </a:ext>
              </a:extLst>
            </p:cNvPr>
            <p:cNvSpPr txBox="1"/>
            <p:nvPr/>
          </p:nvSpPr>
          <p:spPr>
            <a:xfrm>
              <a:off x="360354" y="-5493"/>
              <a:ext cx="1368322" cy="246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 defTabSz="412750">
                <a:defRPr sz="1000"/>
              </a:lvl1pPr>
            </a:lstStyle>
            <a:p>
              <a:pPr marL="0" marR="0" lvl="0" indent="0" algn="ct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40404"/>
                  </a:solidFill>
                  <a:effectLst/>
                  <a:uLnTx/>
                  <a:uFillTx/>
                  <a:latin typeface="Cliniques Helvetica Neue Lt"/>
                  <a:ea typeface="Helvetica Neue"/>
                  <a:cs typeface="Helvetica Neue"/>
                  <a:sym typeface="Helvetica Neue"/>
                </a:rPr>
                <a:t>Core: Retain and Scale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32504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B246A-3EFB-DE00-9871-2A970DFE9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">
            <a:extLst>
              <a:ext uri="{FF2B5EF4-FFF2-40B4-BE49-F238E27FC236}">
                <a16:creationId xmlns:a16="http://schemas.microsoft.com/office/drawing/2014/main" id="{609C3807-715D-D852-62B9-F58CC719D46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DC1674-086B-C8EC-E8BA-AB6EDEE654AC}"/>
              </a:ext>
            </a:extLst>
          </p:cNvPr>
          <p:cNvSpPr/>
          <p:nvPr/>
        </p:nvSpPr>
        <p:spPr>
          <a:xfrm>
            <a:off x="5121782" y="2899380"/>
            <a:ext cx="6422849" cy="330930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pic>
        <p:nvPicPr>
          <p:cNvPr id="33" name="Picture 32" descr="A screenshot of a computer&#10;&#10;Description automatically generated">
            <a:extLst>
              <a:ext uri="{FF2B5EF4-FFF2-40B4-BE49-F238E27FC236}">
                <a16:creationId xmlns:a16="http://schemas.microsoft.com/office/drawing/2014/main" id="{2C502F22-0F41-133C-5C22-D1F60CFE8D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" r="1"/>
          <a:stretch/>
        </p:blipFill>
        <p:spPr>
          <a:xfrm>
            <a:off x="5501127" y="3236845"/>
            <a:ext cx="5634198" cy="2656120"/>
          </a:xfrm>
          <a:prstGeom prst="rect">
            <a:avLst/>
          </a:prstGeom>
          <a:ln w="22225">
            <a:solidFill>
              <a:srgbClr val="FF0000"/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D1FA303-72CD-E180-0E94-5FF47CB392FA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pic>
        <p:nvPicPr>
          <p:cNvPr id="28" name="Graphic 27" descr="Badge 1 with solid fill">
            <a:extLst>
              <a:ext uri="{FF2B5EF4-FFF2-40B4-BE49-F238E27FC236}">
                <a16:creationId xmlns:a16="http://schemas.microsoft.com/office/drawing/2014/main" id="{7562825F-881A-8B93-CCB9-84C414D24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56519" y="3069417"/>
            <a:ext cx="290155" cy="290155"/>
          </a:xfrm>
          <a:prstGeom prst="rect">
            <a:avLst/>
          </a:prstGeom>
        </p:spPr>
      </p:pic>
      <p:pic>
        <p:nvPicPr>
          <p:cNvPr id="29" name="Graphic 28" descr="Badge 3 with solid fill">
            <a:extLst>
              <a:ext uri="{FF2B5EF4-FFF2-40B4-BE49-F238E27FC236}">
                <a16:creationId xmlns:a16="http://schemas.microsoft.com/office/drawing/2014/main" id="{D5E3DFD8-AFD2-5CA2-D036-10EB62772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71888" y="4554033"/>
            <a:ext cx="290155" cy="29015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307652-507A-8173-4834-C10FFAAB20F5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AF9D628-ABF6-8106-8CBA-19309A892AE4}"/>
              </a:ext>
            </a:extLst>
          </p:cNvPr>
          <p:cNvSpPr txBox="1"/>
          <p:nvPr/>
        </p:nvSpPr>
        <p:spPr>
          <a:xfrm>
            <a:off x="343236" y="2353242"/>
            <a:ext cx="3118172" cy="2100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Building your presentation:</a:t>
            </a:r>
            <a:br>
              <a:rPr lang="en-US" sz="4200" b="1" kern="0" dirty="0">
                <a:latin typeface="+mj-lt"/>
                <a:ea typeface="Helvetica Neue"/>
                <a:cs typeface="Helvetica Neue"/>
                <a:sym typeface="Helvetica Neue"/>
              </a:rPr>
            </a:br>
            <a:r>
              <a:rPr lang="en-US" sz="4200" kern="0" spc="-100" dirty="0">
                <a:latin typeface="+mj-lt"/>
                <a:ea typeface="Helvetica Neue"/>
                <a:cs typeface="Helvetica Neue"/>
                <a:sym typeface="Helvetica Neue"/>
              </a:rPr>
              <a:t>Adding new slides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A3956597-5AB4-870C-E9D2-ABAFC07BC364}"/>
              </a:ext>
            </a:extLst>
          </p:cNvPr>
          <p:cNvSpPr txBox="1"/>
          <p:nvPr/>
        </p:nvSpPr>
        <p:spPr>
          <a:xfrm>
            <a:off x="343235" y="4554033"/>
            <a:ext cx="3300351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There are </a:t>
            </a:r>
            <a:r>
              <a:rPr lang="en-US" sz="1400" b="1" dirty="0">
                <a:latin typeface="Cliniques Helvetica Neue" panose="020B0604020202020204" pitchFamily="34" charset="77"/>
              </a:rPr>
              <a:t>2 ways</a:t>
            </a:r>
            <a:r>
              <a:rPr lang="en-US" sz="1400" dirty="0"/>
              <a:t> of adding and building the slides of your presentation.</a:t>
            </a:r>
          </a:p>
        </p:txBody>
      </p:sp>
      <p:pic>
        <p:nvPicPr>
          <p:cNvPr id="9" name="Graphic 8" descr="Badge with solid fill">
            <a:extLst>
              <a:ext uri="{FF2B5EF4-FFF2-40B4-BE49-F238E27FC236}">
                <a16:creationId xmlns:a16="http://schemas.microsoft.com/office/drawing/2014/main" id="{F987CE5B-248B-7591-8B17-2CCD9083AB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56520" y="4473516"/>
            <a:ext cx="290155" cy="290155"/>
          </a:xfrm>
          <a:prstGeom prst="rect">
            <a:avLst/>
          </a:prstGeom>
        </p:spPr>
      </p:pic>
      <p:sp>
        <p:nvSpPr>
          <p:cNvPr id="10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B2285CD3-4D51-B5C9-E976-F295305029BB}"/>
              </a:ext>
            </a:extLst>
          </p:cNvPr>
          <p:cNvSpPr txBox="1"/>
          <p:nvPr/>
        </p:nvSpPr>
        <p:spPr>
          <a:xfrm>
            <a:off x="5115156" y="47829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Method 2: </a:t>
            </a:r>
            <a:r>
              <a:rPr kumimoji="0" lang="en-US" sz="180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Helvetica Neue"/>
                <a:cs typeface="Helvetica Neue"/>
                <a:sym typeface="Helvetica Neue"/>
              </a:rPr>
              <a:t>Copy from the Master Slides section</a:t>
            </a:r>
            <a:endParaRPr kumimoji="0" lang="en-US" sz="180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755D3D3E-1507-EDB0-7B67-7807DE9A73E9}"/>
              </a:ext>
            </a:extLst>
          </p:cNvPr>
          <p:cNvSpPr txBox="1"/>
          <p:nvPr/>
        </p:nvSpPr>
        <p:spPr>
          <a:xfrm>
            <a:off x="5484463" y="986826"/>
            <a:ext cx="6060168" cy="1443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Go to the </a:t>
            </a:r>
            <a:r>
              <a:rPr kumimoji="0" lang="en-US" sz="1300" b="1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Master Template Slides Section </a:t>
            </a:r>
            <a:r>
              <a:rPr kumimoji="0" lang="en-US" sz="1300" b="0" i="0" u="none" strike="noStrike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of this presentation, starting slide 15.</a:t>
            </a:r>
          </a:p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Choose the slide(s) that you need.</a:t>
            </a:r>
          </a:p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Right-click the slide(s) in the slide finder on the left column and </a:t>
            </a:r>
            <a:b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</a:b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select Duplicate or Copy/Paste slides as needed.</a:t>
            </a:r>
          </a:p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It is recommended to keep that section un-edited so that you can refer back to it as you build your presentation.</a:t>
            </a:r>
          </a:p>
        </p:txBody>
      </p:sp>
      <p:pic>
        <p:nvPicPr>
          <p:cNvPr id="15" name="Graphic 14" descr="Badge 1 with solid fill">
            <a:extLst>
              <a:ext uri="{FF2B5EF4-FFF2-40B4-BE49-F238E27FC236}">
                <a16:creationId xmlns:a16="http://schemas.microsoft.com/office/drawing/2014/main" id="{986AEF50-EDDA-811F-15FC-74DB240CF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15156" y="953974"/>
            <a:ext cx="290155" cy="290155"/>
          </a:xfrm>
          <a:prstGeom prst="rect">
            <a:avLst/>
          </a:prstGeom>
        </p:spPr>
      </p:pic>
      <p:pic>
        <p:nvPicPr>
          <p:cNvPr id="16" name="Graphic 15" descr="Badge with solid fill">
            <a:extLst>
              <a:ext uri="{FF2B5EF4-FFF2-40B4-BE49-F238E27FC236}">
                <a16:creationId xmlns:a16="http://schemas.microsoft.com/office/drawing/2014/main" id="{FFDF214D-00B0-C9F6-E6FA-D1AB6D9602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15156" y="1231387"/>
            <a:ext cx="290155" cy="290155"/>
          </a:xfrm>
          <a:prstGeom prst="rect">
            <a:avLst/>
          </a:prstGeom>
        </p:spPr>
      </p:pic>
      <p:pic>
        <p:nvPicPr>
          <p:cNvPr id="17" name="Graphic 16" descr="Badge 3 with solid fill">
            <a:extLst>
              <a:ext uri="{FF2B5EF4-FFF2-40B4-BE49-F238E27FC236}">
                <a16:creationId xmlns:a16="http://schemas.microsoft.com/office/drawing/2014/main" id="{1EB60669-A568-DD2F-3D94-6FDD2249A8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15156" y="1508800"/>
            <a:ext cx="290155" cy="29015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190B9BD-08F3-294B-15F5-3B7E03BF5E42}"/>
              </a:ext>
            </a:extLst>
          </p:cNvPr>
          <p:cNvSpPr/>
          <p:nvPr/>
        </p:nvSpPr>
        <p:spPr>
          <a:xfrm>
            <a:off x="6250950" y="4757556"/>
            <a:ext cx="740082" cy="12026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</p:spTree>
    <p:extLst>
      <p:ext uri="{BB962C8B-B14F-4D97-AF65-F5344CB8AC3E}">
        <p14:creationId xmlns:p14="http://schemas.microsoft.com/office/powerpoint/2010/main" val="3068405808"/>
      </p:ext>
    </p:extLst>
  </p:cSld>
  <p:clrMapOvr>
    <a:masterClrMapping/>
  </p:clrMapOvr>
  <p:transition spd="slow"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hink-cell data - do not delete" hidden="1">
            <a:extLst>
              <a:ext uri="{FF2B5EF4-FFF2-40B4-BE49-F238E27FC236}">
                <a16:creationId xmlns:a16="http://schemas.microsoft.com/office/drawing/2014/main" id="{96584659-7E6F-E193-6441-9F3C14A3742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2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6584659-7E6F-E193-6441-9F3C14A374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3A5603-1389-9FC9-7B7E-E56E757A43E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sp>
        <p:nvSpPr>
          <p:cNvPr id="2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C902AAB-7B58-ADA7-FBF4-FCA4416ED586}"/>
              </a:ext>
            </a:extLst>
          </p:cNvPr>
          <p:cNvSpPr txBox="1"/>
          <p:nvPr/>
        </p:nvSpPr>
        <p:spPr>
          <a:xfrm>
            <a:off x="355600" y="356766"/>
            <a:ext cx="11493501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Clinique has pioneered an AI-led Active Derma segmentation that </a:t>
            </a:r>
            <a:r>
              <a:rPr lang="en-US" dirty="0" err="1"/>
              <a:t>dimensionalizes</a:t>
            </a:r>
            <a:r>
              <a:rPr lang="en-US" dirty="0"/>
              <a:t> consumer life stages, delivering a granular understanding across ages.</a:t>
            </a:r>
            <a:endParaRPr dirty="0"/>
          </a:p>
        </p:txBody>
      </p:sp>
      <p:sp>
        <p:nvSpPr>
          <p:cNvPr id="27" name="Text Placeholder 32">
            <a:extLst>
              <a:ext uri="{FF2B5EF4-FFF2-40B4-BE49-F238E27FC236}">
                <a16:creationId xmlns:a16="http://schemas.microsoft.com/office/drawing/2014/main" id="{429C0206-3B0F-9CA4-AEB8-29CA49231FF7}"/>
              </a:ext>
            </a:extLst>
          </p:cNvPr>
          <p:cNvSpPr txBox="1"/>
          <p:nvPr/>
        </p:nvSpPr>
        <p:spPr>
          <a:xfrm>
            <a:off x="361803" y="6021538"/>
            <a:ext cx="7603000" cy="270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432" tIns="27432" rIns="27432" bIns="27432" anchor="b">
            <a:spAutoFit/>
          </a:bodyPr>
          <a:lstStyle>
            <a:lvl1pPr defTabSz="1219168">
              <a:defRPr sz="700"/>
            </a:lvl1pPr>
          </a:lstStyle>
          <a:p>
            <a:r>
              <a:rPr lang="en-US" dirty="0"/>
              <a:t>Planned rollout to China by Q4FY24. Men’s Life stage Segmentation planned for Q1FYXX.</a:t>
            </a:r>
          </a:p>
          <a:p>
            <a:r>
              <a:rPr lang="en-US" dirty="0"/>
              <a:t>Caveat: AI model output derived from discourse analyses of text, image, audio and video captured via all open social media platforms like TikTok, Instagram, Reddit, YouTube etc.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8809A3-0089-381C-C688-2874397C604F}"/>
              </a:ext>
            </a:extLst>
          </p:cNvPr>
          <p:cNvGrpSpPr/>
          <p:nvPr/>
        </p:nvGrpSpPr>
        <p:grpSpPr>
          <a:xfrm>
            <a:off x="382460" y="1391285"/>
            <a:ext cx="11421364" cy="4391217"/>
            <a:chOff x="382460" y="1391285"/>
            <a:chExt cx="11421364" cy="439121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F6469781-B2BB-2069-9FA1-4DF964A566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40037" t="5514" r="20951" b="34679"/>
            <a:stretch/>
          </p:blipFill>
          <p:spPr>
            <a:xfrm>
              <a:off x="1372565" y="1795342"/>
              <a:ext cx="2170735" cy="246579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Picture Placeholder 277">
              <a:extLst>
                <a:ext uri="{FF2B5EF4-FFF2-40B4-BE49-F238E27FC236}">
                  <a16:creationId xmlns:a16="http://schemas.microsoft.com/office/drawing/2014/main" id="{57A2524E-50C0-FF02-1649-617946AFE3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5" t="8602" r="2877" b="28681"/>
            <a:stretch/>
          </p:blipFill>
          <p:spPr>
            <a:xfrm>
              <a:off x="3543300" y="1795341"/>
              <a:ext cx="2063749" cy="2465791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17" name="Picture Placeholder 277">
              <a:extLst>
                <a:ext uri="{FF2B5EF4-FFF2-40B4-BE49-F238E27FC236}">
                  <a16:creationId xmlns:a16="http://schemas.microsoft.com/office/drawing/2014/main" id="{63419D9A-C57A-6F35-1B7D-579CD62B48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22" t="21742" r="11146" b="13559"/>
            <a:stretch/>
          </p:blipFill>
          <p:spPr>
            <a:xfrm>
              <a:off x="5607048" y="1795340"/>
              <a:ext cx="2066563" cy="2465791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19" name="Picture Placeholder 277">
              <a:extLst>
                <a:ext uri="{FF2B5EF4-FFF2-40B4-BE49-F238E27FC236}">
                  <a16:creationId xmlns:a16="http://schemas.microsoft.com/office/drawing/2014/main" id="{80D0EEC3-FC66-0DC4-A8A0-900B02B477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69" b="8012"/>
            <a:stretch/>
          </p:blipFill>
          <p:spPr>
            <a:xfrm>
              <a:off x="9739306" y="1795339"/>
              <a:ext cx="2063553" cy="2465791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418B00C-0EDD-A8F9-D391-4E47A64A4B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30206" t="10423" r="30311" b="19244"/>
            <a:stretch/>
          </p:blipFill>
          <p:spPr>
            <a:xfrm>
              <a:off x="7670798" y="1795340"/>
              <a:ext cx="2063748" cy="2465791"/>
            </a:xfrm>
            <a:prstGeom prst="rect">
              <a:avLst/>
            </a:prstGeom>
            <a:ln>
              <a:noFill/>
            </a:ln>
          </p:spPr>
        </p:pic>
        <p:graphicFrame>
          <p:nvGraphicFramePr>
            <p:cNvPr id="30" name="Table 3">
              <a:extLst>
                <a:ext uri="{FF2B5EF4-FFF2-40B4-BE49-F238E27FC236}">
                  <a16:creationId xmlns:a16="http://schemas.microsoft.com/office/drawing/2014/main" id="{45E22A05-C0BB-63B4-7988-D629A481ECD1}"/>
                </a:ext>
              </a:extLst>
            </p:cNvPr>
            <p:cNvGraphicFramePr/>
            <p:nvPr/>
          </p:nvGraphicFramePr>
          <p:xfrm>
            <a:off x="382460" y="1391285"/>
            <a:ext cx="11421364" cy="4391217"/>
          </p:xfrm>
          <a:graphic>
            <a:graphicData uri="http://schemas.openxmlformats.org/drawingml/2006/table">
              <a:tbl>
                <a:tblPr firstRow="1" bandRow="1">
                  <a:tableStyleId>{4C3C2611-4C71-4FC5-86AE-919BDF0F9419}</a:tableStyleId>
                </a:tblPr>
                <a:tblGrid>
                  <a:gridCol w="98914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7111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065278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065278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065278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2065278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402715">
                  <a:tc>
                    <a:txBody>
                      <a:bodyPr/>
                      <a:lstStyle/>
                      <a:p>
                        <a:pPr indent="0" algn="l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Life Stages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64008" marR="25400" marT="27432" marB="25400" anchor="ctr" horzOverflow="overflow">
                      <a:lnL w="3175">
                        <a:solidFill>
                          <a:srgbClr val="FFFFFF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College Students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800" dirty="0">
                            <a:sym typeface="Cliniques Helvetica Neue Lt"/>
                          </a:rPr>
                          <a:t>Ages 18-23</a:t>
                        </a:r>
                        <a:endParaRPr sz="8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noFill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Young Professionals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800" dirty="0">
                            <a:sym typeface="Cliniques Helvetica Neue Lt"/>
                          </a:rPr>
                          <a:t>Ages 24-28</a:t>
                        </a:r>
                        <a:endParaRPr sz="8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>
                        <a:noFill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Child-Free Grownups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800" dirty="0">
                            <a:sym typeface="Cliniques Helvetica Neue Lt"/>
                          </a:rPr>
                          <a:t>Ages 29-40</a:t>
                        </a:r>
                        <a:endParaRPr sz="8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noFill/>
                      </a:lnL>
                      <a:lnR w="3175">
                        <a:noFill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Parenting Adults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800" dirty="0">
                            <a:sym typeface="Cliniques Helvetica Neue Lt"/>
                          </a:rPr>
                          <a:t>Ages 29-40</a:t>
                        </a:r>
                        <a:endParaRPr sz="8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noFill/>
                      </a:lnL>
                      <a:lnR w="3175">
                        <a:noFill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Golden Middle-Agers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800" dirty="0">
                            <a:sym typeface="Cliniques Helvetica Neue Lt"/>
                          </a:rPr>
                          <a:t>Ages 41-60</a:t>
                        </a:r>
                        <a:endParaRPr sz="8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noFill/>
                      </a:lnL>
                      <a:lnR w="3175">
                        <a:solidFill>
                          <a:srgbClr val="FFFFFF"/>
                        </a:solidFill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346386">
                  <a:tc>
                    <a:txBody>
                      <a:bodyPr/>
                      <a:lstStyle/>
                      <a:p>
                        <a:pPr indent="0" algn="l" defTabSz="292100">
                          <a:defRPr sz="1000">
                            <a:sym typeface="Cliniques Helvetica Neue Lt"/>
                          </a:defRPr>
                        </a:pPr>
                        <a:endParaRPr baseline="31999" dirty="0"/>
                      </a:p>
                    </a:txBody>
                    <a:tcPr marL="64008" marR="25400" marT="27432" marB="25400" anchor="ctr" horzOverflow="overflow">
                      <a:lnL w="3175">
                        <a:solidFill>
                          <a:srgbClr val="FFFFFF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FFFFFF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10529">
                  <a:tc>
                    <a:txBody>
                      <a:bodyPr/>
                      <a:lstStyle/>
                      <a:p>
                        <a:pPr indent="0" algn="l" defTabSz="292100">
                          <a:defRPr sz="1000">
                            <a:sym typeface="Cliniques Helvetica Neue Lt"/>
                          </a:defRPr>
                        </a:pPr>
                        <a:r>
                          <a:rPr lang="en-US" dirty="0"/>
                          <a:t>Key Concerns</a:t>
                        </a:r>
                        <a:endParaRPr baseline="31999" dirty="0"/>
                      </a:p>
                    </a:txBody>
                    <a:tcPr marL="64008" marR="25400" marT="27432" marB="25400" anchor="ctr" horzOverflow="overflow">
                      <a:lnL w="3175">
                        <a:solidFill>
                          <a:srgbClr val="FFFFFF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Acne, Dull Skin, Dark Circles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Dark Circles, Stress-induced 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1000" dirty="0">
                            <a:sym typeface="Cliniques Helvetica Neue Lt"/>
                          </a:rPr>
                          <a:t>Acne, Dry Skin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Adult Acne, Acne Scarring, 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1000" dirty="0">
                            <a:sym typeface="Cliniques Helvetica Neue Lt"/>
                          </a:rPr>
                          <a:t>Fine Lines, Dull Skin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Preventative Aging, Redness, 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1000" dirty="0">
                            <a:sym typeface="Cliniques Helvetica Neue Lt"/>
                          </a:rPr>
                          <a:t>Dark Circles, Dry Skin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Hyperpigmentation, 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1000" dirty="0">
                            <a:sym typeface="Cliniques Helvetica Neue Lt"/>
                          </a:rPr>
                          <a:t>Eye Bags, Wrinkles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FFFFFF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10529">
                  <a:tc>
                    <a:txBody>
                      <a:bodyPr/>
                      <a:lstStyle/>
                      <a:p>
                        <a:pPr indent="0" algn="l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Passion Points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64008" marR="25400" marT="27432" marB="25400" anchor="ctr" horzOverflow="overflow">
                      <a:lnL w="3175">
                        <a:solidFill>
                          <a:srgbClr val="FFFFFF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Self-expression, setting trends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Career development, life events, fitness/wellness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Travel, self-care, social </a:t>
                        </a:r>
                        <a:br>
                          <a:rPr lang="en-US" sz="1000" dirty="0">
                            <a:sym typeface="Cliniques Helvetica Neue Lt"/>
                          </a:rPr>
                        </a:br>
                        <a:r>
                          <a:rPr lang="en-US" sz="1000" dirty="0">
                            <a:sym typeface="Cliniques Helvetica Neue Lt"/>
                          </a:rPr>
                          <a:t>networking, investing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Family vacations, parenting tips, fitness, wellness, mental health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r>
                          <a:rPr lang="en-US" sz="1000" dirty="0">
                            <a:sym typeface="Cliniques Helvetica Neue Lt"/>
                          </a:rPr>
                          <a:t>Activism, outdoor activities, gardening, new technology</a:t>
                        </a: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FFFFFF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410529">
                  <a:tc>
                    <a:txBody>
                      <a:bodyPr/>
                      <a:lstStyle/>
                      <a:p>
                        <a:pPr indent="0" algn="l" defTabSz="292100">
                          <a:defRPr sz="1000">
                            <a:sym typeface="Cliniques Helvetica Neue Lt"/>
                          </a:defRPr>
                        </a:pPr>
                        <a:r>
                          <a:rPr lang="en-US" dirty="0"/>
                          <a:t>Brand Affinity</a:t>
                        </a:r>
                        <a:br>
                          <a:rPr lang="en-US" dirty="0"/>
                        </a:br>
                        <a:r>
                          <a:rPr lang="en-US" sz="800" dirty="0"/>
                          <a:t>(Beauty)</a:t>
                        </a:r>
                        <a:endParaRPr sz="800" baseline="31999" dirty="0"/>
                      </a:p>
                    </a:txBody>
                    <a:tcPr marL="64008" marR="25400" marT="27432" marB="25400" anchor="ctr" horzOverflow="overflow">
                      <a:lnL w="3175">
                        <a:solidFill>
                          <a:srgbClr val="FFFFFF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000000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>
                        <a:solidFill>
                          <a:srgbClr val="000000"/>
                        </a:solidFill>
                      </a:lnL>
                      <a:lnR w="3175">
                        <a:solidFill>
                          <a:srgbClr val="FFFFFF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410529">
                  <a:tc>
                    <a:txBody>
                      <a:bodyPr/>
                      <a:lstStyle/>
                      <a:p>
                        <a:pPr marL="0" marR="0" lvl="0" indent="0" algn="l" defTabSz="2921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000">
                            <a:sym typeface="Cliniques Helvetica Neue Lt"/>
                          </a:defRPr>
                        </a:pPr>
                        <a:r>
                          <a:rPr lang="en-US" dirty="0"/>
                          <a:t>Brand Affinity</a:t>
                        </a:r>
                        <a:br>
                          <a:rPr lang="en-US" dirty="0"/>
                        </a:br>
                        <a:r>
                          <a:rPr lang="en-US" sz="800" dirty="0"/>
                          <a:t>(Outside of Beauty)</a:t>
                        </a:r>
                        <a:endParaRPr lang="en-US" sz="800" baseline="31999" dirty="0"/>
                      </a:p>
                    </a:txBody>
                    <a:tcPr marL="64008" marR="25400" marT="27432" marB="25400" anchor="ctr" horzOverflow="overflow">
                      <a:lnL w="3175">
                        <a:solidFill>
                          <a:srgbClr val="FFFFFF"/>
                        </a:solidFill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indent="63500" algn="ctr" defTabSz="292100">
                          <a:defRPr sz="1800"/>
                        </a:pPr>
                        <a:endParaRPr sz="1000" dirty="0">
                          <a:sym typeface="Cliniques Helvetica Neue Lt"/>
                        </a:endParaRPr>
                      </a:p>
                    </a:txBody>
                    <a:tcPr marL="25400" marR="25400" marT="25400" marB="25400" anchor="ctr" horzOverflow="overflow">
                      <a:lnL w="3175" cap="flat" cmpd="sng" algn="ctr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FFFFFF"/>
                        </a:solidFill>
                      </a:lnR>
                      <a:lnT w="3175">
                        <a:solidFill>
                          <a:srgbClr val="000000"/>
                        </a:solidFill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302578457"/>
                    </a:ext>
                  </a:extLst>
                </a:tr>
              </a:tbl>
            </a:graphicData>
          </a:graphic>
        </p:graphicFrame>
        <p:pic>
          <p:nvPicPr>
            <p:cNvPr id="40" name="Picture 10">
              <a:extLst>
                <a:ext uri="{FF2B5EF4-FFF2-40B4-BE49-F238E27FC236}">
                  <a16:creationId xmlns:a16="http://schemas.microsoft.com/office/drawing/2014/main" id="{A6E075E1-2F5B-CB61-542E-946EB59D7D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8885" y="5070847"/>
              <a:ext cx="392288" cy="184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2" descr="Rare Beauty Vector Logo - Download Free SVG Icon | Worldvectorlogo">
              <a:extLst>
                <a:ext uri="{FF2B5EF4-FFF2-40B4-BE49-F238E27FC236}">
                  <a16:creationId xmlns:a16="http://schemas.microsoft.com/office/drawing/2014/main" id="{4C301D56-AF3C-966A-5621-00850102A7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0004" y="5108952"/>
              <a:ext cx="614830" cy="1082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4">
              <a:extLst>
                <a:ext uri="{FF2B5EF4-FFF2-40B4-BE49-F238E27FC236}">
                  <a16:creationId xmlns:a16="http://schemas.microsoft.com/office/drawing/2014/main" id="{8742F440-E219-170A-8183-13E6CA6F50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179" y="5044501"/>
              <a:ext cx="426835" cy="2371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6" descr="Summer Fridays | Leaping Bunny">
              <a:extLst>
                <a:ext uri="{FF2B5EF4-FFF2-40B4-BE49-F238E27FC236}">
                  <a16:creationId xmlns:a16="http://schemas.microsoft.com/office/drawing/2014/main" id="{64F35A68-50B6-A136-349D-1E87756CD63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5" t="35307" r="16515" b="38078"/>
            <a:stretch/>
          </p:blipFill>
          <p:spPr bwMode="auto">
            <a:xfrm>
              <a:off x="1763838" y="5056954"/>
              <a:ext cx="542862" cy="212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18" descr="The Ordinary Logo PNG Vector (EPS) Free Download">
              <a:extLst>
                <a:ext uri="{FF2B5EF4-FFF2-40B4-BE49-F238E27FC236}">
                  <a16:creationId xmlns:a16="http://schemas.microsoft.com/office/drawing/2014/main" id="{AE4D8D0A-9908-3BFA-0CB3-7151E9A432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419" y="5074345"/>
              <a:ext cx="507311" cy="180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0" descr="La Roche-Posay logo and symbol, meaning, history, PNG">
              <a:extLst>
                <a:ext uri="{FF2B5EF4-FFF2-40B4-BE49-F238E27FC236}">
                  <a16:creationId xmlns:a16="http://schemas.microsoft.com/office/drawing/2014/main" id="{BB6033AF-9C57-B008-2B35-4D1CA522F7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7529" y="5024348"/>
              <a:ext cx="472782" cy="295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2">
              <a:extLst>
                <a:ext uri="{FF2B5EF4-FFF2-40B4-BE49-F238E27FC236}">
                  <a16:creationId xmlns:a16="http://schemas.microsoft.com/office/drawing/2014/main" id="{659F0997-55F9-9ED9-15FA-22407B3631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3446" y="5057201"/>
              <a:ext cx="413618" cy="208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36">
              <a:extLst>
                <a:ext uri="{FF2B5EF4-FFF2-40B4-BE49-F238E27FC236}">
                  <a16:creationId xmlns:a16="http://schemas.microsoft.com/office/drawing/2014/main" id="{E49F6458-EF17-F116-8814-A22EEA19AD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 cstate="print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8704" y="5038208"/>
              <a:ext cx="744691" cy="106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38" descr="Charlotte-Tilbury-logo - The MBS Group">
              <a:extLst>
                <a:ext uri="{FF2B5EF4-FFF2-40B4-BE49-F238E27FC236}">
                  <a16:creationId xmlns:a16="http://schemas.microsoft.com/office/drawing/2014/main" id="{2984A5EB-5106-3FF3-E8AF-0DA8D2DB18D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70" b="33624"/>
            <a:stretch/>
          </p:blipFill>
          <p:spPr bwMode="auto">
            <a:xfrm>
              <a:off x="6388946" y="5157579"/>
              <a:ext cx="989059" cy="162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34" descr="Drunk Elephant brings signature pop-up experience House of Drunk to France">
              <a:extLst>
                <a:ext uri="{FF2B5EF4-FFF2-40B4-BE49-F238E27FC236}">
                  <a16:creationId xmlns:a16="http://schemas.microsoft.com/office/drawing/2014/main" id="{5D41956E-7D16-EC49-0FE5-90BC07FE78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0" cstate="print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006" b="14392"/>
            <a:stretch/>
          </p:blipFill>
          <p:spPr bwMode="auto">
            <a:xfrm>
              <a:off x="5981897" y="5009166"/>
              <a:ext cx="430719" cy="29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34" descr="Drunk Elephant brings signature pop-up experience House of Drunk to France">
              <a:extLst>
                <a:ext uri="{FF2B5EF4-FFF2-40B4-BE49-F238E27FC236}">
                  <a16:creationId xmlns:a16="http://schemas.microsoft.com/office/drawing/2014/main" id="{F51D8185-799C-37B9-5819-B51747B8823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0" cstate="print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006" b="14392"/>
            <a:stretch/>
          </p:blipFill>
          <p:spPr bwMode="auto">
            <a:xfrm>
              <a:off x="8042243" y="5009166"/>
              <a:ext cx="430719" cy="29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44" descr="Clinique Logo and symbol, meaning, history, PNG, brand">
              <a:extLst>
                <a:ext uri="{FF2B5EF4-FFF2-40B4-BE49-F238E27FC236}">
                  <a16:creationId xmlns:a16="http://schemas.microsoft.com/office/drawing/2014/main" id="{4DE80A15-9021-92BC-97A6-DE161251B24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3" t="31193" r="1629" b="31423"/>
            <a:stretch/>
          </p:blipFill>
          <p:spPr bwMode="auto">
            <a:xfrm>
              <a:off x="8695384" y="5031458"/>
              <a:ext cx="614831" cy="134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46" descr="SkinCeuticals Knoxville, TN | Skincare Products | Gallaher Plastic Surgery  &amp; Spa MD">
              <a:extLst>
                <a:ext uri="{FF2B5EF4-FFF2-40B4-BE49-F238E27FC236}">
                  <a16:creationId xmlns:a16="http://schemas.microsoft.com/office/drawing/2014/main" id="{DDA77280-9EF8-4052-F581-9C3FC3D05C5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592"/>
            <a:stretch/>
          </p:blipFill>
          <p:spPr bwMode="auto">
            <a:xfrm>
              <a:off x="8600124" y="5202568"/>
              <a:ext cx="859223" cy="78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56">
              <a:extLst>
                <a:ext uri="{FF2B5EF4-FFF2-40B4-BE49-F238E27FC236}">
                  <a16:creationId xmlns:a16="http://schemas.microsoft.com/office/drawing/2014/main" id="{FB931586-DB7E-7BA8-3D35-E1547FA175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13013" y="5097306"/>
              <a:ext cx="383420" cy="1069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44" descr="Clinique Logo and symbol, meaning, history, PNG, brand">
              <a:extLst>
                <a:ext uri="{FF2B5EF4-FFF2-40B4-BE49-F238E27FC236}">
                  <a16:creationId xmlns:a16="http://schemas.microsoft.com/office/drawing/2014/main" id="{B0F182D3-D0D9-FA3F-4922-6F951A7453A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3" t="31193" r="1629" b="31423"/>
            <a:stretch/>
          </p:blipFill>
          <p:spPr bwMode="auto">
            <a:xfrm>
              <a:off x="11099443" y="5090532"/>
              <a:ext cx="614831" cy="134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58" descr="Benefit – Logos Download">
              <a:extLst>
                <a:ext uri="{FF2B5EF4-FFF2-40B4-BE49-F238E27FC236}">
                  <a16:creationId xmlns:a16="http://schemas.microsoft.com/office/drawing/2014/main" id="{615E2C00-9BC8-C897-8BF0-8F89FB7683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 cstate="print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3489" y="5063075"/>
              <a:ext cx="540025" cy="1890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60" descr="Buy &amp; Sell Designer Clothes, Bags, Shoes &amp; More | The RealReal">
              <a:extLst>
                <a:ext uri="{FF2B5EF4-FFF2-40B4-BE49-F238E27FC236}">
                  <a16:creationId xmlns:a16="http://schemas.microsoft.com/office/drawing/2014/main" id="{E16506ED-6144-6082-D862-EF2D3311CD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8" cstate="print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7105" y="5493554"/>
              <a:ext cx="577510" cy="1317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61" descr="Have you seen our new look? - Khan Academy Blog">
              <a:extLst>
                <a:ext uri="{FF2B5EF4-FFF2-40B4-BE49-F238E27FC236}">
                  <a16:creationId xmlns:a16="http://schemas.microsoft.com/office/drawing/2014/main" id="{9BD025A3-199F-AF73-CBA1-22EA02424B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0" cstate="print"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000" y="5439821"/>
              <a:ext cx="831496" cy="2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5E862BAE-52BD-2CC6-328F-E01ED02818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2" cstate="print">
              <a:extLst>
                <a:ext uri="{BEBA8EAE-BF5A-486C-A8C5-ECC9F3942E4B}">
                  <a14:imgProps xmlns:a14="http://schemas.microsoft.com/office/drawing/2010/main">
                    <a14:imgLayer r:embed="rId4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0990" y="5427362"/>
              <a:ext cx="278495" cy="278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28" descr="Peloton Logo and symbol, meaning, history, PNG">
              <a:extLst>
                <a:ext uri="{FF2B5EF4-FFF2-40B4-BE49-F238E27FC236}">
                  <a16:creationId xmlns:a16="http://schemas.microsoft.com/office/drawing/2014/main" id="{802215E5-DE41-1BE2-CC62-8C86B5935A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1036" y="5406478"/>
              <a:ext cx="574364" cy="3324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30" descr="J-Crew - BrandzAffair">
              <a:extLst>
                <a:ext uri="{FF2B5EF4-FFF2-40B4-BE49-F238E27FC236}">
                  <a16:creationId xmlns:a16="http://schemas.microsoft.com/office/drawing/2014/main" id="{F7B0F483-6EB5-161C-FE0D-58A0113FD0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9758" y="5428096"/>
              <a:ext cx="523657" cy="290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32" descr="Creative Supply | AWAY Brand Profile">
              <a:extLst>
                <a:ext uri="{FF2B5EF4-FFF2-40B4-BE49-F238E27FC236}">
                  <a16:creationId xmlns:a16="http://schemas.microsoft.com/office/drawing/2014/main" id="{9FF7E34F-A75E-9E6D-5BDD-2FFDE4D5FC8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6" cstate="print">
              <a:extLst>
                <a:ext uri="{BEBA8EAE-BF5A-486C-A8C5-ECC9F3942E4B}">
                  <a14:imgProps xmlns:a14="http://schemas.microsoft.com/office/drawing/2010/main">
                    <a14:imgLayer r:embed="rId4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08" t="36528" r="27100" b="37222"/>
            <a:stretch/>
          </p:blipFill>
          <p:spPr bwMode="auto">
            <a:xfrm>
              <a:off x="3738524" y="5477060"/>
              <a:ext cx="436187" cy="165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40" descr="CorePower Yoga Announces New York City Launch">
              <a:extLst>
                <a:ext uri="{FF2B5EF4-FFF2-40B4-BE49-F238E27FC236}">
                  <a16:creationId xmlns:a16="http://schemas.microsoft.com/office/drawing/2014/main" id="{8717D90D-5C7B-A00C-46B9-F3A145FEA1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8" cstate="print">
              <a:extLst>
                <a:ext uri="{BEBA8EAE-BF5A-486C-A8C5-ECC9F3942E4B}">
                  <a14:imgProps xmlns:a14="http://schemas.microsoft.com/office/drawing/2010/main">
                    <a14:imgLayer r:embed="rId4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4742" y="5489176"/>
              <a:ext cx="734949" cy="1869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42">
              <a:extLst>
                <a:ext uri="{FF2B5EF4-FFF2-40B4-BE49-F238E27FC236}">
                  <a16:creationId xmlns:a16="http://schemas.microsoft.com/office/drawing/2014/main" id="{08417EFA-7612-E43E-5B96-7B0D9E0CDDF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0" cstate="print">
              <a:extLst>
                <a:ext uri="{BEBA8EAE-BF5A-486C-A8C5-ECC9F3942E4B}">
                  <a14:imgProps xmlns:a14="http://schemas.microsoft.com/office/drawing/2010/main">
                    <a14:imgLayer r:embed="rId5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14" t="35128" r="8240" b="35667"/>
            <a:stretch/>
          </p:blipFill>
          <p:spPr bwMode="auto">
            <a:xfrm>
              <a:off x="6752450" y="5492255"/>
              <a:ext cx="729668" cy="16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0DB8A67B-4EF3-4B5B-7FAB-F21F93809D40}"/>
                </a:ext>
              </a:extLst>
            </p:cNvPr>
            <p:cNvGrpSpPr/>
            <p:nvPr/>
          </p:nvGrpSpPr>
          <p:grpSpPr>
            <a:xfrm>
              <a:off x="7956823" y="5434091"/>
              <a:ext cx="1493987" cy="285025"/>
              <a:chOff x="7961639" y="5436722"/>
              <a:chExt cx="1661016" cy="316891"/>
            </a:xfrm>
          </p:grpSpPr>
          <p:pic>
            <p:nvPicPr>
              <p:cNvPr id="75" name="Picture 48" descr="West Elm Vector Logo - Download Free SVG Icon | Worldvectorlogo">
                <a:extLst>
                  <a:ext uri="{FF2B5EF4-FFF2-40B4-BE49-F238E27FC236}">
                    <a16:creationId xmlns:a16="http://schemas.microsoft.com/office/drawing/2014/main" id="{195F2CD7-8ADF-47A1-1865-332BC00328B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61639" y="5502989"/>
                <a:ext cx="534765" cy="188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50" descr="Thrive Market - Crunchbase Company Profile &amp; Funding">
                <a:extLst>
                  <a:ext uri="{FF2B5EF4-FFF2-40B4-BE49-F238E27FC236}">
                    <a16:creationId xmlns:a16="http://schemas.microsoft.com/office/drawing/2014/main" id="{78DE80FA-8C0B-D0CB-FA9E-488020D756E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3" cstate="print">
                <a:extLst>
                  <a:ext uri="{BEBA8EAE-BF5A-486C-A8C5-ECC9F3942E4B}">
                    <a14:imgProps xmlns:a14="http://schemas.microsoft.com/office/drawing/2010/main">
                      <a14:imgLayer r:embed="rId54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76559" y="5454096"/>
                <a:ext cx="299517" cy="2995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54" descr="Free download Stanley bottle logo | Bottle logo, Stanley bottle, Logo  sticker">
                <a:extLst>
                  <a:ext uri="{FF2B5EF4-FFF2-40B4-BE49-F238E27FC236}">
                    <a16:creationId xmlns:a16="http://schemas.microsoft.com/office/drawing/2014/main" id="{B12136DE-724C-8D1F-1971-8BDCD89ACE5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5" cstate="print">
                <a:extLst>
                  <a:ext uri="{BEBA8EAE-BF5A-486C-A8C5-ECC9F3942E4B}">
                    <a14:imgProps xmlns:a14="http://schemas.microsoft.com/office/drawing/2010/main">
                      <a14:imgLayer r:embed="rId5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986" t="26721" r="9551" b="25533"/>
              <a:stretch/>
            </p:blipFill>
            <p:spPr bwMode="auto">
              <a:xfrm>
                <a:off x="9124188" y="5436722"/>
                <a:ext cx="498467" cy="2995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9" name="Picture 60" descr="Fitbit Logo and symbol, meaning, history, PNG, brand">
              <a:extLst>
                <a:ext uri="{FF2B5EF4-FFF2-40B4-BE49-F238E27FC236}">
                  <a16:creationId xmlns:a16="http://schemas.microsoft.com/office/drawing/2014/main" id="{ACFD67A1-5C1A-1AD8-1019-08CE0B8FBA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7" cstate="print">
              <a:extLst>
                <a:ext uri="{BEBA8EAE-BF5A-486C-A8C5-ECC9F3942E4B}">
                  <a14:imgProps xmlns:a14="http://schemas.microsoft.com/office/drawing/2010/main">
                    <a14:imgLayer r:embed="rId5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1712" y="5444846"/>
              <a:ext cx="397838" cy="248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4" name="Picture 62" descr="MasterClass Unveils New Logo and Identity by Gretel - Logo-Designer.co">
              <a:extLst>
                <a:ext uri="{FF2B5EF4-FFF2-40B4-BE49-F238E27FC236}">
                  <a16:creationId xmlns:a16="http://schemas.microsoft.com/office/drawing/2014/main" id="{3027E39B-8DB8-6F48-B1A3-48DF32F33B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9" cstate="print">
              <a:extLst>
                <a:ext uri="{BEBA8EAE-BF5A-486C-A8C5-ECC9F3942E4B}">
                  <a14:imgProps xmlns:a14="http://schemas.microsoft.com/office/drawing/2010/main">
                    <a14:imgLayer r:embed="rId6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64660" y="5427362"/>
              <a:ext cx="332778" cy="2885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7" name="Picture 64" descr="National Geographic Logo and symbol, meaning, history, PNG, brand">
              <a:extLst>
                <a:ext uri="{FF2B5EF4-FFF2-40B4-BE49-F238E27FC236}">
                  <a16:creationId xmlns:a16="http://schemas.microsoft.com/office/drawing/2014/main" id="{B93671B1-CDBB-92F4-EA46-21ACD7B399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1" cstate="print">
              <a:extLst>
                <a:ext uri="{BEBA8EAE-BF5A-486C-A8C5-ECC9F3942E4B}">
                  <a14:imgProps xmlns:a14="http://schemas.microsoft.com/office/drawing/2010/main">
                    <a14:imgLayer r:embed="rId6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9506" y="5435898"/>
              <a:ext cx="630392" cy="284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1DC90E3-76F6-E222-351E-DDC856DAC62F}"/>
                </a:ext>
              </a:extLst>
            </p:cNvPr>
            <p:cNvGrpSpPr/>
            <p:nvPr/>
          </p:nvGrpSpPr>
          <p:grpSpPr>
            <a:xfrm>
              <a:off x="3430176" y="1526323"/>
              <a:ext cx="6351872" cy="137866"/>
              <a:chOff x="3415888" y="1511406"/>
              <a:chExt cx="8026558" cy="174215"/>
            </a:xfrm>
          </p:grpSpPr>
          <p:sp>
            <p:nvSpPr>
              <p:cNvPr id="52" name="Rectangle 87">
                <a:extLst>
                  <a:ext uri="{FF2B5EF4-FFF2-40B4-BE49-F238E27FC236}">
                    <a16:creationId xmlns:a16="http://schemas.microsoft.com/office/drawing/2014/main" id="{0D5F0249-DA5E-E49B-2E80-0A8DBB704595}"/>
                  </a:ext>
                </a:extLst>
              </p:cNvPr>
              <p:cNvSpPr/>
              <p:nvPr/>
            </p:nvSpPr>
            <p:spPr>
              <a:xfrm rot="2700000">
                <a:off x="11268231" y="1511406"/>
                <a:ext cx="174215" cy="174215"/>
              </a:xfrm>
              <a:custGeom>
                <a:avLst/>
                <a:gdLst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316753 h 316753"/>
                  <a:gd name="connsiteX4" fmla="*/ 0 w 316753"/>
                  <a:gd name="connsiteY4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91440 w 316753"/>
                  <a:gd name="connsiteY3" fmla="*/ 9144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6753" h="316753">
                    <a:moveTo>
                      <a:pt x="0" y="0"/>
                    </a:moveTo>
                    <a:lnTo>
                      <a:pt x="316753" y="0"/>
                    </a:lnTo>
                    <a:lnTo>
                      <a:pt x="316753" y="316753"/>
                    </a:lnTo>
                  </a:path>
                </a:pathLst>
              </a:custGeom>
              <a:noFill/>
              <a:ln w="3175" cap="flat">
                <a:solidFill>
                  <a:srgbClr val="002F00"/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lvl="0" indent="0" algn="ctr" defTabSz="41275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liniques Helvetica Neue"/>
                  <a:ea typeface="Cliniques Helvetica Neue"/>
                  <a:cs typeface="Cliniques Helvetica Neue"/>
                  <a:sym typeface="Cliniques Helvetica Neue"/>
                </a:endParaRPr>
              </a:p>
            </p:txBody>
          </p:sp>
          <p:sp>
            <p:nvSpPr>
              <p:cNvPr id="94" name="Rectangle 87">
                <a:extLst>
                  <a:ext uri="{FF2B5EF4-FFF2-40B4-BE49-F238E27FC236}">
                    <a16:creationId xmlns:a16="http://schemas.microsoft.com/office/drawing/2014/main" id="{AA181CCB-99AA-79BC-DC92-78EBAE915419}"/>
                  </a:ext>
                </a:extLst>
              </p:cNvPr>
              <p:cNvSpPr/>
              <p:nvPr/>
            </p:nvSpPr>
            <p:spPr>
              <a:xfrm rot="2700000">
                <a:off x="8650783" y="1511406"/>
                <a:ext cx="174215" cy="174215"/>
              </a:xfrm>
              <a:custGeom>
                <a:avLst/>
                <a:gdLst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316753 h 316753"/>
                  <a:gd name="connsiteX4" fmla="*/ 0 w 316753"/>
                  <a:gd name="connsiteY4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91440 w 316753"/>
                  <a:gd name="connsiteY3" fmla="*/ 9144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6753" h="316753">
                    <a:moveTo>
                      <a:pt x="0" y="0"/>
                    </a:moveTo>
                    <a:lnTo>
                      <a:pt x="316753" y="0"/>
                    </a:lnTo>
                    <a:lnTo>
                      <a:pt x="316753" y="316753"/>
                    </a:lnTo>
                  </a:path>
                </a:pathLst>
              </a:custGeom>
              <a:noFill/>
              <a:ln w="3175" cap="flat">
                <a:solidFill>
                  <a:srgbClr val="002F00"/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lvl="0" indent="0" algn="ctr" defTabSz="41275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liniques Helvetica Neue"/>
                  <a:ea typeface="Cliniques Helvetica Neue"/>
                  <a:cs typeface="Cliniques Helvetica Neue"/>
                  <a:sym typeface="Cliniques Helvetica Neue"/>
                </a:endParaRPr>
              </a:p>
            </p:txBody>
          </p:sp>
          <p:sp>
            <p:nvSpPr>
              <p:cNvPr id="105" name="Rectangle 87">
                <a:extLst>
                  <a:ext uri="{FF2B5EF4-FFF2-40B4-BE49-F238E27FC236}">
                    <a16:creationId xmlns:a16="http://schemas.microsoft.com/office/drawing/2014/main" id="{231A53C9-4533-016E-D45A-CCEFB914BEE9}"/>
                  </a:ext>
                </a:extLst>
              </p:cNvPr>
              <p:cNvSpPr/>
              <p:nvPr/>
            </p:nvSpPr>
            <p:spPr>
              <a:xfrm rot="2700000">
                <a:off x="6033335" y="1511406"/>
                <a:ext cx="174215" cy="174215"/>
              </a:xfrm>
              <a:custGeom>
                <a:avLst/>
                <a:gdLst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316753 h 316753"/>
                  <a:gd name="connsiteX4" fmla="*/ 0 w 316753"/>
                  <a:gd name="connsiteY4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91440 w 316753"/>
                  <a:gd name="connsiteY3" fmla="*/ 9144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6753" h="316753">
                    <a:moveTo>
                      <a:pt x="0" y="0"/>
                    </a:moveTo>
                    <a:lnTo>
                      <a:pt x="316753" y="0"/>
                    </a:lnTo>
                    <a:lnTo>
                      <a:pt x="316753" y="316753"/>
                    </a:lnTo>
                  </a:path>
                </a:pathLst>
              </a:custGeom>
              <a:noFill/>
              <a:ln w="3175" cap="flat">
                <a:solidFill>
                  <a:srgbClr val="002F00"/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lvl="0" indent="0" algn="ctr" defTabSz="41275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liniques Helvetica Neue"/>
                  <a:ea typeface="Cliniques Helvetica Neue"/>
                  <a:cs typeface="Cliniques Helvetica Neue"/>
                  <a:sym typeface="Cliniques Helvetica Neue"/>
                </a:endParaRPr>
              </a:p>
            </p:txBody>
          </p:sp>
          <p:sp>
            <p:nvSpPr>
              <p:cNvPr id="122" name="Rectangle 87">
                <a:extLst>
                  <a:ext uri="{FF2B5EF4-FFF2-40B4-BE49-F238E27FC236}">
                    <a16:creationId xmlns:a16="http://schemas.microsoft.com/office/drawing/2014/main" id="{7373727C-CB7A-E6DC-7CB8-B03EE5E682C6}"/>
                  </a:ext>
                </a:extLst>
              </p:cNvPr>
              <p:cNvSpPr/>
              <p:nvPr/>
            </p:nvSpPr>
            <p:spPr>
              <a:xfrm rot="2700000">
                <a:off x="3415888" y="1511406"/>
                <a:ext cx="174215" cy="174215"/>
              </a:xfrm>
              <a:custGeom>
                <a:avLst/>
                <a:gdLst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316753 h 316753"/>
                  <a:gd name="connsiteX4" fmla="*/ 0 w 316753"/>
                  <a:gd name="connsiteY4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0 w 316753"/>
                  <a:gd name="connsiteY3" fmla="*/ 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  <a:gd name="connsiteX3" fmla="*/ 91440 w 316753"/>
                  <a:gd name="connsiteY3" fmla="*/ 91440 h 316753"/>
                  <a:gd name="connsiteX0" fmla="*/ 0 w 316753"/>
                  <a:gd name="connsiteY0" fmla="*/ 0 h 316753"/>
                  <a:gd name="connsiteX1" fmla="*/ 316753 w 316753"/>
                  <a:gd name="connsiteY1" fmla="*/ 0 h 316753"/>
                  <a:gd name="connsiteX2" fmla="*/ 316753 w 316753"/>
                  <a:gd name="connsiteY2" fmla="*/ 316753 h 31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6753" h="316753">
                    <a:moveTo>
                      <a:pt x="0" y="0"/>
                    </a:moveTo>
                    <a:lnTo>
                      <a:pt x="316753" y="0"/>
                    </a:lnTo>
                    <a:lnTo>
                      <a:pt x="316753" y="316753"/>
                    </a:lnTo>
                  </a:path>
                </a:pathLst>
              </a:custGeom>
              <a:noFill/>
              <a:ln w="3175" cap="flat">
                <a:solidFill>
                  <a:srgbClr val="002F00"/>
                </a:solidFill>
                <a:prstDash val="solid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25400" tIns="25400" rIns="25400" bIns="25400" numCol="1" spcCol="38100" rtlCol="0" anchor="ctr">
                <a:spAutoFit/>
              </a:bodyPr>
              <a:lstStyle/>
              <a:p>
                <a:pPr marL="0" marR="0" lvl="0" indent="0" algn="ctr" defTabSz="412750" rtl="0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liniques Helvetica Neue"/>
                  <a:ea typeface="Cliniques Helvetica Neue"/>
                  <a:cs typeface="Cliniques Helvetica Neue"/>
                  <a:sym typeface="Cliniques Helvetica Neue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00730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025627"/>
            <a:ext cx="1098908" cy="235159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08" name="Table 1"/>
          <p:cNvGraphicFramePr/>
          <p:nvPr/>
        </p:nvGraphicFramePr>
        <p:xfrm>
          <a:off x="388207" y="1391286"/>
          <a:ext cx="4532110" cy="471229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66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6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6805">
                <a:tc gridSpan="2"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 dirty="0">
                          <a:sym typeface="Cliniques Helvetica Neue Lt"/>
                        </a:rPr>
                        <a:t>Underway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0935">
                <a:tc>
                  <a:txBody>
                    <a:bodyPr/>
                    <a:lstStyle/>
                    <a:p>
                      <a:pPr algn="l">
                        <a:defRPr sz="1400">
                          <a:sym typeface="Cliniques Helvetica Neue Lt"/>
                        </a:defRPr>
                      </a:pPr>
                      <a:r>
                        <a:rPr dirty="0"/>
                        <a:t>Student Emails</a:t>
                      </a:r>
                    </a:p>
                    <a:p>
                      <a:pPr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Target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M+ students with relevant products and messaging—Acne, Men, DDML+, Makeup— through e-mails branded with the university logo.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Cliniques Helvetica Neue Lt"/>
                        </a:defRPr>
                      </a:pPr>
                      <a:r>
                        <a:rPr dirty="0"/>
                        <a:t>On-Campus Sampling</a:t>
                      </a:r>
                    </a:p>
                    <a:p>
                      <a:pPr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Distribute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K samples and targeted messaging—Acne and MS100H— in 25 campus stores in Clinique’s top DMAs.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2931"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dirty="0"/>
                        <a:t>Goal: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Increase awareness, drive new </a:t>
                      </a:r>
                      <a:br>
                        <a:rPr dirty="0"/>
                      </a:br>
                      <a:r>
                        <a:rPr dirty="0"/>
                        <a:t>Gen Z consumer acquisition and sales through the promotion of </a:t>
                      </a:r>
                      <a:br>
                        <a:rPr dirty="0"/>
                      </a:br>
                      <a:r>
                        <a:rPr dirty="0"/>
                        <a:t>key clinical solutions for college students. Communicate NEW </a:t>
                      </a:r>
                      <a:br>
                        <a:rPr dirty="0"/>
                      </a:br>
                      <a:r>
                        <a:rPr dirty="0"/>
                        <a:t>every day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off discount for College Students on brand.com.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dirty="0"/>
                        <a:t>Goal: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Drive trial and engagement </a:t>
                      </a:r>
                      <a:br>
                        <a:rPr dirty="0"/>
                      </a:br>
                      <a:r>
                        <a:rPr dirty="0"/>
                        <a:t>with students on-campus, </a:t>
                      </a:r>
                      <a:br>
                        <a:rPr dirty="0"/>
                      </a:br>
                      <a:r>
                        <a:rPr dirty="0"/>
                        <a:t>encouraging the purchase of </a:t>
                      </a:r>
                      <a:br>
                        <a:rPr dirty="0"/>
                      </a:br>
                      <a:r>
                        <a:rPr dirty="0"/>
                        <a:t>full-size solutions and regimens.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7753"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dirty="0"/>
                        <a:t>Results: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First email metrics outperformed: </a:t>
                      </a:r>
                    </a:p>
                    <a:p>
                      <a:pPr marL="114300" indent="-76200" algn="l" defTabSz="292100">
                        <a:spcBef>
                          <a:spcPts val="400"/>
                        </a:spcBef>
                        <a:buSzPct val="85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Open rate =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</a:t>
                      </a:r>
                      <a:br>
                        <a:rPr dirty="0"/>
                      </a:br>
                      <a:r>
                        <a:rPr dirty="0"/>
                        <a:t>(vs.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 Clinique average)</a:t>
                      </a:r>
                    </a:p>
                    <a:p>
                      <a:pPr marL="114300" indent="-76200" algn="l" defTabSz="292100">
                        <a:spcBef>
                          <a:spcPts val="400"/>
                        </a:spcBef>
                        <a:buSzPct val="85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CTR =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(vs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%)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dirty="0"/>
                        <a:t>Tactics: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Distribution at on-campus stores, advertising </a:t>
                      </a:r>
                      <a:r>
                        <a:rPr u="none" dirty="0">
                          <a:solidFill>
                            <a:schemeClr val="tx1"/>
                          </a:solidFill>
                        </a:rPr>
                        <a:t>the brand.com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</a:t>
                      </a:r>
                      <a:br>
                        <a:rPr dirty="0"/>
                      </a:br>
                      <a:r>
                        <a:rPr dirty="0"/>
                        <a:t>off College Student discount with every sample distributed.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09" name="Table 1-1"/>
          <p:cNvGraphicFramePr/>
          <p:nvPr/>
        </p:nvGraphicFramePr>
        <p:xfrm>
          <a:off x="4957244" y="1391286"/>
          <a:ext cx="4532110" cy="471012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66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6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937">
                <a:tc gridSpan="2"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>
                          <a:sym typeface="Cliniques Helvetica Neue Lt"/>
                        </a:rPr>
                        <a:t>April FY24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6960">
                <a:tc>
                  <a:txBody>
                    <a:bodyPr/>
                    <a:lstStyle/>
                    <a:p>
                      <a:pPr algn="l">
                        <a:defRPr sz="1400">
                          <a:sym typeface="Cliniques Helvetica Neue Lt"/>
                        </a:defRPr>
                      </a:pPr>
                      <a:r>
                        <a:t>Parent Emails</a:t>
                      </a:r>
                    </a:p>
                    <a:p>
                      <a:pPr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t>Send a dedicated e-mail to parents, college students’ most valuable influencers.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Cliniques Helvetica Neue Lt"/>
                        </a:defRPr>
                      </a:pPr>
                      <a:r>
                        <a:t>Campus Events</a:t>
                      </a:r>
                    </a:p>
                    <a:p>
                      <a:pPr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t>Engage with students in Clinique’s top DMAs through personalized, experiential activations with Clinique Consultants.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8082"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t>Goal: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t>Capture the attention of college student parents, creating a trusted relationship with the brand.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t>Goal: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t>Drive brand awareness and consideration during key college moments (e.g. Graduation, </a:t>
                      </a:r>
                      <a:br/>
                      <a:r>
                        <a:t>final exams).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7721"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t>Tactics: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t>Create gifting opportunities for parents, promoted with 3-Step </a:t>
                      </a:r>
                      <a:br/>
                      <a:r>
                        <a:t>and other relevant clinical </a:t>
                      </a:r>
                      <a:br/>
                      <a:r>
                        <a:t>solutions for College Students. 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dirty="0"/>
                        <a:t>Tactics: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Leverage full-size sampling, </a:t>
                      </a:r>
                      <a:br>
                        <a:rPr dirty="0"/>
                      </a:br>
                      <a:r>
                        <a:rPr dirty="0"/>
                        <a:t>Clinical Consultations with </a:t>
                      </a:r>
                      <a:br>
                        <a:rPr dirty="0"/>
                      </a:br>
                      <a:r>
                        <a:rPr dirty="0"/>
                        <a:t>Clinique Consultants, and product education. 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10" name="Table 1-1-1"/>
          <p:cNvGraphicFramePr/>
          <p:nvPr/>
        </p:nvGraphicFramePr>
        <p:xfrm>
          <a:off x="9531996" y="1391286"/>
          <a:ext cx="2279881" cy="470963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798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0820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>
                          <a:sym typeface="Cliniques Helvetica Neue Lt"/>
                        </a:rPr>
                        <a:t>Fall FY25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3645">
                <a:tc>
                  <a:txBody>
                    <a:bodyPr/>
                    <a:lstStyle/>
                    <a:p>
                      <a:pPr algn="l">
                        <a:defRPr sz="1400">
                          <a:sym typeface="Cliniques Helvetica Neue Lt"/>
                        </a:defRPr>
                      </a:pPr>
                      <a:r>
                        <a:rPr spc="-56" dirty="0"/>
                        <a:t>Wellness Center Sampling</a:t>
                      </a:r>
                      <a:r>
                        <a:rPr dirty="0"/>
                        <a:t> </a:t>
                      </a:r>
                    </a:p>
                    <a:p>
                      <a:pPr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Distribute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K samples and targeted clinical solutions messaging in on-campus student health centers.</a:t>
                      </a:r>
                    </a:p>
                    <a:p>
                      <a:pPr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Scoping underway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9280"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t>Goal: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t>Meet students in a medical environment, signaling Active </a:t>
                      </a:r>
                      <a:br/>
                      <a:r>
                        <a:t>Derma and Clinique's clinical solutions.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9349">
                <a:tc>
                  <a:txBody>
                    <a:bodyPr/>
                    <a:lstStyle/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dirty="0"/>
                        <a:t>Tactics:</a:t>
                      </a:r>
                    </a:p>
                    <a:p>
                      <a:pPr marL="38100" algn="l" defTabSz="292100">
                        <a:spcBef>
                          <a:spcPts val="400"/>
                        </a:spcBef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Insights from Guiding </a:t>
                      </a:r>
                      <a:br>
                        <a:rPr dirty="0"/>
                      </a:br>
                      <a:r>
                        <a:rPr dirty="0"/>
                        <a:t>Dermatologists, sampling, </a:t>
                      </a:r>
                      <a:br>
                        <a:rPr dirty="0"/>
                      </a:br>
                      <a:r>
                        <a:rPr dirty="0"/>
                        <a:t>leveraging </a:t>
                      </a:r>
                      <a:r>
                        <a:rPr lang="en-US" dirty="0"/>
                        <a:t>XX</a:t>
                      </a:r>
                      <a:r>
                        <a:rPr dirty="0"/>
                        <a:t>% off student </a:t>
                      </a:r>
                      <a:br>
                        <a:rPr dirty="0"/>
                      </a:br>
                      <a:r>
                        <a:rPr dirty="0"/>
                        <a:t>discount.</a:t>
                      </a:r>
                    </a:p>
                  </a:txBody>
                  <a:tcPr marL="152400" marR="152400" marT="152400" marB="1524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13" name="Group 90"/>
          <p:cNvGrpSpPr/>
          <p:nvPr/>
        </p:nvGrpSpPr>
        <p:grpSpPr>
          <a:xfrm>
            <a:off x="381000" y="3074415"/>
            <a:ext cx="11710253" cy="333608"/>
            <a:chOff x="0" y="25804"/>
            <a:chExt cx="11710251" cy="333606"/>
          </a:xfrm>
        </p:grpSpPr>
        <p:sp>
          <p:nvSpPr>
            <p:cNvPr id="211" name="Straight Arrow Connector 91"/>
            <p:cNvSpPr/>
            <p:nvPr/>
          </p:nvSpPr>
          <p:spPr>
            <a:xfrm flipV="1">
              <a:off x="-1" y="193213"/>
              <a:ext cx="11707020" cy="606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  <p:sp>
          <p:nvSpPr>
            <p:cNvPr id="212" name="Triangle 92"/>
            <p:cNvSpPr/>
            <p:nvPr/>
          </p:nvSpPr>
          <p:spPr>
            <a:xfrm rot="5400000">
              <a:off x="11399652" y="48811"/>
              <a:ext cx="333608" cy="287594"/>
            </a:xfrm>
            <a:prstGeom prst="triangl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 defTabSz="412750">
                <a:defRPr sz="1600">
                  <a:solidFill>
                    <a:srgbClr val="FFFFFF"/>
                  </a:solidFill>
                  <a:latin typeface="Cliniques Helvetica Neue"/>
                  <a:ea typeface="Cliniques Helvetica Neue"/>
                  <a:cs typeface="Cliniques Helvetica Neue"/>
                  <a:sym typeface="Cliniques Helvetica Neue"/>
                </a:defRPr>
              </a:pPr>
              <a:endParaRPr/>
            </a:p>
          </p:txBody>
        </p:sp>
      </p:grpSp>
      <p:sp>
        <p:nvSpPr>
          <p:cNvPr id="5" name="Slide Number">
            <a:extLst>
              <a:ext uri="{FF2B5EF4-FFF2-40B4-BE49-F238E27FC236}">
                <a16:creationId xmlns:a16="http://schemas.microsoft.com/office/drawing/2014/main" id="{B5F67184-7448-E737-2F84-15E093F8057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81</a:t>
            </a:fld>
            <a:endParaRPr/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DD60190-A04B-F7E9-A467-9D34599EBE81}"/>
              </a:ext>
            </a:extLst>
          </p:cNvPr>
          <p:cNvSpPr txBox="1"/>
          <p:nvPr/>
        </p:nvSpPr>
        <p:spPr>
          <a:xfrm>
            <a:off x="355600" y="359917"/>
            <a:ext cx="116459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To reach 6M College Students and Men, Clinique has partnered with Barnes &amp; Noble.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 advAuto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Placeholder 13">
            <a:extLst>
              <a:ext uri="{FF2B5EF4-FFF2-40B4-BE49-F238E27FC236}">
                <a16:creationId xmlns:a16="http://schemas.microsoft.com/office/drawing/2014/main" id="{1FB905D4-421F-DE86-7B47-E7E4F85C8F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2" t="3563" r="7741" b="12893"/>
          <a:stretch/>
        </p:blipFill>
        <p:spPr>
          <a:xfrm>
            <a:off x="4213038" y="1863527"/>
            <a:ext cx="3776472" cy="2816421"/>
          </a:xfrm>
          <a:prstGeom prst="rect">
            <a:avLst/>
          </a:prstGeom>
          <a:ln w="3175">
            <a:noFill/>
          </a:ln>
        </p:spPr>
      </p:pic>
      <p:pic>
        <p:nvPicPr>
          <p:cNvPr id="47" name="Picture Placeholder 13">
            <a:extLst>
              <a:ext uri="{FF2B5EF4-FFF2-40B4-BE49-F238E27FC236}">
                <a16:creationId xmlns:a16="http://schemas.microsoft.com/office/drawing/2014/main" id="{D5EEE2F3-0CA1-617B-456D-1FFCF53FCD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0" t="27685" r="18889" b="21852"/>
          <a:stretch/>
        </p:blipFill>
        <p:spPr>
          <a:xfrm>
            <a:off x="384048" y="1863528"/>
            <a:ext cx="3773738" cy="2816422"/>
          </a:xfrm>
          <a:prstGeom prst="rect">
            <a:avLst/>
          </a:prstGeom>
          <a:ln w="3175">
            <a:noFill/>
          </a:ln>
        </p:spPr>
      </p:pic>
      <p:pic>
        <p:nvPicPr>
          <p:cNvPr id="48" name="Picture 47" descr="Several bottles of perfume&#10;&#10;Description automatically generated">
            <a:extLst>
              <a:ext uri="{FF2B5EF4-FFF2-40B4-BE49-F238E27FC236}">
                <a16:creationId xmlns:a16="http://schemas.microsoft.com/office/drawing/2014/main" id="{8616FB53-3950-8B77-A135-874738C5F8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" t="28609" r="9049" b="4534"/>
          <a:stretch/>
        </p:blipFill>
        <p:spPr>
          <a:xfrm>
            <a:off x="8039294" y="1863528"/>
            <a:ext cx="3776472" cy="2816420"/>
          </a:xfrm>
          <a:prstGeom prst="rect">
            <a:avLst/>
          </a:prstGeom>
          <a:ln w="6350"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671688-7A23-DF5F-22E8-BB785600386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graphicFrame>
        <p:nvGraphicFramePr>
          <p:cNvPr id="15" name="Table 1">
            <a:extLst>
              <a:ext uri="{FF2B5EF4-FFF2-40B4-BE49-F238E27FC236}">
                <a16:creationId xmlns:a16="http://schemas.microsoft.com/office/drawing/2014/main" id="{0B45067D-7BB6-6286-BD68-149456402319}"/>
              </a:ext>
            </a:extLst>
          </p:cNvPr>
          <p:cNvGraphicFramePr/>
          <p:nvPr/>
        </p:nvGraphicFramePr>
        <p:xfrm>
          <a:off x="384048" y="1394940"/>
          <a:ext cx="3773738" cy="470836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237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Skincare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695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r>
                        <a:rPr lang="en-US" sz="1400" dirty="0"/>
                        <a:t>XX%</a:t>
                      </a:r>
                      <a:br>
                        <a:rPr lang="en-US" sz="1400" dirty="0"/>
                      </a:br>
                      <a:r>
                        <a:rPr lang="en-US" sz="1000" dirty="0"/>
                        <a:t>FY27 MOB</a:t>
                      </a:r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4829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Clinical skincare solutions address the top dermatological skin concerns.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Formulated with dosimetry to the optimal dose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Skin-typed, simple routines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Clinically proven efficacy, safety obsessed</a:t>
                      </a:r>
                    </a:p>
                    <a:p>
                      <a:pPr marL="190500" marR="127000" algn="l"/>
                      <a:endParaRPr sz="1100" dirty="0"/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9" name="Table 1">
            <a:extLst>
              <a:ext uri="{FF2B5EF4-FFF2-40B4-BE49-F238E27FC236}">
                <a16:creationId xmlns:a16="http://schemas.microsoft.com/office/drawing/2014/main" id="{351D0A4C-F2A0-3E8F-9321-E1FBAA193C63}"/>
              </a:ext>
            </a:extLst>
          </p:cNvPr>
          <p:cNvGraphicFramePr/>
          <p:nvPr/>
        </p:nvGraphicFramePr>
        <p:xfrm>
          <a:off x="4213038" y="1394939"/>
          <a:ext cx="3773738" cy="47037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161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Makeup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8094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r>
                        <a:rPr lang="en-US" sz="1400" dirty="0"/>
                        <a:t>XX%</a:t>
                      </a:r>
                      <a:br>
                        <a:rPr lang="en-US" sz="1400" dirty="0"/>
                      </a:br>
                      <a:r>
                        <a:rPr lang="en-US" sz="1000" dirty="0"/>
                        <a:t>FY27 MOB</a:t>
                      </a:r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7690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“Active makeup” that has all of the efficacy and safety benefits of skincare. And the </a:t>
                      </a:r>
                      <a:r>
                        <a:rPr lang="en-US" sz="1100" b="0" i="1" u="none" dirty="0">
                          <a:latin typeface="Cliniques Helvetica Neue Lt" panose="020B0403020202020204" pitchFamily="34" charset="77"/>
                        </a:rPr>
                        <a:t>joy</a:t>
                      </a:r>
                      <a:r>
                        <a:rPr lang="en-US" sz="1100" dirty="0"/>
                        <a:t> of makeup.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Foundations that are even better for skin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Clinique’s unique Eye Safety Promise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Recruitment power of Black Honey</a:t>
                      </a:r>
                    </a:p>
                    <a:p>
                      <a:pPr marL="190500" marR="127000" algn="l"/>
                      <a:endParaRPr sz="1100" dirty="0"/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0" name="Table 1">
            <a:extLst>
              <a:ext uri="{FF2B5EF4-FFF2-40B4-BE49-F238E27FC236}">
                <a16:creationId xmlns:a16="http://schemas.microsoft.com/office/drawing/2014/main" id="{9D2066C1-8155-419B-A85D-6CC56B24C2E2}"/>
              </a:ext>
            </a:extLst>
          </p:cNvPr>
          <p:cNvGraphicFramePr/>
          <p:nvPr/>
        </p:nvGraphicFramePr>
        <p:xfrm>
          <a:off x="8042028" y="1394939"/>
          <a:ext cx="3773738" cy="470787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7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6156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Fragrance</a:t>
                      </a:r>
                      <a:endParaRPr sz="1400" dirty="0"/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210">
                <a:tc>
                  <a:txBody>
                    <a:bodyPr/>
                    <a:lstStyle/>
                    <a:p>
                      <a:pPr marL="192024" marR="0" lvl="0" indent="0" algn="l" defTabSz="12176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/>
                      </a:pPr>
                      <a:r>
                        <a:rPr lang="en-US" sz="1400" dirty="0"/>
                        <a:t>XX%</a:t>
                      </a:r>
                      <a:br>
                        <a:rPr lang="en-US" sz="1400" dirty="0"/>
                      </a:br>
                      <a:r>
                        <a:rPr lang="en-US" sz="1000" dirty="0"/>
                        <a:t>FY27 MOB</a:t>
                      </a:r>
                    </a:p>
                  </a:txBody>
                  <a:tcPr marL="27432" marR="50800" marT="192024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4578">
                <a:tc>
                  <a:txBody>
                    <a:bodyPr/>
                    <a:lstStyle/>
                    <a:p>
                      <a:pPr marL="190500" marR="127000" algn="l"/>
                      <a:r>
                        <a:rPr lang="en-US" sz="1100" dirty="0"/>
                        <a:t>Allergy tested fragrances have clinically proven neurosensory benefits.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Infusion of style and optimism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Gateway to Clinique Makeup</a:t>
                      </a:r>
                    </a:p>
                    <a:p>
                      <a:pPr marL="274320" marR="127000" indent="-91440" algn="l">
                        <a:spcBef>
                          <a:spcPts val="5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/>
                        <a:t>Drives loyalty and basket size</a:t>
                      </a:r>
                    </a:p>
                    <a:p>
                      <a:pPr marL="190500" marR="127000" algn="l"/>
                      <a:endParaRPr sz="1100" dirty="0"/>
                    </a:p>
                  </a:txBody>
                  <a:tcPr marR="50800" marT="246888" marB="508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BB0CFCD-292B-3B2F-24DD-51E38BF8DC86}"/>
              </a:ext>
            </a:extLst>
          </p:cNvPr>
          <p:cNvSpPr txBox="1"/>
          <p:nvPr/>
        </p:nvSpPr>
        <p:spPr>
          <a:xfrm>
            <a:off x="355600" y="356767"/>
            <a:ext cx="11398977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r>
              <a:rPr lang="en-US" dirty="0"/>
              <a:t>Clinique uniquely innovates total dermatological solutions from Skincare to Makeup, with Fragrance as an additional strategic pillar.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39988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3">
            <a:extLst>
              <a:ext uri="{FF2B5EF4-FFF2-40B4-BE49-F238E27FC236}">
                <a16:creationId xmlns:a16="http://schemas.microsoft.com/office/drawing/2014/main" id="{854D21B1-68AA-95E0-70C3-BBEDE42168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5" t="1277" r="36979"/>
          <a:stretch/>
        </p:blipFill>
        <p:spPr>
          <a:xfrm>
            <a:off x="8024873" y="1858177"/>
            <a:ext cx="3781427" cy="4239382"/>
          </a:xfrm>
          <a:prstGeom prst="rect">
            <a:avLst/>
          </a:prstGeom>
          <a:ln w="3175">
            <a:noFill/>
          </a:ln>
        </p:spPr>
      </p:pic>
      <p:pic>
        <p:nvPicPr>
          <p:cNvPr id="13" name="Picture Placeholder 13">
            <a:extLst>
              <a:ext uri="{FF2B5EF4-FFF2-40B4-BE49-F238E27FC236}">
                <a16:creationId xmlns:a16="http://schemas.microsoft.com/office/drawing/2014/main" id="{46897ABB-ACE3-FD23-BEDF-3E70D8A985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4" t="1278" r="22498"/>
          <a:stretch/>
        </p:blipFill>
        <p:spPr>
          <a:xfrm>
            <a:off x="382586" y="1858177"/>
            <a:ext cx="3781427" cy="4239381"/>
          </a:xfrm>
          <a:prstGeom prst="rect">
            <a:avLst/>
          </a:prstGeom>
          <a:ln w="3175">
            <a:noFill/>
          </a:ln>
        </p:spPr>
      </p:pic>
      <p:pic>
        <p:nvPicPr>
          <p:cNvPr id="16" name="Picture Placeholder 13">
            <a:extLst>
              <a:ext uri="{FF2B5EF4-FFF2-40B4-BE49-F238E27FC236}">
                <a16:creationId xmlns:a16="http://schemas.microsoft.com/office/drawing/2014/main" id="{1220372A-56E2-16E3-B630-6BC7D96EE7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1" t="958" r="33540" b="25052"/>
          <a:stretch/>
        </p:blipFill>
        <p:spPr>
          <a:xfrm>
            <a:off x="4203730" y="1858177"/>
            <a:ext cx="3781427" cy="4239382"/>
          </a:xfrm>
          <a:prstGeom prst="rect">
            <a:avLst/>
          </a:prstGeom>
          <a:ln w="3175"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F2613D-7944-575A-9BF1-5104F71F319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graphicFrame>
        <p:nvGraphicFramePr>
          <p:cNvPr id="12" name="Table 1">
            <a:extLst>
              <a:ext uri="{FF2B5EF4-FFF2-40B4-BE49-F238E27FC236}">
                <a16:creationId xmlns:a16="http://schemas.microsoft.com/office/drawing/2014/main" id="{7F5F5BB3-11D5-9C51-A413-2AF5FD78201E}"/>
              </a:ext>
            </a:extLst>
          </p:cNvPr>
          <p:cNvGraphicFramePr/>
          <p:nvPr/>
        </p:nvGraphicFramePr>
        <p:xfrm>
          <a:off x="384048" y="1394940"/>
          <a:ext cx="3781552" cy="470261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81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Dermatologist + Scientific Insights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5259">
                <a:tc>
                  <a:txBody>
                    <a:bodyPr/>
                    <a:lstStyle/>
                    <a:p>
                      <a:pPr marL="190500" marR="127000" algn="l"/>
                      <a:endParaRPr lang="en-US" sz="1100"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" name="Table 1">
            <a:extLst>
              <a:ext uri="{FF2B5EF4-FFF2-40B4-BE49-F238E27FC236}">
                <a16:creationId xmlns:a16="http://schemas.microsoft.com/office/drawing/2014/main" id="{51A29387-BC32-A542-2A5E-90E63F53A55D}"/>
              </a:ext>
            </a:extLst>
          </p:cNvPr>
          <p:cNvGraphicFramePr/>
          <p:nvPr/>
        </p:nvGraphicFramePr>
        <p:xfrm>
          <a:off x="4205224" y="1394938"/>
          <a:ext cx="3781552" cy="470262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81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Consumer + Consultant Insights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5261">
                <a:tc>
                  <a:txBody>
                    <a:bodyPr/>
                    <a:lstStyle/>
                    <a:p>
                      <a:pPr marL="190500" marR="127000" algn="l"/>
                      <a:endParaRPr lang="en-US" sz="1100"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5" name="Table 1">
            <a:extLst>
              <a:ext uri="{FF2B5EF4-FFF2-40B4-BE49-F238E27FC236}">
                <a16:creationId xmlns:a16="http://schemas.microsoft.com/office/drawing/2014/main" id="{1D32BADB-C97C-329B-1EF6-536E86EA87C9}"/>
              </a:ext>
            </a:extLst>
          </p:cNvPr>
          <p:cNvGraphicFramePr/>
          <p:nvPr/>
        </p:nvGraphicFramePr>
        <p:xfrm>
          <a:off x="8029447" y="1394938"/>
          <a:ext cx="3781552" cy="470262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781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360">
                <a:tc>
                  <a:txBody>
                    <a:bodyPr/>
                    <a:lstStyle/>
                    <a:p>
                      <a:pPr algn="ctr" defTabSz="1219168"/>
                      <a:r>
                        <a:rPr lang="en-US" sz="1400" dirty="0"/>
                        <a:t>Market + Competitive Insights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5261">
                <a:tc>
                  <a:txBody>
                    <a:bodyPr/>
                    <a:lstStyle/>
                    <a:p>
                      <a:pPr marL="190500" marR="127000" algn="l"/>
                      <a:endParaRPr lang="en-US" sz="1100"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F8E3C853-40C9-6608-B0E9-346BBC5C487F}"/>
              </a:ext>
            </a:extLst>
          </p:cNvPr>
          <p:cNvSpPr txBox="1"/>
          <p:nvPr/>
        </p:nvSpPr>
        <p:spPr>
          <a:xfrm>
            <a:off x="355600" y="356767"/>
            <a:ext cx="11836401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Clinique does this by combining dermatologist, consumer, and market insights with Clinique’s 55+ years of dermatological science.</a:t>
            </a:r>
          </a:p>
        </p:txBody>
      </p:sp>
    </p:spTree>
    <p:extLst>
      <p:ext uri="{BB962C8B-B14F-4D97-AF65-F5344CB8AC3E}">
        <p14:creationId xmlns:p14="http://schemas.microsoft.com/office/powerpoint/2010/main" val="1160043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60AE2D-711D-2331-0A17-7B2FCE1E935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A4C0C7-0113-CC88-A1B2-6C131EE5475A}"/>
              </a:ext>
            </a:extLst>
          </p:cNvPr>
          <p:cNvGrpSpPr/>
          <p:nvPr/>
        </p:nvGrpSpPr>
        <p:grpSpPr>
          <a:xfrm>
            <a:off x="380888" y="2315582"/>
            <a:ext cx="11430001" cy="3470912"/>
            <a:chOff x="380888" y="2315582"/>
            <a:chExt cx="11430001" cy="3470912"/>
          </a:xfrm>
        </p:grpSpPr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F9E44AE3-240A-6E32-49D6-AE88D9EBE00C}"/>
                </a:ext>
              </a:extLst>
            </p:cNvPr>
            <p:cNvSpPr/>
            <p:nvPr/>
          </p:nvSpPr>
          <p:spPr>
            <a:xfrm>
              <a:off x="380888" y="2315582"/>
              <a:ext cx="11430001" cy="3470912"/>
            </a:xfrm>
            <a:prstGeom prst="roundRect">
              <a:avLst>
                <a:gd name="adj" fmla="val 0"/>
              </a:avLst>
            </a:prstGeom>
            <a:solidFill>
              <a:srgbClr val="F2F2F2"/>
            </a:solidFill>
            <a:ln w="12700">
              <a:miter lim="400000"/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8E3C8F2C-3A05-38E0-60E4-549A2CBF3687}"/>
                </a:ext>
              </a:extLst>
            </p:cNvPr>
            <p:cNvSpPr txBox="1"/>
            <p:nvPr/>
          </p:nvSpPr>
          <p:spPr>
            <a:xfrm>
              <a:off x="422474" y="2377858"/>
              <a:ext cx="897312" cy="40011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>
              <a:lvl1pPr>
                <a:defRPr sz="1000"/>
              </a:lvl1pPr>
            </a:lstStyle>
            <a:p>
              <a:r>
                <a:rPr lang="en-US" dirty="0"/>
                <a:t>Top NEW products</a:t>
              </a:r>
            </a:p>
          </p:txBody>
        </p:sp>
      </p:grpSp>
      <p:sp>
        <p:nvSpPr>
          <p:cNvPr id="1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21608C4-8C68-091C-EB08-DACD1953C6C9}"/>
              </a:ext>
            </a:extLst>
          </p:cNvPr>
          <p:cNvSpPr txBox="1"/>
          <p:nvPr/>
        </p:nvSpPr>
        <p:spPr>
          <a:xfrm>
            <a:off x="355600" y="356767"/>
            <a:ext cx="11836401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Over the next 3 years, Clinique is driving its dermatological authority across the top skin concerns with a focus in Uneven Tone + Texture, Sun, and Clinically Sensitive Skin. </a:t>
            </a:r>
          </a:p>
        </p:txBody>
      </p:sp>
      <p:pic>
        <p:nvPicPr>
          <p:cNvPr id="9" name="Picture 8" descr="A close up of a bottle&#10;&#10;Description automatically generated">
            <a:extLst>
              <a:ext uri="{FF2B5EF4-FFF2-40B4-BE49-F238E27FC236}">
                <a16:creationId xmlns:a16="http://schemas.microsoft.com/office/drawing/2014/main" id="{B77FABF9-60E2-B041-12C6-E532813E4E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126" y="1981200"/>
            <a:ext cx="741076" cy="1773514"/>
          </a:xfrm>
          <a:prstGeom prst="rect">
            <a:avLst/>
          </a:prstGeom>
        </p:spPr>
      </p:pic>
      <p:pic>
        <p:nvPicPr>
          <p:cNvPr id="13" name="Picture 12" descr="A close-up of a green tube&#10;&#10;Description automatically generated">
            <a:extLst>
              <a:ext uri="{FF2B5EF4-FFF2-40B4-BE49-F238E27FC236}">
                <a16:creationId xmlns:a16="http://schemas.microsoft.com/office/drawing/2014/main" id="{23333267-66F1-7E1B-FECE-674F76F641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013" y="2020912"/>
            <a:ext cx="848517" cy="1733801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9945C6B2-4A6A-E832-DBA4-3F6F5D11BF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436" y="1849556"/>
            <a:ext cx="457511" cy="1905158"/>
          </a:xfrm>
          <a:prstGeom prst="rect">
            <a:avLst/>
          </a:prstGeom>
        </p:spPr>
      </p:pic>
      <p:pic>
        <p:nvPicPr>
          <p:cNvPr id="20" name="Picture 19" descr="A purple container with white text&#10;&#10;Description automatically generated">
            <a:extLst>
              <a:ext uri="{FF2B5EF4-FFF2-40B4-BE49-F238E27FC236}">
                <a16:creationId xmlns:a16="http://schemas.microsoft.com/office/drawing/2014/main" id="{86DA901C-1712-CFF1-17C9-EF83F885BE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944" y="2894907"/>
            <a:ext cx="963833" cy="859807"/>
          </a:xfrm>
          <a:prstGeom prst="rect">
            <a:avLst/>
          </a:prstGeom>
        </p:spPr>
      </p:pic>
      <p:pic>
        <p:nvPicPr>
          <p:cNvPr id="22" name="Picture 21" descr="A white tube of cream&#10;&#10;Description automatically generated">
            <a:extLst>
              <a:ext uri="{FF2B5EF4-FFF2-40B4-BE49-F238E27FC236}">
                <a16:creationId xmlns:a16="http://schemas.microsoft.com/office/drawing/2014/main" id="{CB6910F3-6DB6-2C50-7803-8EF2A81BF2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449" y="2217731"/>
            <a:ext cx="774040" cy="1536983"/>
          </a:xfrm>
          <a:prstGeom prst="rect">
            <a:avLst/>
          </a:prstGeom>
        </p:spPr>
      </p:pic>
      <p:pic>
        <p:nvPicPr>
          <p:cNvPr id="24" name="Picture 23" descr="A close up of a bottle&#10;&#10;Description automatically generated">
            <a:extLst>
              <a:ext uri="{FF2B5EF4-FFF2-40B4-BE49-F238E27FC236}">
                <a16:creationId xmlns:a16="http://schemas.microsoft.com/office/drawing/2014/main" id="{CC647324-93AE-A77C-9F93-90F7F34B18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277" y="2217731"/>
            <a:ext cx="659963" cy="1536983"/>
          </a:xfrm>
          <a:prstGeom prst="rect">
            <a:avLst/>
          </a:prstGeom>
        </p:spPr>
      </p:pic>
      <p:pic>
        <p:nvPicPr>
          <p:cNvPr id="26" name="Picture 25" descr="A close up of a bottle&#10;&#10;Description automatically generated">
            <a:extLst>
              <a:ext uri="{FF2B5EF4-FFF2-40B4-BE49-F238E27FC236}">
                <a16:creationId xmlns:a16="http://schemas.microsoft.com/office/drawing/2014/main" id="{F3112385-D05C-8F83-F777-955C77C401E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340" y="1946826"/>
            <a:ext cx="474529" cy="1807888"/>
          </a:xfrm>
          <a:prstGeom prst="rect">
            <a:avLst/>
          </a:prstGeom>
        </p:spPr>
      </p:pic>
      <p:pic>
        <p:nvPicPr>
          <p:cNvPr id="28" name="Picture 27" descr="A close up of a jar&#10;&#10;Description automatically generated">
            <a:extLst>
              <a:ext uri="{FF2B5EF4-FFF2-40B4-BE49-F238E27FC236}">
                <a16:creationId xmlns:a16="http://schemas.microsoft.com/office/drawing/2014/main" id="{BBA80206-E5CA-901F-EC08-97A0B45AB3A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315" y="2894907"/>
            <a:ext cx="908247" cy="859807"/>
          </a:xfrm>
          <a:prstGeom prst="rect">
            <a:avLst/>
          </a:prstGeom>
        </p:spPr>
      </p:pic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7A28AE42-DCE9-659C-61DE-CE0893896227}"/>
              </a:ext>
            </a:extLst>
          </p:cNvPr>
          <p:cNvGraphicFramePr/>
          <p:nvPr/>
        </p:nvGraphicFramePr>
        <p:xfrm>
          <a:off x="382459" y="3746523"/>
          <a:ext cx="11430102" cy="2039364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964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1936469529"/>
                    </a:ext>
                  </a:extLst>
                </a:gridCol>
                <a:gridCol w="1308193">
                  <a:extLst>
                    <a:ext uri="{9D8B030D-6E8A-4147-A177-3AD203B41FA5}">
                      <a16:colId xmlns:a16="http://schemas.microsoft.com/office/drawing/2014/main" val="3056945704"/>
                    </a:ext>
                  </a:extLst>
                </a:gridCol>
              </a:tblGrid>
              <a:tr h="406188">
                <a:tc>
                  <a:txBody>
                    <a:bodyPr/>
                    <a:lstStyle/>
                    <a:p>
                      <a:pPr indent="63500" algn="l" defTabSz="292100">
                        <a:defRPr sz="1800"/>
                      </a:pPr>
                      <a:endParaRPr sz="1000" dirty="0">
                        <a:sym typeface="Cliniques Helvetica Neue Lt"/>
                      </a:endParaRPr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Healthy Skin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Dryness + Dehydration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Sun Protection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Clinically </a:t>
                      </a:r>
                      <a:br>
                        <a:rPr lang="en-US" sz="1000" dirty="0">
                          <a:sym typeface="Cliniques Helvetica Neue Lt"/>
                        </a:rPr>
                      </a:br>
                      <a:r>
                        <a:rPr lang="en-US" sz="1000" dirty="0">
                          <a:sym typeface="Cliniques Helvetica Neue Lt"/>
                        </a:rPr>
                        <a:t>Sensitive Skin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Acne + Blackheads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Dark Circles + Puffiness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Lines and Wrinkles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Uneven Skin Tone </a:t>
                      </a:r>
                      <a:br>
                        <a:rPr lang="en-US" sz="1000" dirty="0">
                          <a:sym typeface="Cliniques Helvetica Neue Lt"/>
                        </a:rPr>
                      </a:br>
                      <a:r>
                        <a:rPr lang="en-US" sz="1000" dirty="0">
                          <a:sym typeface="Cliniques Helvetica Neue Lt"/>
                        </a:rPr>
                        <a:t>+ Texture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25400" marR="25400" marT="25400" marB="2540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983">
                <a:tc>
                  <a:txBody>
                    <a:bodyPr/>
                    <a:lstStyle/>
                    <a:p>
                      <a:pPr indent="63500" algn="l" defTabSz="292100">
                        <a:defRPr sz="1000">
                          <a:sym typeface="Cliniques Helvetica Neue Lt"/>
                        </a:defRPr>
                      </a:pPr>
                      <a:r>
                        <a:rPr lang="en-US" dirty="0"/>
                        <a:t>FY25</a:t>
                      </a:r>
                      <a:endParaRPr baseline="31999" dirty="0"/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Commercial Innovation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b="0" i="1" dirty="0">
                          <a:latin typeface="Cliniques Helvetica Neue Lt" panose="020B0403020202020204" pitchFamily="34" charset="77"/>
                          <a:sym typeface="Cliniques Helvetica Neue Lt"/>
                        </a:rPr>
                        <a:t>Active Glow Serum, </a:t>
                      </a:r>
                      <a:r>
                        <a:rPr lang="en-US" sz="1000" dirty="0">
                          <a:sym typeface="Cliniques Helvetica Neue Lt"/>
                        </a:rPr>
                        <a:t>Body Hydrator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Damage Defense </a:t>
                      </a:r>
                      <a:br>
                        <a:rPr lang="en-US" sz="1000" dirty="0">
                          <a:sym typeface="Cliniques Helvetica Neue Lt"/>
                        </a:rPr>
                      </a:br>
                      <a:r>
                        <a:rPr lang="en-US" sz="1000" dirty="0">
                          <a:sym typeface="Cliniques Helvetica Neue Lt"/>
                        </a:rPr>
                        <a:t>SPF 50 PA++++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Redness Solutions Mineral SPF 50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Emergency Touch Stick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Brightening Serum Concentrate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Overnight Recovery, AM/PM Retinoid</a:t>
                      </a:r>
                      <a:endParaRPr sz="1000" i="1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EBCI 2.0</a:t>
                      </a:r>
                      <a:endParaRPr sz="1000" i="1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230">
                <a:tc>
                  <a:txBody>
                    <a:bodyPr/>
                    <a:lstStyle/>
                    <a:p>
                      <a:pPr indent="63500" algn="l" defTabSz="292100">
                        <a:defRPr sz="1000">
                          <a:sym typeface="Cliniques Helvetica Neue Lt"/>
                        </a:defRPr>
                      </a:pPr>
                      <a:r>
                        <a:rPr lang="en-US" dirty="0"/>
                        <a:t>FY26</a:t>
                      </a:r>
                      <a:endParaRPr lang="en-US" baseline="31999" dirty="0"/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DDML+ SPF 30, </a:t>
                      </a:r>
                      <a:br>
                        <a:rPr lang="en-US" sz="1000" dirty="0">
                          <a:sym typeface="Cliniques Helvetica Neue Lt"/>
                        </a:rPr>
                      </a:br>
                      <a:r>
                        <a:rPr lang="en-US" sz="1000" dirty="0">
                          <a:sym typeface="Cliniques Helvetica Neue Lt"/>
                        </a:rPr>
                        <a:t>Men Oil-Control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Commercial Innovation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Sun Solutions Facial</a:t>
                      </a:r>
                      <a:endParaRPr sz="1000" i="1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Clinique </a:t>
                      </a:r>
                      <a:r>
                        <a:rPr lang="en-US" sz="1000" i="1" dirty="0" err="1">
                          <a:sym typeface="Cliniques Helvetica Neue Lt"/>
                        </a:rPr>
                        <a:t>Cx</a:t>
                      </a:r>
                      <a:br>
                        <a:rPr lang="en-US" sz="1000" dirty="0">
                          <a:sym typeface="Cliniques Helvetica Neue Lt"/>
                        </a:rPr>
                      </a:br>
                      <a:r>
                        <a:rPr lang="en-US" sz="1000" dirty="0">
                          <a:sym typeface="Cliniques Helvetica Neue Lt"/>
                        </a:rPr>
                        <a:t>Overnight Redness Relief Mask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Advanced Clinical Clearing Gel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Commercial Innovation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Commercial Innovation</a:t>
                      </a: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Turnaround Franchise,</a:t>
                      </a:r>
                      <a:br>
                        <a:rPr lang="en-US" sz="1000" i="1" dirty="0">
                          <a:sym typeface="Cliniques Helvetica Neue Lt"/>
                        </a:rPr>
                      </a:br>
                      <a:r>
                        <a:rPr lang="en-US" sz="1000" dirty="0">
                          <a:sym typeface="Cliniques Helvetica Neue Lt"/>
                        </a:rPr>
                        <a:t>QD Booster Serum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963">
                <a:tc>
                  <a:txBody>
                    <a:bodyPr/>
                    <a:lstStyle/>
                    <a:p>
                      <a:pPr indent="63500" algn="l" defTabSz="292100">
                        <a:defRPr sz="1000">
                          <a:sym typeface="Cliniques Helvetica Neue Lt"/>
                        </a:defRPr>
                      </a:pPr>
                      <a:r>
                        <a:rPr lang="en-US" dirty="0"/>
                        <a:t>FY27</a:t>
                      </a:r>
                      <a:endParaRPr lang="en-US" baseline="31999" dirty="0"/>
                    </a:p>
                  </a:txBody>
                  <a:tcPr marL="27432" marR="25400" marT="25400" marB="25400" anchor="ctr" horzOverflow="overflow">
                    <a:lnL w="3175">
                      <a:solidFill>
                        <a:srgbClr val="FFFFFF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Liquid Facial Soaps, Clarifying Essences</a:t>
                      </a:r>
                      <a:endParaRPr sz="1000" i="1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Commercial Innovation</a:t>
                      </a: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Sun Solutions Body</a:t>
                      </a:r>
                      <a:endParaRPr sz="1000" i="1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i="1" dirty="0">
                          <a:sym typeface="Cliniques Helvetica Neue Lt"/>
                        </a:rPr>
                        <a:t>Stay Calm Franchise</a:t>
                      </a:r>
                      <a:endParaRPr sz="1000" i="1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Liquid Bandage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>
                      <a:solidFill>
                        <a:srgbClr val="000000"/>
                      </a:solidFill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EFF4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Commercial Innovation</a:t>
                      </a: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6350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 Lt"/>
                        </a:rPr>
                        <a:t>Commercial Innovation</a:t>
                      </a:r>
                    </a:p>
                  </a:txBody>
                  <a:tcPr marL="0" marR="0" marT="0" marB="0" anchor="ctr" horzOverflow="overflow">
                    <a:lnL w="3175">
                      <a:solidFill>
                        <a:srgbClr val="000000"/>
                      </a:solidFill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0" algn="ctr" defTabSz="292100">
                        <a:defRPr sz="1800"/>
                      </a:pPr>
                      <a:r>
                        <a:rPr lang="en-US" sz="1000" dirty="0">
                          <a:sym typeface="Cliniques Helvetica Neue Lt"/>
                        </a:rPr>
                        <a:t>Turnaround Revitalizing Body</a:t>
                      </a:r>
                      <a:endParaRPr sz="1000" dirty="0">
                        <a:sym typeface="Cliniques Helvetica Neue Lt"/>
                      </a:endParaRPr>
                    </a:p>
                  </a:txBody>
                  <a:tcPr marL="0" marR="0" marT="0" marB="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4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80760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62976C7-22D3-AD5E-0294-F93E102B1111}"/>
              </a:ext>
            </a:extLst>
          </p:cNvPr>
          <p:cNvGrpSpPr/>
          <p:nvPr/>
        </p:nvGrpSpPr>
        <p:grpSpPr>
          <a:xfrm>
            <a:off x="2027486" y="1391286"/>
            <a:ext cx="8137028" cy="4712295"/>
            <a:chOff x="2032217" y="1690706"/>
            <a:chExt cx="7620000" cy="4412875"/>
          </a:xfrm>
        </p:grpSpPr>
        <p:pic>
          <p:nvPicPr>
            <p:cNvPr id="4" name="Picture 3" descr="A computer with a colorful screen&#10;&#10;Description automatically generated">
              <a:extLst>
                <a:ext uri="{FF2B5EF4-FFF2-40B4-BE49-F238E27FC236}">
                  <a16:creationId xmlns:a16="http://schemas.microsoft.com/office/drawing/2014/main" id="{E8B1ECA4-F988-7C18-F2D4-3EE183348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32217" y="1690706"/>
              <a:ext cx="7620000" cy="4412875"/>
            </a:xfrm>
            <a:prstGeom prst="rect">
              <a:avLst/>
            </a:prstGeom>
          </p:spPr>
        </p:pic>
        <p:pic>
          <p:nvPicPr>
            <p:cNvPr id="5" name="Picture 4" descr="A screenshot of a website&#10;&#10;Description automatically generated">
              <a:extLst>
                <a:ext uri="{FF2B5EF4-FFF2-40B4-BE49-F238E27FC236}">
                  <a16:creationId xmlns:a16="http://schemas.microsoft.com/office/drawing/2014/main" id="{2BE21CFB-D54F-F1C0-3EA3-69270BA3AC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6" t="2883" r="345" b="37179"/>
            <a:stretch/>
          </p:blipFill>
          <p:spPr>
            <a:xfrm>
              <a:off x="2874526" y="1970696"/>
              <a:ext cx="5930806" cy="3704633"/>
            </a:xfrm>
            <a:prstGeom prst="rect">
              <a:avLst/>
            </a:prstGeom>
          </p:spPr>
        </p:pic>
      </p:grpSp>
      <p:sp>
        <p:nvSpPr>
          <p:cNvPr id="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6A3651AE-96AB-EFB4-A5BB-9DE358CD8F68}"/>
              </a:ext>
            </a:extLst>
          </p:cNvPr>
          <p:cNvSpPr txBox="1"/>
          <p:nvPr/>
        </p:nvSpPr>
        <p:spPr>
          <a:xfrm>
            <a:off x="355600" y="356767"/>
            <a:ext cx="11014765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The launch of EBCI will further heroize the UP302 ingredient across touchpoints and show how Clinique has formulated to the optimal dose for strength and safety.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F497AB1F-C887-ABDA-445F-DEADB60413B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13020897"/>
      </p:ext>
    </p:extLst>
  </p:cSld>
  <p:clrMapOvr>
    <a:masterClrMapping/>
  </p:clrMapOvr>
  <p:transition spd="slow">
    <p:fad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48D5AAD-ACB5-0866-7234-0E89160D3A6B}"/>
              </a:ext>
            </a:extLst>
          </p:cNvPr>
          <p:cNvGrpSpPr/>
          <p:nvPr/>
        </p:nvGrpSpPr>
        <p:grpSpPr>
          <a:xfrm>
            <a:off x="7832072" y="1394939"/>
            <a:ext cx="3983697" cy="4734748"/>
            <a:chOff x="7832072" y="1394939"/>
            <a:chExt cx="3983697" cy="4734748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0CDE24A-E7B0-A09B-3AFA-582F0C675F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0876" t="11087" r="35671" b="17456"/>
            <a:stretch/>
          </p:blipFill>
          <p:spPr>
            <a:xfrm>
              <a:off x="11125199" y="2271975"/>
              <a:ext cx="559741" cy="1705412"/>
            </a:xfrm>
            <a:prstGeom prst="rect">
              <a:avLst/>
            </a:prstGeom>
          </p:spPr>
        </p:pic>
        <p:pic>
          <p:nvPicPr>
            <p:cNvPr id="15" name="Picture 10" descr="Product shot number 1: Urban Environment Oil-Free Sunscreen SPF 42">
              <a:extLst>
                <a:ext uri="{FF2B5EF4-FFF2-40B4-BE49-F238E27FC236}">
                  <a16:creationId xmlns:a16="http://schemas.microsoft.com/office/drawing/2014/main" id="{B578BBAC-4610-6EF2-CB65-437A4B01C59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68" t="33564" r="28774" b="8972"/>
            <a:stretch/>
          </p:blipFill>
          <p:spPr bwMode="auto">
            <a:xfrm>
              <a:off x="7832072" y="2641601"/>
              <a:ext cx="993927" cy="1335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6" descr="Supergoop! Unseen Sunscreen SPF 40 #1">
              <a:extLst>
                <a:ext uri="{FF2B5EF4-FFF2-40B4-BE49-F238E27FC236}">
                  <a16:creationId xmlns:a16="http://schemas.microsoft.com/office/drawing/2014/main" id="{EFD64D68-5374-9347-ED02-DAB6813A28E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06" t="4421" r="25461" b="7067"/>
            <a:stretch/>
          </p:blipFill>
          <p:spPr bwMode="auto">
            <a:xfrm>
              <a:off x="9009210" y="2404113"/>
              <a:ext cx="780895" cy="157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A719D20-43DE-1F00-D452-57FB6FF36B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6069" t="13897" r="36836" b="18582"/>
            <a:stretch/>
          </p:blipFill>
          <p:spPr>
            <a:xfrm>
              <a:off x="10014878" y="2404113"/>
              <a:ext cx="631336" cy="1573275"/>
            </a:xfrm>
            <a:prstGeom prst="rect">
              <a:avLst/>
            </a:prstGeom>
          </p:spPr>
        </p:pic>
        <p:graphicFrame>
          <p:nvGraphicFramePr>
            <p:cNvPr id="9" name="Table 1">
              <a:extLst>
                <a:ext uri="{FF2B5EF4-FFF2-40B4-BE49-F238E27FC236}">
                  <a16:creationId xmlns:a16="http://schemas.microsoft.com/office/drawing/2014/main" id="{363A0DF1-A577-83B3-0EE1-ECF2B87A00D3}"/>
                </a:ext>
              </a:extLst>
            </p:cNvPr>
            <p:cNvGraphicFramePr/>
            <p:nvPr/>
          </p:nvGraphicFramePr>
          <p:xfrm>
            <a:off x="7848493" y="1394939"/>
            <a:ext cx="3967276" cy="4734748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99181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991819">
                    <a:extLst>
                      <a:ext uri="{9D8B030D-6E8A-4147-A177-3AD203B41FA5}">
                        <a16:colId xmlns:a16="http://schemas.microsoft.com/office/drawing/2014/main" val="3018477360"/>
                      </a:ext>
                    </a:extLst>
                  </a:gridCol>
                  <a:gridCol w="991819">
                    <a:extLst>
                      <a:ext uri="{9D8B030D-6E8A-4147-A177-3AD203B41FA5}">
                        <a16:colId xmlns:a16="http://schemas.microsoft.com/office/drawing/2014/main" val="1690546959"/>
                      </a:ext>
                    </a:extLst>
                  </a:gridCol>
                  <a:gridCol w="991819">
                    <a:extLst>
                      <a:ext uri="{9D8B030D-6E8A-4147-A177-3AD203B41FA5}">
                        <a16:colId xmlns:a16="http://schemas.microsoft.com/office/drawing/2014/main" val="531348911"/>
                      </a:ext>
                    </a:extLst>
                  </a:gridCol>
                </a:tblGrid>
                <a:tr h="466542">
                  <a:tc gridSpan="4">
                    <a:txBody>
                      <a:bodyPr/>
                      <a:lstStyle/>
                      <a:p>
                        <a:pPr algn="ctr" defTabSz="1219168"/>
                        <a:r>
                          <a:rPr lang="en-US" sz="1400" dirty="0"/>
                          <a:t>Prestige</a:t>
                        </a:r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pPr algn="ctr" defTabSz="1219168"/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pPr algn="ctr" defTabSz="1219168"/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pPr algn="ctr" defTabSz="1219168"/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112264"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noFill/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noFill/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noFill/>
                        <a:miter lim="400000"/>
                      </a:lnL>
                      <a:lnR w="3175">
                        <a:noFill/>
                        <a:miter lim="400000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noFill/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74058"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91440" marB="91440" anchor="ctr" anchorCtr="1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noFill/>
                        <a:miter lim="400000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91440" marB="9144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91440" marB="9144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spc="-90" baseline="0" dirty="0"/>
                      </a:p>
                    </a:txBody>
                    <a:tcPr marL="0" marR="0" marT="91440" marB="9144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903458508"/>
                    </a:ext>
                  </a:extLst>
                </a:tr>
                <a:tr h="474058"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91440" marB="91440" anchor="ctr" anchorCtr="1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91440" marB="9144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91440" marB="9144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91440" marB="9144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3298443931"/>
                    </a:ext>
                  </a:extLst>
                </a:tr>
                <a:tr h="1207008">
                  <a:tc>
                    <a:txBody>
                      <a:bodyPr/>
                      <a:lstStyle/>
                      <a:p>
                        <a:pPr marL="0" marR="127000" indent="0" algn="l">
                          <a:spcBef>
                            <a:spcPts val="500"/>
                          </a:spcBef>
                          <a:spcAft>
                            <a:spcPts val="0"/>
                          </a:spcAft>
                        </a:pPr>
                        <a:endParaRPr lang="en-US" sz="800" dirty="0"/>
                      </a:p>
                    </a:txBody>
                    <a:tcPr marL="137160" marT="137160" marB="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noFill/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127000" indent="0" algn="l">
                          <a:spcBef>
                            <a:spcPts val="500"/>
                          </a:spcBef>
                        </a:pPr>
                        <a:endParaRPr sz="800" dirty="0"/>
                      </a:p>
                    </a:txBody>
                    <a:tcPr marL="137160" marR="0" marT="137160" marB="0" horzOverflow="overflow">
                      <a:lnL w="3175">
                        <a:noFill/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127000" indent="0" algn="l">
                          <a:spcBef>
                            <a:spcPts val="500"/>
                          </a:spcBef>
                        </a:pPr>
                        <a:endParaRPr sz="800" dirty="0"/>
                      </a:p>
                    </a:txBody>
                    <a:tcPr marL="137160" marR="0" marT="137160" marB="0" horzOverflow="overflow">
                      <a:lnL w="3175">
                        <a:noFill/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127000" indent="0" algn="l">
                          <a:spcBef>
                            <a:spcPts val="500"/>
                          </a:spcBef>
                        </a:pPr>
                        <a:endParaRPr sz="800" spc="-20" baseline="0" dirty="0"/>
                      </a:p>
                    </a:txBody>
                    <a:tcPr marL="137160" marR="0" marT="137160" marB="0" horzOverflow="overflow">
                      <a:lnL w="3175">
                        <a:noFill/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E8CE90-E9BE-4F03-B3D2-106B3AF6DA2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BD1EED3-FB2A-67B0-B352-7834B0F89C37}"/>
              </a:ext>
            </a:extLst>
          </p:cNvPr>
          <p:cNvSpPr txBox="1"/>
          <p:nvPr/>
        </p:nvSpPr>
        <p:spPr>
          <a:xfrm>
            <a:off x="355601" y="356767"/>
            <a:ext cx="9871336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In the West, competitors in daily Sun Protection are delivering high SPF with higher order skincare benefits.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AC5921B-D8FA-33F3-C656-58E8D763606A}"/>
              </a:ext>
            </a:extLst>
          </p:cNvPr>
          <p:cNvGrpSpPr/>
          <p:nvPr/>
        </p:nvGrpSpPr>
        <p:grpSpPr>
          <a:xfrm>
            <a:off x="4372948" y="1394940"/>
            <a:ext cx="3416385" cy="4736410"/>
            <a:chOff x="4372948" y="1394940"/>
            <a:chExt cx="3416385" cy="4736410"/>
          </a:xfrm>
        </p:grpSpPr>
        <p:pic>
          <p:nvPicPr>
            <p:cNvPr id="18" name="Picture 20" descr="EltaMD UV Daily Broad-Spectrum SPF 40 - Untinted">
              <a:extLst>
                <a:ext uri="{FF2B5EF4-FFF2-40B4-BE49-F238E27FC236}">
                  <a16:creationId xmlns:a16="http://schemas.microsoft.com/office/drawing/2014/main" id="{41F1379B-1641-B6B0-505F-7E59832B154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432" t="581" r="38085" b="3135"/>
            <a:stretch/>
          </p:blipFill>
          <p:spPr bwMode="auto">
            <a:xfrm>
              <a:off x="5819700" y="2374137"/>
              <a:ext cx="543566" cy="1603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8" descr="La Roche-Posay Anthelios Ultra Light Fluid Face Sunscreen SPF 60 #1">
              <a:extLst>
                <a:ext uri="{FF2B5EF4-FFF2-40B4-BE49-F238E27FC236}">
                  <a16:creationId xmlns:a16="http://schemas.microsoft.com/office/drawing/2014/main" id="{CB779896-A81F-88D3-CB13-48917C7BFF9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40" t="3341" r="29617" b="6207"/>
            <a:stretch/>
          </p:blipFill>
          <p:spPr bwMode="auto">
            <a:xfrm>
              <a:off x="4635718" y="2404113"/>
              <a:ext cx="654763" cy="157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393031A7-540E-C9FC-1B4A-638C696294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53" r="48662" b="3193"/>
            <a:stretch/>
          </p:blipFill>
          <p:spPr bwMode="auto">
            <a:xfrm>
              <a:off x="6978212" y="2520404"/>
              <a:ext cx="463321" cy="1456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6" name="Table 1">
              <a:extLst>
                <a:ext uri="{FF2B5EF4-FFF2-40B4-BE49-F238E27FC236}">
                  <a16:creationId xmlns:a16="http://schemas.microsoft.com/office/drawing/2014/main" id="{33A0C995-3C2E-9922-8EFB-3C47A23D2E33}"/>
                </a:ext>
              </a:extLst>
            </p:cNvPr>
            <p:cNvGraphicFramePr/>
            <p:nvPr/>
          </p:nvGraphicFramePr>
          <p:xfrm>
            <a:off x="4372948" y="1394940"/>
            <a:ext cx="3416385" cy="473641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138795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138795">
                    <a:extLst>
                      <a:ext uri="{9D8B030D-6E8A-4147-A177-3AD203B41FA5}">
                        <a16:colId xmlns:a16="http://schemas.microsoft.com/office/drawing/2014/main" val="3018477360"/>
                      </a:ext>
                    </a:extLst>
                  </a:gridCol>
                  <a:gridCol w="1138795">
                    <a:extLst>
                      <a:ext uri="{9D8B030D-6E8A-4147-A177-3AD203B41FA5}">
                        <a16:colId xmlns:a16="http://schemas.microsoft.com/office/drawing/2014/main" val="1690546959"/>
                      </a:ext>
                    </a:extLst>
                  </a:gridCol>
                </a:tblGrid>
                <a:tr h="467113">
                  <a:tc gridSpan="3">
                    <a:txBody>
                      <a:bodyPr/>
                      <a:lstStyle/>
                      <a:p>
                        <a:pPr algn="ctr" defTabSz="1219168"/>
                        <a:r>
                          <a:rPr lang="en-US" sz="1400" dirty="0"/>
                          <a:t>Masstige</a:t>
                        </a:r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pPr algn="ctr" defTabSz="1219168"/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pPr algn="ctr" defTabSz="1219168"/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112264"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noFill/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noFill/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74889"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noFill/>
                        <a:miter lim="400000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903458508"/>
                    </a:ext>
                  </a:extLst>
                </a:tr>
                <a:tr h="474889"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3298443931"/>
                    </a:ext>
                  </a:extLst>
                </a:tr>
                <a:tr h="1207008">
                  <a:tc>
                    <a:txBody>
                      <a:bodyPr/>
                      <a:lstStyle/>
                      <a:p>
                        <a:pPr marL="0" marR="127000" indent="0" algn="l">
                          <a:spcBef>
                            <a:spcPts val="500"/>
                          </a:spcBef>
                          <a:spcAft>
                            <a:spcPts val="0"/>
                          </a:spcAft>
                        </a:pPr>
                        <a:endParaRPr lang="en-US" sz="800" spc="-20" baseline="0" dirty="0"/>
                      </a:p>
                    </a:txBody>
                    <a:tcPr marL="137160" marR="0" marT="137160" marB="0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noFill/>
                        <a:miter lim="400000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127000" indent="0" algn="l">
                          <a:spcBef>
                            <a:spcPts val="500"/>
                          </a:spcBef>
                        </a:pPr>
                        <a:endParaRPr sz="800" dirty="0"/>
                      </a:p>
                    </a:txBody>
                    <a:tcPr marL="137160" marR="0" marT="137160" marB="0" horzOverflow="overflow">
                      <a:lnL w="3175">
                        <a:noFill/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127000" indent="0" algn="l">
                          <a:spcBef>
                            <a:spcPts val="500"/>
                          </a:spcBef>
                        </a:pPr>
                        <a:endParaRPr sz="800" dirty="0"/>
                      </a:p>
                    </a:txBody>
                    <a:tcPr marL="137160" marR="0" marT="137160" marB="0" horzOverflow="overflow">
                      <a:lnL w="3175">
                        <a:noFill/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sp>
        <p:nvSpPr>
          <p:cNvPr id="13" name="AutoShape 14" descr="Unseen Sunscreen Broad Spectrum Sunscreen SPF 40 PA+++">
            <a:extLst>
              <a:ext uri="{FF2B5EF4-FFF2-40B4-BE49-F238E27FC236}">
                <a16:creationId xmlns:a16="http://schemas.microsoft.com/office/drawing/2014/main" id="{564DDAE5-85BE-6DC7-F01F-2B2DB3B2C1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79454" y="70370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liniques Helvetica Neue" panose="020B0604020202020204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C6681C6-4105-0155-2D37-CECCB19CB229}"/>
              </a:ext>
            </a:extLst>
          </p:cNvPr>
          <p:cNvGrpSpPr/>
          <p:nvPr/>
        </p:nvGrpSpPr>
        <p:grpSpPr>
          <a:xfrm>
            <a:off x="1031375" y="1394940"/>
            <a:ext cx="3282413" cy="4736410"/>
            <a:chOff x="1031375" y="1394940"/>
            <a:chExt cx="3282413" cy="4736410"/>
          </a:xfrm>
        </p:grpSpPr>
        <p:pic>
          <p:nvPicPr>
            <p:cNvPr id="20" name="Picture 30" descr="Eucerin Age Defense Face Sunscreen Lotion - SPF 50 - 2.5 fl oz, 1 of 12">
              <a:extLst>
                <a:ext uri="{FF2B5EF4-FFF2-40B4-BE49-F238E27FC236}">
                  <a16:creationId xmlns:a16="http://schemas.microsoft.com/office/drawing/2014/main" id="{4CDDA59C-F585-3FD1-09A1-83643A7660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72" t="7407" r="23838" b="16679"/>
            <a:stretch/>
          </p:blipFill>
          <p:spPr bwMode="auto">
            <a:xfrm>
              <a:off x="1031375" y="2620807"/>
              <a:ext cx="1064845" cy="1356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34" descr="Bioderma PhotoDERM AR SPF50+ 30 ML - Color">
              <a:extLst>
                <a:ext uri="{FF2B5EF4-FFF2-40B4-BE49-F238E27FC236}">
                  <a16:creationId xmlns:a16="http://schemas.microsoft.com/office/drawing/2014/main" id="{E5A6BFE8-40BA-598F-92EC-7799B039C66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1" r="29617" b="3208"/>
            <a:stretch/>
          </p:blipFill>
          <p:spPr bwMode="auto">
            <a:xfrm>
              <a:off x="3530227" y="2520404"/>
              <a:ext cx="617948" cy="1456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36">
              <a:extLst>
                <a:ext uri="{FF2B5EF4-FFF2-40B4-BE49-F238E27FC236}">
                  <a16:creationId xmlns:a16="http://schemas.microsoft.com/office/drawing/2014/main" id="{59CE7BEC-73AA-09B0-D8F1-BD403E3F123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18" t="9054" r="57949" b="8066"/>
            <a:stretch/>
          </p:blipFill>
          <p:spPr bwMode="auto">
            <a:xfrm>
              <a:off x="2584812" y="2520404"/>
              <a:ext cx="466430" cy="1456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32" name="Table 1">
              <a:extLst>
                <a:ext uri="{FF2B5EF4-FFF2-40B4-BE49-F238E27FC236}">
                  <a16:creationId xmlns:a16="http://schemas.microsoft.com/office/drawing/2014/main" id="{E9011BD5-3339-7048-89B8-704FD7AE4A81}"/>
                </a:ext>
              </a:extLst>
            </p:cNvPr>
            <p:cNvGraphicFramePr/>
            <p:nvPr/>
          </p:nvGraphicFramePr>
          <p:xfrm>
            <a:off x="1066801" y="1394940"/>
            <a:ext cx="3246987" cy="4736410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11430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119598">
                    <a:extLst>
                      <a:ext uri="{9D8B030D-6E8A-4147-A177-3AD203B41FA5}">
                        <a16:colId xmlns:a16="http://schemas.microsoft.com/office/drawing/2014/main" val="3018477360"/>
                      </a:ext>
                    </a:extLst>
                  </a:gridCol>
                  <a:gridCol w="984389">
                    <a:extLst>
                      <a:ext uri="{9D8B030D-6E8A-4147-A177-3AD203B41FA5}">
                        <a16:colId xmlns:a16="http://schemas.microsoft.com/office/drawing/2014/main" val="1690546959"/>
                      </a:ext>
                    </a:extLst>
                  </a:gridCol>
                </a:tblGrid>
                <a:tr h="467113">
                  <a:tc gridSpan="3">
                    <a:txBody>
                      <a:bodyPr/>
                      <a:lstStyle/>
                      <a:p>
                        <a:pPr algn="ctr" defTabSz="1219168"/>
                        <a:r>
                          <a:rPr lang="en-US" sz="1400" dirty="0"/>
                          <a:t>Masstige</a:t>
                        </a:r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pPr algn="ctr" defTabSz="1219168"/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pPr algn="ctr" defTabSz="1219168"/>
                        <a:endParaRPr sz="1400" dirty="0"/>
                      </a:p>
                    </a:txBody>
                    <a:tcPr marL="127000" marR="127000" marT="127000" marB="127000" anchor="b" horzOverflow="overflow">
                      <a:lnL w="3175">
                        <a:solidFill>
                          <a:srgbClr val="000000"/>
                        </a:solidFill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>
                        <a:solidFill>
                          <a:srgbClr val="000000"/>
                        </a:solidFill>
                        <a:miter lim="400000"/>
                      </a:lnT>
                      <a:lnB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112264"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noFill/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192024" marR="0" lvl="0" indent="0" algn="ctr" defTabSz="1217612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400"/>
                        </a:pPr>
                        <a:endParaRPr lang="en-US" sz="1000" dirty="0"/>
                      </a:p>
                    </a:txBody>
                    <a:tcPr marL="0" marR="50800" marT="192024" marB="50800" anchor="ctr" anchorCtr="1" horzOverflow="overflow">
                      <a:lnL w="3175">
                        <a:noFill/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74889"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2903458508"/>
                    </a:ext>
                  </a:extLst>
                </a:tr>
                <a:tr h="474889">
                  <a:tc>
                    <a:txBody>
                      <a:bodyPr/>
                      <a:lstStyle/>
                      <a:p>
                        <a:pPr marL="137160" marR="127000" indent="0" algn="ctr"/>
                        <a:endParaRPr sz="1000" dirty="0"/>
                      </a:p>
                    </a:txBody>
                    <a:tcPr marL="0" marR="0" marT="0" marB="0" anchor="ctr" anchorCtr="1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liniques Helvetica Neue Lt"/>
                          <a:sym typeface="Cliniques Helvetica Neue"/>
                        </a:endParaRPr>
                      </a:p>
                    </a:txBody>
                    <a:tcPr marL="0" marR="0" marT="0" marB="0" anchor="ctr" anchorCtr="1" horzOverflow="overflow">
                      <a:lnL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3298443931"/>
                    </a:ext>
                  </a:extLst>
                </a:tr>
                <a:tr h="1207008">
                  <a:tc>
                    <a:txBody>
                      <a:bodyPr/>
                      <a:lstStyle/>
                      <a:p>
                        <a:pPr marL="137160" marR="127000" indent="0" algn="l">
                          <a:spcBef>
                            <a:spcPts val="500"/>
                          </a:spcBef>
                          <a:spcAft>
                            <a:spcPts val="0"/>
                          </a:spcAft>
                        </a:pPr>
                        <a:endParaRPr lang="en-US" sz="800" dirty="0"/>
                      </a:p>
                    </a:txBody>
                    <a:tcPr marL="0" marR="0" marT="137160" marB="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l">
                          <a:spcBef>
                            <a:spcPts val="500"/>
                          </a:spcBef>
                        </a:pPr>
                        <a:endParaRPr sz="800" dirty="0"/>
                      </a:p>
                    </a:txBody>
                    <a:tcPr marL="0" marR="0" marT="137160" marB="0" horzOverflow="overflow">
                      <a:lnL w="3175">
                        <a:noFill/>
                        <a:miter lim="400000"/>
                      </a:lnL>
                      <a:lnR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137160" marR="127000" indent="0" algn="l">
                          <a:spcBef>
                            <a:spcPts val="500"/>
                          </a:spcBef>
                        </a:pPr>
                        <a:endParaRPr sz="800" dirty="0"/>
                      </a:p>
                    </a:txBody>
                    <a:tcPr marL="0" marR="0" marT="137160" marB="0" horzOverflow="overflow">
                      <a:lnL w="3175">
                        <a:noFill/>
                        <a:miter lim="400000"/>
                      </a:lnL>
                      <a:lnR w="3175">
                        <a:solidFill>
                          <a:srgbClr val="000000"/>
                        </a:solidFill>
                        <a:miter lim="400000"/>
                      </a:lnR>
                      <a:lnT w="3175" cap="flat" cmpd="sng" algn="ctr">
                        <a:noFill/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175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2836141-E761-E571-F321-AA9263E402E2}"/>
              </a:ext>
            </a:extLst>
          </p:cNvPr>
          <p:cNvGraphicFramePr>
            <a:graphicFrameLocks noGrp="1"/>
          </p:cNvGraphicFramePr>
          <p:nvPr/>
        </p:nvGraphicFramePr>
        <p:xfrm>
          <a:off x="376231" y="3977386"/>
          <a:ext cx="11439537" cy="21464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3152">
                  <a:extLst>
                    <a:ext uri="{9D8B030D-6E8A-4147-A177-3AD203B41FA5}">
                      <a16:colId xmlns:a16="http://schemas.microsoft.com/office/drawing/2014/main" val="3565558650"/>
                    </a:ext>
                  </a:extLst>
                </a:gridCol>
                <a:gridCol w="1139125">
                  <a:extLst>
                    <a:ext uri="{9D8B030D-6E8A-4147-A177-3AD203B41FA5}">
                      <a16:colId xmlns:a16="http://schemas.microsoft.com/office/drawing/2014/main" val="1493059380"/>
                    </a:ext>
                  </a:extLst>
                </a:gridCol>
                <a:gridCol w="1077133">
                  <a:extLst>
                    <a:ext uri="{9D8B030D-6E8A-4147-A177-3AD203B41FA5}">
                      <a16:colId xmlns:a16="http://schemas.microsoft.com/office/drawing/2014/main" val="1240339188"/>
                    </a:ext>
                  </a:extLst>
                </a:gridCol>
                <a:gridCol w="1069383">
                  <a:extLst>
                    <a:ext uri="{9D8B030D-6E8A-4147-A177-3AD203B41FA5}">
                      <a16:colId xmlns:a16="http://schemas.microsoft.com/office/drawing/2014/main" val="3659688989"/>
                    </a:ext>
                  </a:extLst>
                </a:gridCol>
                <a:gridCol w="1174604">
                  <a:extLst>
                    <a:ext uri="{9D8B030D-6E8A-4147-A177-3AD203B41FA5}">
                      <a16:colId xmlns:a16="http://schemas.microsoft.com/office/drawing/2014/main" val="2348477193"/>
                    </a:ext>
                  </a:extLst>
                </a:gridCol>
                <a:gridCol w="1150141">
                  <a:extLst>
                    <a:ext uri="{9D8B030D-6E8A-4147-A177-3AD203B41FA5}">
                      <a16:colId xmlns:a16="http://schemas.microsoft.com/office/drawing/2014/main" val="362092831"/>
                    </a:ext>
                  </a:extLst>
                </a:gridCol>
                <a:gridCol w="1146875">
                  <a:extLst>
                    <a:ext uri="{9D8B030D-6E8A-4147-A177-3AD203B41FA5}">
                      <a16:colId xmlns:a16="http://schemas.microsoft.com/office/drawing/2014/main" val="2362099916"/>
                    </a:ext>
                  </a:extLst>
                </a:gridCol>
                <a:gridCol w="1069383">
                  <a:extLst>
                    <a:ext uri="{9D8B030D-6E8A-4147-A177-3AD203B41FA5}">
                      <a16:colId xmlns:a16="http://schemas.microsoft.com/office/drawing/2014/main" val="3036565038"/>
                    </a:ext>
                  </a:extLst>
                </a:gridCol>
                <a:gridCol w="929898">
                  <a:extLst>
                    <a:ext uri="{9D8B030D-6E8A-4147-A177-3AD203B41FA5}">
                      <a16:colId xmlns:a16="http://schemas.microsoft.com/office/drawing/2014/main" val="3260503428"/>
                    </a:ext>
                  </a:extLst>
                </a:gridCol>
                <a:gridCol w="1038387">
                  <a:extLst>
                    <a:ext uri="{9D8B030D-6E8A-4147-A177-3AD203B41FA5}">
                      <a16:colId xmlns:a16="http://schemas.microsoft.com/office/drawing/2014/main" val="3919014724"/>
                    </a:ext>
                  </a:extLst>
                </a:gridCol>
                <a:gridCol w="951456">
                  <a:extLst>
                    <a:ext uri="{9D8B030D-6E8A-4147-A177-3AD203B41FA5}">
                      <a16:colId xmlns:a16="http://schemas.microsoft.com/office/drawing/2014/main" val="619918394"/>
                    </a:ext>
                  </a:extLst>
                </a:gridCol>
              </a:tblGrid>
              <a:tr h="45132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SPF </a:t>
                      </a:r>
                    </a:p>
                  </a:txBody>
                  <a:tcPr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60+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50+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50+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45 | PA++++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2237575"/>
                  </a:ext>
                </a:extLst>
              </a:tr>
              <a:tr h="44550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Type</a:t>
                      </a:r>
                    </a:p>
                  </a:txBody>
                  <a:tcPr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Chemical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Chemical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Chemical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Mineral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Mineral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Mineral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Chemical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Chemical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Mineral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9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Mineral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2670900"/>
                  </a:ext>
                </a:extLst>
              </a:tr>
              <a:tr h="124964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Key </a:t>
                      </a:r>
                      <a:b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0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Benefits</a:t>
                      </a:r>
                    </a:p>
                  </a:txBody>
                  <a:tcPr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Only </a:t>
                      </a:r>
                      <a:r>
                        <a:rPr lang="en-US" sz="800" b="0" i="0" kern="12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derm</a:t>
                      </a: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 sun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care with a complex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of 5 antioxidants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Reduces fine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lines, wrinkles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Invisible on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all skin tones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Evens skin tone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Fights environmental aggressors, signs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of aging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Invisible on all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skin tones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Soothes,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reduces redness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Reinforces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skin's self-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defense abilities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Reduces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appearance of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sun damage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Antioxidant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protection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Lightweight, absorbs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quickly, matte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Hydrates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Decreases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wrinkles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Lightweight,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absorbs quickly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Protects, repairs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and regenerates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Hydrates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Ultra-light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Hydrates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Mattifies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Lightweight 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Filters blue light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100% invisible on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all skin tones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Natural finish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Evens skin tone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Boosts radiance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Weightless,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no white cast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Corrects discoloration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Reflects UV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light for glow</a:t>
                      </a:r>
                    </a:p>
                    <a:p>
                      <a:pPr marL="0" indent="0" algn="ctr" defTabSz="914400" rtl="0" eaLnBrk="1" fontAlgn="b" latinLnBrk="0" hangingPunct="1">
                        <a:spcBef>
                          <a:spcPts val="400"/>
                        </a:spcBef>
                        <a:buFontTx/>
                        <a:buNone/>
                      </a:pP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Fitzpatrick skin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types 1-6 tested; </a:t>
                      </a:r>
                      <a:b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800" b="0" i="0" kern="12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Cliniques Helvetica Neue Lt" panose="020B0403020202020204" pitchFamily="34" charset="77"/>
                          <a:ea typeface="+mn-ea"/>
                          <a:cs typeface="Arial" panose="020B0604020202020204" pitchFamily="34" charset="0"/>
                        </a:rPr>
                        <a:t>no white cast</a:t>
                      </a:r>
                    </a:p>
                  </a:txBody>
                  <a:tcPr marL="0" marR="0" marT="137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90761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2172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Clinique is leveraging the High-Fi launch to drive Earned and Owned—gaining +9 ranks in EMV, +9% YOY."/>
          <p:cNvSpPr txBox="1"/>
          <p:nvPr/>
        </p:nvSpPr>
        <p:spPr>
          <a:xfrm>
            <a:off x="355600" y="359917"/>
            <a:ext cx="11645900" cy="743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r>
              <a:rPr dirty="0"/>
              <a:t>Clinique is doubling down with its new Sun Solutions line—Daily Facial + Beach SPF 50s with average COGS of </a:t>
            </a:r>
            <a:r>
              <a:rPr lang="en-US" dirty="0"/>
              <a:t>XX</a:t>
            </a:r>
            <a:r>
              <a:rPr dirty="0"/>
              <a:t>%. Dermatologist developed. Photo-allergy tested.</a:t>
            </a:r>
          </a:p>
        </p:txBody>
      </p:sp>
      <p:pic>
        <p:nvPicPr>
          <p:cNvPr id="261" name="Picture 2" descr="Picture 2"/>
          <p:cNvPicPr>
            <a:picLocks noChangeAspect="1"/>
          </p:cNvPicPr>
          <p:nvPr/>
        </p:nvPicPr>
        <p:blipFill>
          <a:blip r:embed="rId2"/>
          <a:srcRect l="21631" t="9265" r="21764" b="10788"/>
          <a:stretch>
            <a:fillRect/>
          </a:stretch>
        </p:blipFill>
        <p:spPr>
          <a:xfrm>
            <a:off x="7469077" y="5285074"/>
            <a:ext cx="797077" cy="84417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64" name="Group"/>
          <p:cNvGrpSpPr/>
          <p:nvPr/>
        </p:nvGrpSpPr>
        <p:grpSpPr>
          <a:xfrm>
            <a:off x="380888" y="4753686"/>
            <a:ext cx="692234" cy="379619"/>
            <a:chOff x="0" y="0"/>
            <a:chExt cx="692233" cy="379617"/>
          </a:xfrm>
        </p:grpSpPr>
        <p:sp>
          <p:nvSpPr>
            <p:cNvPr id="262" name="Rectangle"/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263" name="new"/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graphicFrame>
        <p:nvGraphicFramePr>
          <p:cNvPr id="265" name="Table 1-1-1"/>
          <p:cNvGraphicFramePr/>
          <p:nvPr/>
        </p:nvGraphicFramePr>
        <p:xfrm>
          <a:off x="8648076" y="1392556"/>
          <a:ext cx="3164630" cy="471174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164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7303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sz="1300" dirty="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rPr>
                        <a:t>Target Consumers</a:t>
                      </a:r>
                    </a:p>
                    <a:p>
                      <a:pPr algn="l">
                        <a:spcBef>
                          <a:spcPts val="2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sz="1000" dirty="0"/>
                        <a:t>Gen Z + Millennials + Multi-ethnic </a:t>
                      </a:r>
                      <a:br>
                        <a:rPr sz="1000" dirty="0"/>
                      </a:br>
                      <a:r>
                        <a:rPr sz="1000" dirty="0"/>
                        <a:t>(life stages include Natural High-flyer, </a:t>
                      </a:r>
                    </a:p>
                    <a:p>
                      <a:pPr algn="l">
                        <a:spcBef>
                          <a:spcPts val="2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sz="1000" dirty="0"/>
                        <a:t>Balance Seeker, Joyful Nurturers)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910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dirty="0"/>
                        <a:t>Key Competitors</a:t>
                      </a:r>
                    </a:p>
                    <a:p>
                      <a:pPr algn="l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La Roche-Posay ($27-$45)</a:t>
                      </a:r>
                    </a:p>
                    <a:p>
                      <a:pPr algn="l" defTabSz="1219168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sz="1000" dirty="0" err="1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Elta</a:t>
                      </a: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 MD ($38-$45)</a:t>
                      </a:r>
                    </a:p>
                    <a:p>
                      <a:pPr algn="l" defTabSz="1219168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sz="1000" dirty="0" err="1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Supergoop</a:t>
                      </a: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 ($28-$46)</a:t>
                      </a:r>
                    </a:p>
                    <a:p>
                      <a:pPr algn="l" defTabSz="1219168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Shiseido ($30-$45)</a:t>
                      </a:r>
                    </a:p>
                    <a:p>
                      <a:pPr algn="l" defTabSz="1219168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ISDIN ($60-$75)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2866">
                <a:tc>
                  <a:txBody>
                    <a:bodyPr/>
                    <a:lstStyle/>
                    <a:p>
                      <a:pPr algn="l" defTabSz="292100">
                        <a:spcBef>
                          <a:spcPts val="2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sz="1300" dirty="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rPr>
                        <a:t>Launch:</a:t>
                      </a:r>
                      <a:r>
                        <a:rPr dirty="0"/>
                        <a:t> </a:t>
                      </a:r>
                      <a:r>
                        <a:rPr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FY26 (ex Asia, ex China)</a:t>
                      </a:r>
                    </a:p>
                    <a:p>
                      <a:pPr algn="l" defTabSz="292100">
                        <a:spcBef>
                          <a:spcPts val="2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sz="1300" dirty="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rPr>
                        <a:t>SRP:</a:t>
                      </a:r>
                      <a:r>
                        <a:rPr dirty="0"/>
                        <a:t> </a:t>
                      </a:r>
                      <a:r>
                        <a:rPr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$38-$50</a:t>
                      </a:r>
                    </a:p>
                    <a:p>
                      <a:pPr algn="l" defTabSz="292100">
                        <a:spcBef>
                          <a:spcPts val="200"/>
                        </a:spcBef>
                        <a:defRPr sz="1000">
                          <a:latin typeface="Cliniques Helvetica Neue Md"/>
                          <a:ea typeface="Cliniques Helvetica Neue Md"/>
                          <a:cs typeface="Cliniques Helvetica Neue Md"/>
                          <a:sym typeface="Cliniques Helvetica Neue Md"/>
                        </a:defRPr>
                      </a:pPr>
                      <a:r>
                        <a:rPr sz="1300" dirty="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rPr>
                        <a:t>COGS target:</a:t>
                      </a:r>
                      <a:r>
                        <a:rPr dirty="0"/>
                        <a:t> </a:t>
                      </a:r>
                      <a:r>
                        <a:rPr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15.6%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0342">
                <a:tc>
                  <a:txBody>
                    <a:bodyPr/>
                    <a:lstStyle/>
                    <a:p>
                      <a:pPr algn="l" defTabSz="1219168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dirty="0"/>
                        <a:t>Key Science Moment</a:t>
                      </a:r>
                    </a:p>
                    <a:p>
                      <a:pPr algn="l" defTabSz="1219168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AAD 2026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66" name="Table 1-1-1-1"/>
          <p:cNvGraphicFramePr/>
          <p:nvPr/>
        </p:nvGraphicFramePr>
        <p:xfrm>
          <a:off x="2975621" y="1391763"/>
          <a:ext cx="4253622" cy="473231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253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53356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sz="1300" dirty="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rPr>
                        <a:t>Skincare-powered sun care treats your skin today </a:t>
                      </a:r>
                      <a:br>
                        <a:rPr sz="1300" dirty="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rPr>
                      </a:br>
                      <a:r>
                        <a:rPr sz="1300" dirty="0">
                          <a:latin typeface="Cliniques Helvetica Neue"/>
                          <a:ea typeface="Cliniques Helvetica Neue"/>
                          <a:cs typeface="Cliniques Helvetica Neue"/>
                          <a:sym typeface="Cliniques Helvetica Neue"/>
                        </a:rPr>
                        <a:t>while protecting from future damage.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Each SPF is uniquely designed to custom-fit different skin concerns </a:t>
                      </a:r>
                      <a:br>
                        <a:rPr dirty="0"/>
                      </a:br>
                      <a:r>
                        <a:rPr dirty="0"/>
                        <a:t>and usage occasions: Dehydration, Irritation, Acne, Fine Lines &amp; Dark Spots, Body and After Sun. 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Lightweight, invisible, easy to blend, consumer loved textures.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Antioxidant powered formulations in diverse, skin-typed formats.</a:t>
                      </a:r>
                    </a:p>
                  </a:txBody>
                  <a:tcPr marL="190500" marR="190500" marT="190500" marB="1905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469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dirty="0"/>
                        <a:t>Powerful Efficacy: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dirty="0"/>
                        <a:t>SPF 50+ offers powerful sun protection.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dirty="0"/>
                        <a:t>Filters up to 98% of UVB Rays. 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dirty="0"/>
                        <a:t>Provides protection from pollution and visible light.</a:t>
                      </a:r>
                    </a:p>
                  </a:txBody>
                  <a:tcPr marL="190500" marR="190500" marT="190500" marB="190500" horzOverflow="overflow">
                    <a:lnL w="0">
                      <a:miter lim="400000"/>
                    </a:lnL>
                    <a:lnR w="0"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2137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dirty="0"/>
                        <a:t>Rigorous Safety: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Dermatologist developed and tested. 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Non-phototoxic and non-</a:t>
                      </a:r>
                      <a:r>
                        <a:rPr dirty="0" err="1"/>
                        <a:t>photoallergenic</a:t>
                      </a:r>
                      <a:r>
                        <a:rPr dirty="0"/>
                        <a:t>.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Safe for sensitive skin.</a:t>
                      </a:r>
                    </a:p>
                    <a:p>
                      <a:pPr marL="91439" indent="-91439" algn="l">
                        <a:spcBef>
                          <a:spcPts val="500"/>
                        </a:spcBef>
                        <a:buSzPct val="100000"/>
                        <a:buFont typeface="Arial"/>
                        <a:buChar char="•"/>
                        <a:defRPr sz="1000">
                          <a:sym typeface="Cliniques Helvetica Neue Lt"/>
                        </a:defRPr>
                      </a:pPr>
                      <a:r>
                        <a:rPr dirty="0"/>
                        <a:t>Allergy tested. 100% fragrance free.</a:t>
                      </a:r>
                    </a:p>
                  </a:txBody>
                  <a:tcPr marL="190500" marR="190500" marT="190500" marB="190500" horzOverflow="overflow">
                    <a:lnL w="0">
                      <a:miter lim="400000"/>
                    </a:lnL>
                    <a:lnR w="0"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lide Number">
            <a:extLst>
              <a:ext uri="{FF2B5EF4-FFF2-40B4-BE49-F238E27FC236}">
                <a16:creationId xmlns:a16="http://schemas.microsoft.com/office/drawing/2014/main" id="{A352C7A1-BAE9-5FB1-2824-5048E6454AC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87</a:t>
            </a:fld>
            <a:endParaRPr/>
          </a:p>
        </p:txBody>
      </p:sp>
      <p:pic>
        <p:nvPicPr>
          <p:cNvPr id="8" name="Picture 28" descr="Picture 28">
            <a:extLst>
              <a:ext uri="{FF2B5EF4-FFF2-40B4-BE49-F238E27FC236}">
                <a16:creationId xmlns:a16="http://schemas.microsoft.com/office/drawing/2014/main" id="{F577F09F-D645-C167-3D92-77C30081A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37" y="1479553"/>
            <a:ext cx="1246182" cy="463168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>
            <a:extLst>
              <a:ext uri="{FF2B5EF4-FFF2-40B4-BE49-F238E27FC236}">
                <a16:creationId xmlns:a16="http://schemas.microsoft.com/office/drawing/2014/main" id="{14C45A36-515C-6DDA-BF30-4EF5D920820A}"/>
              </a:ext>
            </a:extLst>
          </p:cNvPr>
          <p:cNvSpPr/>
          <p:nvPr/>
        </p:nvSpPr>
        <p:spPr>
          <a:xfrm>
            <a:off x="380888" y="2315582"/>
            <a:ext cx="11430001" cy="3470912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pic>
        <p:nvPicPr>
          <p:cNvPr id="9" name="Picture 28" descr="Picture 28">
            <a:extLst>
              <a:ext uri="{FF2B5EF4-FFF2-40B4-BE49-F238E27FC236}">
                <a16:creationId xmlns:a16="http://schemas.microsoft.com/office/drawing/2014/main" id="{4FBFB41B-2A74-9D2D-D586-3724C6B98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51" y="1924673"/>
            <a:ext cx="598905" cy="222594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" name="Slide Number">
            <a:extLst>
              <a:ext uri="{FF2B5EF4-FFF2-40B4-BE49-F238E27FC236}">
                <a16:creationId xmlns:a16="http://schemas.microsoft.com/office/drawing/2014/main" id="{3262DCED-5639-A08D-1FB1-CE9F6319B03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88</a:t>
            </a:fld>
            <a:endParaRPr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321C16EE-0CEB-4DDF-B5F9-4931F89FAFE5}"/>
              </a:ext>
            </a:extLst>
          </p:cNvPr>
          <p:cNvSpPr txBox="1"/>
          <p:nvPr/>
        </p:nvSpPr>
        <p:spPr>
          <a:xfrm>
            <a:off x="355600" y="356766"/>
            <a:ext cx="11645900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pPr>
              <a:defRPr sz="2400"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pPr>
            <a:r>
              <a:rPr lang="en-US" dirty="0"/>
              <a:t>The Sun Solutions line is a complete range of daily UV Facial and Beach sun </a:t>
            </a:r>
            <a:br>
              <a:rPr lang="en-US" dirty="0"/>
            </a:br>
            <a:r>
              <a:rPr lang="en-US" dirty="0"/>
              <a:t>protection packed with powerful active ingredients to target top skin concerns. 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20FCD3D8-A294-B5C9-547E-B0D2DC8D8EB4}"/>
              </a:ext>
            </a:extLst>
          </p:cNvPr>
          <p:cNvSpPr txBox="1"/>
          <p:nvPr/>
        </p:nvSpPr>
        <p:spPr>
          <a:xfrm>
            <a:off x="694736" y="1422174"/>
            <a:ext cx="757136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000"/>
            </a:lvl1pPr>
          </a:lstStyle>
          <a:p>
            <a:pPr algn="ctr"/>
            <a:r>
              <a:rPr lang="en-US" sz="1000" dirty="0">
                <a:latin typeface="Cliniques Helvetica Neue Lt"/>
                <a:ea typeface="Cliniques Helvetica Neue Lt"/>
                <a:cs typeface="Cliniques Helvetica Neue Lt"/>
                <a:sym typeface="Cliniques Helvetica Neue Lt"/>
              </a:rPr>
              <a:t>Hero in the making</a:t>
            </a:r>
            <a:endParaRPr dirty="0"/>
          </a:p>
        </p:txBody>
      </p:sp>
      <p:pic>
        <p:nvPicPr>
          <p:cNvPr id="12" name="Picture 11" descr="A purple container with silver lid&#10;&#10;Description automatically generated">
            <a:extLst>
              <a:ext uri="{FF2B5EF4-FFF2-40B4-BE49-F238E27FC236}">
                <a16:creationId xmlns:a16="http://schemas.microsoft.com/office/drawing/2014/main" id="{1743C99D-4C32-E351-70C8-27C5E6F0F9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87"/>
          <a:stretch/>
        </p:blipFill>
        <p:spPr>
          <a:xfrm>
            <a:off x="1986294" y="3018330"/>
            <a:ext cx="1049219" cy="1092264"/>
          </a:xfrm>
          <a:prstGeom prst="rect">
            <a:avLst/>
          </a:prstGeom>
        </p:spPr>
      </p:pic>
      <p:pic>
        <p:nvPicPr>
          <p:cNvPr id="13" name="Picture 12" descr="A purple container with silver lid&#10;&#10;Description automatically generated">
            <a:extLst>
              <a:ext uri="{FF2B5EF4-FFF2-40B4-BE49-F238E27FC236}">
                <a16:creationId xmlns:a16="http://schemas.microsoft.com/office/drawing/2014/main" id="{C24722C0-4F65-1724-AF2F-419439C495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2" r="36390"/>
          <a:stretch/>
        </p:blipFill>
        <p:spPr>
          <a:xfrm>
            <a:off x="3375065" y="3018330"/>
            <a:ext cx="1153580" cy="1092264"/>
          </a:xfrm>
          <a:prstGeom prst="rect">
            <a:avLst/>
          </a:prstGeom>
        </p:spPr>
      </p:pic>
      <p:pic>
        <p:nvPicPr>
          <p:cNvPr id="14" name="Picture 13" descr="A purple container with silver lid&#10;&#10;Description automatically generated">
            <a:extLst>
              <a:ext uri="{FF2B5EF4-FFF2-40B4-BE49-F238E27FC236}">
                <a16:creationId xmlns:a16="http://schemas.microsoft.com/office/drawing/2014/main" id="{6F11912D-149D-6CAF-8BA0-0ED01D7450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9" r="-497"/>
          <a:stretch/>
        </p:blipFill>
        <p:spPr>
          <a:xfrm>
            <a:off x="4796589" y="3018330"/>
            <a:ext cx="1153580" cy="1092264"/>
          </a:xfrm>
          <a:prstGeom prst="rect">
            <a:avLst/>
          </a:prstGeom>
        </p:spPr>
      </p:pic>
      <p:pic>
        <p:nvPicPr>
          <p:cNvPr id="16" name="Picture 15" descr="A purple container with silver lid&#10;&#10;Description automatically generated">
            <a:extLst>
              <a:ext uri="{FF2B5EF4-FFF2-40B4-BE49-F238E27FC236}">
                <a16:creationId xmlns:a16="http://schemas.microsoft.com/office/drawing/2014/main" id="{E3D4E2A5-BC55-370A-67BB-2879AC0761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531"/>
          <a:stretch/>
        </p:blipFill>
        <p:spPr>
          <a:xfrm>
            <a:off x="6479627" y="2655723"/>
            <a:ext cx="750906" cy="1454872"/>
          </a:xfrm>
          <a:prstGeom prst="rect">
            <a:avLst/>
          </a:prstGeom>
        </p:spPr>
      </p:pic>
      <p:pic>
        <p:nvPicPr>
          <p:cNvPr id="17" name="Picture 16" descr="A purple container with silver lid&#10;&#10;Description automatically generated">
            <a:extLst>
              <a:ext uri="{FF2B5EF4-FFF2-40B4-BE49-F238E27FC236}">
                <a16:creationId xmlns:a16="http://schemas.microsoft.com/office/drawing/2014/main" id="{4F4BE8B2-B221-4F71-9EA0-46C87CFDAC6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2" r="56162"/>
          <a:stretch/>
        </p:blipFill>
        <p:spPr>
          <a:xfrm>
            <a:off x="7630511" y="2690249"/>
            <a:ext cx="1166647" cy="1423904"/>
          </a:xfrm>
          <a:prstGeom prst="rect">
            <a:avLst/>
          </a:prstGeom>
        </p:spPr>
      </p:pic>
      <p:pic>
        <p:nvPicPr>
          <p:cNvPr id="18" name="Picture 17" descr="A purple container with silver lid&#10;&#10;Description automatically generated">
            <a:extLst>
              <a:ext uri="{FF2B5EF4-FFF2-40B4-BE49-F238E27FC236}">
                <a16:creationId xmlns:a16="http://schemas.microsoft.com/office/drawing/2014/main" id="{EBEA5BF4-1864-288C-7274-166908CC9C1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6" r="25441"/>
          <a:stretch/>
        </p:blipFill>
        <p:spPr>
          <a:xfrm>
            <a:off x="8958856" y="2686691"/>
            <a:ext cx="1345167" cy="1423904"/>
          </a:xfrm>
          <a:prstGeom prst="rect">
            <a:avLst/>
          </a:prstGeom>
        </p:spPr>
      </p:pic>
      <p:pic>
        <p:nvPicPr>
          <p:cNvPr id="19" name="Picture 18" descr="A purple container with silver lid&#10;&#10;Description automatically generated">
            <a:extLst>
              <a:ext uri="{FF2B5EF4-FFF2-40B4-BE49-F238E27FC236}">
                <a16:creationId xmlns:a16="http://schemas.microsoft.com/office/drawing/2014/main" id="{A1973647-FAA7-988D-FD76-4DE12C32902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8" t="29103" r="-642"/>
          <a:stretch/>
        </p:blipFill>
        <p:spPr>
          <a:xfrm>
            <a:off x="10511660" y="3101099"/>
            <a:ext cx="1175084" cy="1009496"/>
          </a:xfrm>
          <a:prstGeom prst="rect">
            <a:avLst/>
          </a:prstGeom>
        </p:spPr>
      </p:pic>
      <p:graphicFrame>
        <p:nvGraphicFramePr>
          <p:cNvPr id="124" name="Table 51"/>
          <p:cNvGraphicFramePr/>
          <p:nvPr/>
        </p:nvGraphicFramePr>
        <p:xfrm>
          <a:off x="380888" y="4103478"/>
          <a:ext cx="11430216" cy="168301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428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287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77012"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lang="en-US" sz="1000" dirty="0">
                          <a:solidFill>
                            <a:srgbClr val="080808"/>
                          </a:solidFill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  <a:endParaRPr sz="1000" dirty="0">
                        <a:solidFill>
                          <a:srgbClr val="080808"/>
                        </a:solidFill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80808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80808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80808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80808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  <a:endParaRPr kumimoji="0" lang="en-US" sz="10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80808"/>
                        </a:solidFill>
                        <a:effectLst/>
                        <a:uLnTx/>
                        <a:uFillTx/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921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kumimoji="0" lang="en-US" sz="1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80808"/>
                          </a:solidFill>
                          <a:effectLst/>
                          <a:uLnTx/>
                          <a:uFillTx/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Lorem Ipsum</a:t>
                      </a:r>
                    </a:p>
                  </a:txBody>
                  <a:tcPr marL="45720" marR="45720" anchor="ctr" horzOverflow="overflow">
                    <a:lnL w="12700">
                      <a:noFill/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449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Chemical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Physical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Physical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Chemical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Chemical</a:t>
                      </a:r>
                    </a:p>
                  </a:txBody>
                  <a:tcPr marL="45720" marR="4572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Chemical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Chemical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No sunscreens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70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Hyaluronic Acid + Antioxidants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Niacinamide + Antioxidants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Cica</a:t>
                      </a: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 + 
Antioxidants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Salicylic Acid + Antioxidants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Hyaluronic Acid + Antioxidants</a:t>
                      </a:r>
                    </a:p>
                  </a:txBody>
                  <a:tcPr marL="45720" marR="4572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Hyaluronic Acid + Antioxidants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Peptides + 
Antioxidants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Aloe + Glycerin + Antioxidants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449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FY26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FY26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FY26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FY26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FY27</a:t>
                      </a:r>
                    </a:p>
                  </a:txBody>
                  <a:tcPr marL="45720" marR="4572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FY27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FY27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292100">
                        <a:defRPr sz="1800"/>
                      </a:pPr>
                      <a:r>
                        <a:rPr sz="10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February FY27</a:t>
                      </a:r>
                    </a:p>
                  </a:txBody>
                  <a:tcPr marL="45720" marR="457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</a:lnT>
                    <a:lnB w="3175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:a16="http://schemas.microsoft.com/office/drawing/2014/main" id="{16BB7999-88EE-90E8-9C8D-EB0F727C5DE9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89</a:t>
            </a:fld>
            <a:endParaRPr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54AF8869-9B04-0E05-1D9C-D176A86F2974}"/>
              </a:ext>
            </a:extLst>
          </p:cNvPr>
          <p:cNvSpPr txBox="1"/>
          <p:nvPr/>
        </p:nvSpPr>
        <p:spPr>
          <a:xfrm>
            <a:off x="355600" y="356766"/>
            <a:ext cx="11645900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In FY26, Clinique will also introduce its most frequently requested skincare product: Dramatically Different Moisturizing Lotion+ with SPF 30. </a:t>
            </a:r>
          </a:p>
        </p:txBody>
      </p:sp>
      <p:grpSp>
        <p:nvGrpSpPr>
          <p:cNvPr id="5" name="Group">
            <a:extLst>
              <a:ext uri="{FF2B5EF4-FFF2-40B4-BE49-F238E27FC236}">
                <a16:creationId xmlns:a16="http://schemas.microsoft.com/office/drawing/2014/main" id="{8FFBEEA2-5605-8CE4-9411-1595E99B7431}"/>
              </a:ext>
            </a:extLst>
          </p:cNvPr>
          <p:cNvGrpSpPr/>
          <p:nvPr/>
        </p:nvGrpSpPr>
        <p:grpSpPr>
          <a:xfrm>
            <a:off x="1231431" y="3239191"/>
            <a:ext cx="692234" cy="379619"/>
            <a:chOff x="0" y="0"/>
            <a:chExt cx="692233" cy="379617"/>
          </a:xfrm>
        </p:grpSpPr>
        <p:sp>
          <p:nvSpPr>
            <p:cNvPr id="6" name="Rectangle">
              <a:extLst>
                <a:ext uri="{FF2B5EF4-FFF2-40B4-BE49-F238E27FC236}">
                  <a16:creationId xmlns:a16="http://schemas.microsoft.com/office/drawing/2014/main" id="{A0E6E296-9BEB-C86D-5C53-F08A9BCD9556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7" name="new">
              <a:extLst>
                <a:ext uri="{FF2B5EF4-FFF2-40B4-BE49-F238E27FC236}">
                  <a16:creationId xmlns:a16="http://schemas.microsoft.com/office/drawing/2014/main" id="{F35DD23B-57F5-74AB-EEAD-8D3D5678536C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graphicFrame>
        <p:nvGraphicFramePr>
          <p:cNvPr id="9" name="Table 1-1-1-1">
            <a:extLst>
              <a:ext uri="{FF2B5EF4-FFF2-40B4-BE49-F238E27FC236}">
                <a16:creationId xmlns:a16="http://schemas.microsoft.com/office/drawing/2014/main" id="{33921DDF-A3C9-6CB2-119C-D430545A3844}"/>
              </a:ext>
            </a:extLst>
          </p:cNvPr>
          <p:cNvGraphicFramePr/>
          <p:nvPr/>
        </p:nvGraphicFramePr>
        <p:xfrm>
          <a:off x="6221322" y="1935037"/>
          <a:ext cx="5307665" cy="362724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307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474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Bef>
                          <a:spcPts val="1800"/>
                        </a:spcBef>
                        <a:defRPr sz="1600"/>
                      </a:pPr>
                      <a:r>
                        <a:rPr lang="en-US" sz="1600" b="0" i="0" dirty="0">
                          <a:latin typeface="Cliniques Helvetica Neue" panose="020B0604020202020204" pitchFamily="34" charset="77"/>
                        </a:rPr>
                        <a:t>Lorem 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Lorem ipsum dolor sit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amet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,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consectetur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adipiscing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elit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. Sed do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eiusmod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tempor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incididunt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ut</a:t>
                      </a: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 labore et dolore magna </a:t>
                      </a:r>
                      <a:r>
                        <a:rPr lang="en-US" b="0" i="0" dirty="0" err="1">
                          <a:latin typeface="Cliniques Helvetica Neue" panose="020B0604020202020204" pitchFamily="34" charset="77"/>
                        </a:rPr>
                        <a:t>aliqua</a:t>
                      </a:r>
                      <a:r>
                        <a:rPr sz="1600" b="0" i="0" dirty="0">
                          <a:latin typeface="Cliniques Helvetica Neue" panose="020B0604020202020204" pitchFamily="34" charset="77"/>
                        </a:rPr>
                        <a:t>. </a:t>
                      </a:r>
                    </a:p>
                    <a:p>
                      <a:pPr marL="137160" indent="-137160" algn="l">
                        <a:lnSpc>
                          <a:spcPct val="110000"/>
                        </a:lnSpc>
                        <a:spcBef>
                          <a:spcPts val="1800"/>
                        </a:spcBef>
                        <a:buSzPct val="100000"/>
                        <a:buFont typeface="Arial" panose="020B0604020202020204" pitchFamily="34" charset="0"/>
                        <a:buChar char="•"/>
                        <a:defRPr sz="14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400" dirty="0"/>
                        <a:t>Bullet point 1</a:t>
                      </a:r>
                      <a:endParaRPr sz="1400" dirty="0"/>
                    </a:p>
                    <a:p>
                      <a:pPr marL="137160" indent="-137160" algn="l">
                        <a:lnSpc>
                          <a:spcPct val="110000"/>
                        </a:lnSpc>
                        <a:spcBef>
                          <a:spcPts val="0"/>
                        </a:spcBef>
                        <a:buSzPct val="70000"/>
                        <a:buFont typeface="Cliniques Helvetica Neue"/>
                        <a:buChar char="•"/>
                        <a:defRPr sz="14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400" dirty="0"/>
                        <a:t>Bullet point 2</a:t>
                      </a:r>
                      <a:endParaRPr sz="1400" dirty="0"/>
                    </a:p>
                    <a:p>
                      <a:pPr algn="l">
                        <a:lnSpc>
                          <a:spcPct val="110000"/>
                        </a:lnSpc>
                        <a:spcBef>
                          <a:spcPts val="1800"/>
                        </a:spcBef>
                        <a:defRPr sz="14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Lorem ipsum dolor sit </a:t>
                      </a:r>
                      <a:r>
                        <a:rPr lang="en-US" dirty="0" err="1"/>
                        <a:t>amet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consectetur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adipiscing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elit</a:t>
                      </a:r>
                      <a:r>
                        <a:rPr lang="en-US" dirty="0"/>
                        <a:t>. Sed do </a:t>
                      </a:r>
                      <a:r>
                        <a:rPr lang="en-US" dirty="0" err="1"/>
                        <a:t>eiusmod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tempor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incididunt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ut</a:t>
                      </a:r>
                      <a:r>
                        <a:rPr lang="en-US" dirty="0"/>
                        <a:t> labore et dolore magna </a:t>
                      </a:r>
                      <a:r>
                        <a:rPr lang="en-US" dirty="0" err="1"/>
                        <a:t>aliqua</a:t>
                      </a:r>
                      <a:r>
                        <a:rPr lang="en-US" dirty="0"/>
                        <a:t>. Ut </a:t>
                      </a:r>
                      <a:r>
                        <a:rPr lang="en-US" dirty="0" err="1"/>
                        <a:t>enim</a:t>
                      </a:r>
                      <a:r>
                        <a:rPr lang="en-US" dirty="0"/>
                        <a:t> ad minim </a:t>
                      </a:r>
                      <a:r>
                        <a:rPr lang="en-US" dirty="0" err="1"/>
                        <a:t>veniam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quis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nostrud</a:t>
                      </a:r>
                      <a:r>
                        <a:rPr lang="en-US" dirty="0"/>
                        <a:t> exercitation </a:t>
                      </a:r>
                      <a:r>
                        <a:rPr lang="en-US" dirty="0" err="1"/>
                        <a:t>ullamco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laboris</a:t>
                      </a:r>
                      <a:r>
                        <a:rPr lang="en-US" dirty="0"/>
                        <a:t> nisi </a:t>
                      </a:r>
                      <a:r>
                        <a:rPr lang="en-US" dirty="0" err="1"/>
                        <a:t>ut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aliquip</a:t>
                      </a:r>
                      <a:r>
                        <a:rPr lang="en-US" dirty="0"/>
                        <a:t> ex </a:t>
                      </a:r>
                      <a:r>
                        <a:rPr lang="en-US" dirty="0" err="1"/>
                        <a:t>ea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commodo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consequat</a:t>
                      </a:r>
                      <a:r>
                        <a:rPr lang="en-US" dirty="0"/>
                        <a:t>.</a:t>
                      </a:r>
                      <a:endParaRPr lang="en-US" sz="1400" dirty="0">
                        <a:latin typeface="+mj-lt"/>
                        <a:ea typeface="+mj-ea"/>
                        <a:cs typeface="+mj-cs"/>
                        <a:sym typeface="Cliniques Helvetica Neue"/>
                      </a:endParaRPr>
                    </a:p>
                  </a:txBody>
                  <a:tcPr marL="190500" marR="190500" marT="190500" marB="19050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5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4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sz="1400" i="1" dirty="0"/>
                        <a:t>FYXX</a:t>
                      </a:r>
                    </a:p>
                  </a:txBody>
                  <a:tcPr marL="190500" marR="190500" marT="190500" marB="190500" horzOverflow="overflow">
                    <a:lnL w="12700">
                      <a:noFill/>
                      <a:miter lim="400000"/>
                    </a:lnL>
                    <a:lnR w="12700">
                      <a:noFill/>
                      <a:miter lim="400000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41605"/>
                  </a:ext>
                </a:extLst>
              </a:tr>
            </a:tbl>
          </a:graphicData>
        </a:graphic>
      </p:graphicFrame>
      <p:pic>
        <p:nvPicPr>
          <p:cNvPr id="8" name="Picture 7" descr="A close-up of a cream bottle&#10;&#10;Description automatically generated">
            <a:extLst>
              <a:ext uri="{FF2B5EF4-FFF2-40B4-BE49-F238E27FC236}">
                <a16:creationId xmlns:a16="http://schemas.microsoft.com/office/drawing/2014/main" id="{271317D4-ABA4-C4F4-02D7-2F1A55CE8A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0" t="17050" r="33820" b="7578"/>
          <a:stretch/>
        </p:blipFill>
        <p:spPr>
          <a:xfrm>
            <a:off x="2696572" y="1617785"/>
            <a:ext cx="1924790" cy="448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8954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07F30-BE4E-9470-BFA1-683612C4C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">
            <a:extLst>
              <a:ext uri="{FF2B5EF4-FFF2-40B4-BE49-F238E27FC236}">
                <a16:creationId xmlns:a16="http://schemas.microsoft.com/office/drawing/2014/main" id="{5B092FD5-32B4-E81D-7AE4-F58F2B49FBCC}"/>
              </a:ext>
            </a:extLst>
          </p:cNvPr>
          <p:cNvSpPr/>
          <p:nvPr/>
        </p:nvSpPr>
        <p:spPr>
          <a:xfrm>
            <a:off x="4572001" y="0"/>
            <a:ext cx="7620000" cy="6858766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26161F-25F9-1492-14EC-53E11AD05C08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E3DFD9-9FD7-06B3-EEE4-625B47A118C3}"/>
              </a:ext>
            </a:extLst>
          </p:cNvPr>
          <p:cNvSpPr txBox="1"/>
          <p:nvPr/>
        </p:nvSpPr>
        <p:spPr>
          <a:xfrm>
            <a:off x="3206338" y="4451900"/>
            <a:ext cx="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kern="0" dirty="0"/>
          </a:p>
        </p:txBody>
      </p:sp>
      <p:sp>
        <p:nvSpPr>
          <p:cNvPr id="38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A60A4C84-9B2E-A2A1-F36D-BB406C4A08B6}"/>
              </a:ext>
            </a:extLst>
          </p:cNvPr>
          <p:cNvSpPr txBox="1"/>
          <p:nvPr/>
        </p:nvSpPr>
        <p:spPr>
          <a:xfrm>
            <a:off x="5115155" y="1766374"/>
            <a:ext cx="6205234" cy="489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Method 1:</a:t>
            </a: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3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Tap</a:t>
            </a: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the center icon and select your image from your computer. </a:t>
            </a: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  <a:p>
            <a:pPr defTabSz="1219168" hangingPunct="1">
              <a:spcBef>
                <a:spcPts val="700"/>
              </a:spcBef>
              <a:defRPr/>
            </a:pPr>
            <a:r>
              <a:rPr lang="en-US" sz="1300" b="1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Method 2:</a:t>
            </a: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300" b="1" u="sng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Drag and drop</a:t>
            </a:r>
            <a:r>
              <a:rPr lang="en-US" sz="1300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 the image.</a:t>
            </a: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66E08F4-CBEA-4A20-9323-CE7318CDC46F}"/>
              </a:ext>
            </a:extLst>
          </p:cNvPr>
          <p:cNvSpPr/>
          <p:nvPr/>
        </p:nvSpPr>
        <p:spPr>
          <a:xfrm>
            <a:off x="6980674" y="2537908"/>
            <a:ext cx="4621322" cy="2846250"/>
          </a:xfrm>
          <a:prstGeom prst="rect">
            <a:avLst/>
          </a:prstGeom>
          <a:solidFill>
            <a:srgbClr val="DCDCDC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00C897B-B7E8-6FBE-B526-4842FCE86BFC}"/>
              </a:ext>
            </a:extLst>
          </p:cNvPr>
          <p:cNvSpPr/>
          <p:nvPr/>
        </p:nvSpPr>
        <p:spPr>
          <a:xfrm>
            <a:off x="5115155" y="2537908"/>
            <a:ext cx="1747669" cy="2846250"/>
          </a:xfrm>
          <a:prstGeom prst="rect">
            <a:avLst/>
          </a:prstGeom>
          <a:solidFill>
            <a:srgbClr val="DCDCDC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Cliniques Helvetica Neue Lt"/>
              <a:ea typeface="Cliniques Helvetica Neue Lt"/>
              <a:cs typeface="Cliniques Helvetica Neue Lt"/>
              <a:sym typeface="Cliniques Helvetica Neue 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69C6B2-6790-BE05-2197-501BD04CDC77}"/>
              </a:ext>
            </a:extLst>
          </p:cNvPr>
          <p:cNvGrpSpPr/>
          <p:nvPr/>
        </p:nvGrpSpPr>
        <p:grpSpPr>
          <a:xfrm>
            <a:off x="5291210" y="2827693"/>
            <a:ext cx="6140226" cy="2299053"/>
            <a:chOff x="646586" y="1828800"/>
            <a:chExt cx="10989656" cy="41148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5DE1C9D-353B-6FC1-0651-04A96AF5864D}"/>
                </a:ext>
              </a:extLst>
            </p:cNvPr>
            <p:cNvGrpSpPr/>
            <p:nvPr/>
          </p:nvGrpSpPr>
          <p:grpSpPr>
            <a:xfrm>
              <a:off x="646586" y="1828800"/>
              <a:ext cx="10989656" cy="4114800"/>
              <a:chOff x="646586" y="1828800"/>
              <a:chExt cx="10989656" cy="4114800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1D1A1676-3BDA-B2C5-3977-5FE0EF8FE708}"/>
                  </a:ext>
                </a:extLst>
              </p:cNvPr>
              <p:cNvGrpSpPr/>
              <p:nvPr/>
            </p:nvGrpSpPr>
            <p:grpSpPr>
              <a:xfrm>
                <a:off x="3976397" y="1828800"/>
                <a:ext cx="7659845" cy="4114800"/>
                <a:chOff x="1430177" y="1960417"/>
                <a:chExt cx="6286490" cy="3377046"/>
              </a:xfrm>
            </p:grpSpPr>
            <p:pic>
              <p:nvPicPr>
                <p:cNvPr id="15" name="Picture 14" descr="A screenshot of a phone&#10;&#10;Description automatically generated">
                  <a:extLst>
                    <a:ext uri="{FF2B5EF4-FFF2-40B4-BE49-F238E27FC236}">
                      <a16:creationId xmlns:a16="http://schemas.microsoft.com/office/drawing/2014/main" id="{A2A2224F-8823-F0C9-FD7E-8E4333658D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30177" y="1960418"/>
                  <a:ext cx="2046994" cy="3377045"/>
                </a:xfrm>
                <a:prstGeom prst="rect">
                  <a:avLst/>
                </a:prstGeom>
              </p:spPr>
            </p:pic>
            <p:pic>
              <p:nvPicPr>
                <p:cNvPr id="16" name="Picture 15" descr="A screenshot of a phone&#10;&#10;Description automatically generated">
                  <a:extLst>
                    <a:ext uri="{FF2B5EF4-FFF2-40B4-BE49-F238E27FC236}">
                      <a16:creationId xmlns:a16="http://schemas.microsoft.com/office/drawing/2014/main" id="{63121E7F-2A36-ECBA-B38F-EAACAA6BC04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49925" y="1960418"/>
                  <a:ext cx="2046994" cy="3377045"/>
                </a:xfrm>
                <a:prstGeom prst="rect">
                  <a:avLst/>
                </a:prstGeom>
              </p:spPr>
            </p:pic>
            <p:pic>
              <p:nvPicPr>
                <p:cNvPr id="20" name="Picture 19" descr="A person with short hair wearing a green top&#10;&#10;Description automatically generated">
                  <a:extLst>
                    <a:ext uri="{FF2B5EF4-FFF2-40B4-BE49-F238E27FC236}">
                      <a16:creationId xmlns:a16="http://schemas.microsoft.com/office/drawing/2014/main" id="{297C1372-EF6D-9E60-605F-F3ABED0D0F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69673" y="1960417"/>
                  <a:ext cx="2046994" cy="3360810"/>
                </a:xfrm>
                <a:prstGeom prst="rect">
                  <a:avLst/>
                </a:prstGeom>
              </p:spPr>
            </p:pic>
          </p:grpSp>
          <p:pic>
            <p:nvPicPr>
              <p:cNvPr id="14" name="Picture 13" descr="A screenshot of a phone&#10;&#10;Description automatically generated">
                <a:extLst>
                  <a:ext uri="{FF2B5EF4-FFF2-40B4-BE49-F238E27FC236}">
                    <a16:creationId xmlns:a16="http://schemas.microsoft.com/office/drawing/2014/main" id="{78000287-9F50-15E0-FB2D-F2E3685433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586" y="1828800"/>
                <a:ext cx="2494183" cy="4114799"/>
              </a:xfrm>
              <a:prstGeom prst="rect">
                <a:avLst/>
              </a:prstGeom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3992C25-36A5-6D49-E144-B24621CC658F}"/>
                </a:ext>
              </a:extLst>
            </p:cNvPr>
            <p:cNvSpPr/>
            <p:nvPr/>
          </p:nvSpPr>
          <p:spPr>
            <a:xfrm>
              <a:off x="1666009" y="3318163"/>
              <a:ext cx="457200" cy="477981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FC4BA5-DB6B-0D08-46E0-76DC450E3ABB}"/>
                </a:ext>
              </a:extLst>
            </p:cNvPr>
            <p:cNvSpPr/>
            <p:nvPr/>
          </p:nvSpPr>
          <p:spPr>
            <a:xfrm>
              <a:off x="7952509" y="3057669"/>
              <a:ext cx="426027" cy="631104"/>
            </a:xfrm>
            <a:prstGeom prst="rect">
              <a:avLst/>
            </a:prstGeom>
            <a:noFill/>
            <a:ln w="25400" cap="flat">
              <a:solidFill>
                <a:srgbClr val="FF0000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25400" tIns="25400" rIns="25400" bIns="25400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liniques Helvetica Neue Lt"/>
                <a:ea typeface="Cliniques Helvetica Neue Lt"/>
                <a:cs typeface="Cliniques Helvetica Neue Lt"/>
                <a:sym typeface="Cliniques Helvetica Neue Lt"/>
              </a:endParaRPr>
            </a:p>
          </p:txBody>
        </p:sp>
      </p:grpSp>
      <p:sp>
        <p:nvSpPr>
          <p:cNvPr id="46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792B0414-46F5-3827-5D90-051381F6ABAC}"/>
              </a:ext>
            </a:extLst>
          </p:cNvPr>
          <p:cNvSpPr txBox="1"/>
          <p:nvPr/>
        </p:nvSpPr>
        <p:spPr>
          <a:xfrm>
            <a:off x="5291083" y="2630330"/>
            <a:ext cx="1393569" cy="153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Method 1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F55C902-F4E1-9904-4AE9-3865CD4B8762}"/>
              </a:ext>
            </a:extLst>
          </p:cNvPr>
          <p:cNvSpPr txBox="1"/>
          <p:nvPr/>
        </p:nvSpPr>
        <p:spPr>
          <a:xfrm>
            <a:off x="7150884" y="2630330"/>
            <a:ext cx="4280553" cy="159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rPr>
              <a:t>Method 2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 panose="020B0403020202020204" pitchFamily="34" charset="77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3632854-E4F1-F3A6-0C93-1D42311C3546}"/>
              </a:ext>
            </a:extLst>
          </p:cNvPr>
          <p:cNvSpPr txBox="1"/>
          <p:nvPr/>
        </p:nvSpPr>
        <p:spPr>
          <a:xfrm>
            <a:off x="343234" y="2337287"/>
            <a:ext cx="3865347" cy="1583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b">
            <a:spAutoFit/>
          </a:bodyPr>
          <a:lstStyle>
            <a:lvl1pPr>
              <a:defRPr sz="2400" spc="0"/>
            </a:lvl1pPr>
          </a:lstStyle>
          <a:p>
            <a:pPr defTabSz="1219168" hangingPunct="1">
              <a:lnSpc>
                <a:spcPct val="80000"/>
              </a:lnSpc>
              <a:defRPr/>
            </a:pPr>
            <a:r>
              <a:rPr lang="en-US" sz="4200" kern="0" dirty="0">
                <a:solidFill>
                  <a:schemeClr val="bg1">
                    <a:lumMod val="65000"/>
                  </a:schemeClr>
                </a:solidFill>
                <a:latin typeface="+mj-lt"/>
                <a:ea typeface="Helvetica Neue"/>
                <a:cs typeface="Helvetica Neue"/>
                <a:sym typeface="Helvetica Neue"/>
              </a:rPr>
              <a:t>Editing your presentation: </a:t>
            </a:r>
            <a:r>
              <a:rPr lang="en-US" sz="4200" kern="0" dirty="0">
                <a:latin typeface="+mj-lt"/>
                <a:ea typeface="Helvetica Neue"/>
                <a:cs typeface="Helvetica Neue"/>
                <a:sym typeface="Helvetica Neue"/>
              </a:rPr>
              <a:t>Placing images</a:t>
            </a:r>
            <a:endParaRPr kumimoji="0" lang="en-US" sz="4200" u="none" strike="noStrike" kern="0" cap="none" spc="-10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F6C94F75-3B7B-C654-6ED9-9C1457CC8C2C}"/>
              </a:ext>
            </a:extLst>
          </p:cNvPr>
          <p:cNvSpPr txBox="1"/>
          <p:nvPr/>
        </p:nvSpPr>
        <p:spPr>
          <a:xfrm>
            <a:off x="343235" y="4021013"/>
            <a:ext cx="3300351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R="0" lvl="0" algn="l" defTabSz="1219168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US" sz="1400" dirty="0"/>
              <a:t>There are </a:t>
            </a:r>
            <a:r>
              <a:rPr lang="en-US" sz="1400" b="1" dirty="0">
                <a:latin typeface="Cliniques Helvetica Neue" panose="020B0604020202020204" pitchFamily="34" charset="77"/>
              </a:rPr>
              <a:t>2 methods</a:t>
            </a:r>
            <a:r>
              <a:rPr lang="en-US" sz="1400" dirty="0"/>
              <a:t> for placing images </a:t>
            </a:r>
            <a:br>
              <a:rPr lang="en-US" sz="1400" dirty="0"/>
            </a:br>
            <a:r>
              <a:rPr lang="en-US" sz="1400" dirty="0"/>
              <a:t>in the template slides.</a:t>
            </a:r>
          </a:p>
        </p:txBody>
      </p:sp>
      <p:sp>
        <p:nvSpPr>
          <p:cNvPr id="4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6C02D302-D9B0-5D9A-00F8-F3CF81597A1E}"/>
              </a:ext>
            </a:extLst>
          </p:cNvPr>
          <p:cNvSpPr txBox="1"/>
          <p:nvPr/>
        </p:nvSpPr>
        <p:spPr>
          <a:xfrm>
            <a:off x="5115156" y="478290"/>
            <a:ext cx="642947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spc="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>
                <a:latin typeface="+mj-lt"/>
                <a:ea typeface="Helvetica Neue"/>
                <a:cs typeface="Helvetica Neue"/>
                <a:sym typeface="Helvetica Neue"/>
              </a:rPr>
              <a:t>Placing Images in Master:</a:t>
            </a:r>
            <a:endParaRPr kumimoji="0" lang="en-US" sz="1800" b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 panose="020B0604020202020204" pitchFamily="34" charset="77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13794823"/>
      </p:ext>
    </p:extLst>
  </p:cSld>
  <p:clrMapOvr>
    <a:masterClrMapping/>
  </p:clrMapOvr>
  <p:transition spd="slow">
    <p:fad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791F5-0DB2-DEEE-7447-56039A31E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tube of cleanser&#10;&#10;Description automatically generated">
            <a:extLst>
              <a:ext uri="{FF2B5EF4-FFF2-40B4-BE49-F238E27FC236}">
                <a16:creationId xmlns:a16="http://schemas.microsoft.com/office/drawing/2014/main" id="{F1448C40-3A55-67C6-4DEB-1EF87169C6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1" t="12536" r="27892" b="8148"/>
          <a:stretch/>
        </p:blipFill>
        <p:spPr>
          <a:xfrm>
            <a:off x="4623011" y="3028764"/>
            <a:ext cx="1299800" cy="2526985"/>
          </a:xfrm>
          <a:prstGeom prst="rect">
            <a:avLst/>
          </a:prstGeom>
        </p:spPr>
      </p:pic>
      <p:pic>
        <p:nvPicPr>
          <p:cNvPr id="6" name="Picture 5" descr="A bottle of cleansing foam&#10;&#10;Description automatically generated">
            <a:extLst>
              <a:ext uri="{FF2B5EF4-FFF2-40B4-BE49-F238E27FC236}">
                <a16:creationId xmlns:a16="http://schemas.microsoft.com/office/drawing/2014/main" id="{F172902E-902C-093B-AB0A-CC2D27F31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6" t="15043" r="38946" b="9105"/>
          <a:stretch/>
        </p:blipFill>
        <p:spPr>
          <a:xfrm>
            <a:off x="6191964" y="2324832"/>
            <a:ext cx="943948" cy="3238612"/>
          </a:xfrm>
          <a:prstGeom prst="rect">
            <a:avLst/>
          </a:prstGeom>
        </p:spPr>
      </p:pic>
      <p:pic>
        <p:nvPicPr>
          <p:cNvPr id="8" name="Picture 7" descr="A close-up of a bottle&#10;&#10;Description automatically generated">
            <a:extLst>
              <a:ext uri="{FF2B5EF4-FFF2-40B4-BE49-F238E27FC236}">
                <a16:creationId xmlns:a16="http://schemas.microsoft.com/office/drawing/2014/main" id="{39FEC826-3F4A-B74B-524D-5ED5792A8D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3" t="10143" r="35983" b="6994"/>
          <a:stretch/>
        </p:blipFill>
        <p:spPr>
          <a:xfrm>
            <a:off x="7510250" y="2416740"/>
            <a:ext cx="1064582" cy="3146704"/>
          </a:xfrm>
          <a:prstGeom prst="rect">
            <a:avLst/>
          </a:prstGeom>
        </p:spPr>
      </p:pic>
      <p:pic>
        <p:nvPicPr>
          <p:cNvPr id="10" name="Picture 9" descr="A close-up of a cream tube&#10;&#10;Description automatically generated">
            <a:extLst>
              <a:ext uri="{FF2B5EF4-FFF2-40B4-BE49-F238E27FC236}">
                <a16:creationId xmlns:a16="http://schemas.microsoft.com/office/drawing/2014/main" id="{83ACC252-B5CB-57E8-2089-DEC37E1BFF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48" t="29727" r="35090" b="8904"/>
          <a:stretch/>
        </p:blipFill>
        <p:spPr>
          <a:xfrm>
            <a:off x="8843985" y="2890884"/>
            <a:ext cx="1226458" cy="2672560"/>
          </a:xfrm>
          <a:prstGeom prst="rect">
            <a:avLst/>
          </a:prstGeom>
        </p:spPr>
      </p:pic>
      <p:pic>
        <p:nvPicPr>
          <p:cNvPr id="12" name="Picture 11" descr="A bottle of liquid soap&#10;&#10;Description automatically generated">
            <a:extLst>
              <a:ext uri="{FF2B5EF4-FFF2-40B4-BE49-F238E27FC236}">
                <a16:creationId xmlns:a16="http://schemas.microsoft.com/office/drawing/2014/main" id="{940E135F-5DDC-95A5-306C-879F03DDBA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3" t="9118" r="37123" b="9173"/>
          <a:stretch/>
        </p:blipFill>
        <p:spPr>
          <a:xfrm>
            <a:off x="10328030" y="1558257"/>
            <a:ext cx="1260017" cy="3997491"/>
          </a:xfrm>
          <a:prstGeom prst="rect">
            <a:avLst/>
          </a:prstGeom>
        </p:spPr>
      </p:pic>
      <p:pic>
        <p:nvPicPr>
          <p:cNvPr id="14" name="Picture 13" descr="A green container with black lid&#10;&#10;Description automatically generated">
            <a:extLst>
              <a:ext uri="{FF2B5EF4-FFF2-40B4-BE49-F238E27FC236}">
                <a16:creationId xmlns:a16="http://schemas.microsoft.com/office/drawing/2014/main" id="{72EB4EBA-E06B-03C2-66FB-7925C34AC5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5" t="15974" r="17520" b="17379"/>
          <a:stretch/>
        </p:blipFill>
        <p:spPr>
          <a:xfrm>
            <a:off x="1799640" y="4094457"/>
            <a:ext cx="1378972" cy="1468987"/>
          </a:xfrm>
          <a:prstGeom prst="rect">
            <a:avLst/>
          </a:prstGeom>
        </p:spPr>
      </p:pic>
      <p:pic>
        <p:nvPicPr>
          <p:cNvPr id="16" name="Picture 15" descr="A close-up of a cream tube&#10;&#10;Description automatically generated">
            <a:extLst>
              <a:ext uri="{FF2B5EF4-FFF2-40B4-BE49-F238E27FC236}">
                <a16:creationId xmlns:a16="http://schemas.microsoft.com/office/drawing/2014/main" id="{EAAC680B-4A9E-30B5-3EBC-EEC4CFC6D25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18" t="13561" r="39463" b="8719"/>
          <a:stretch/>
        </p:blipFill>
        <p:spPr>
          <a:xfrm>
            <a:off x="3399119" y="1843626"/>
            <a:ext cx="1042131" cy="3712121"/>
          </a:xfrm>
          <a:prstGeom prst="rect">
            <a:avLst/>
          </a:prstGeom>
        </p:spPr>
      </p:pic>
      <p:sp>
        <p:nvSpPr>
          <p:cNvPr id="168" name="Strategically reach Men and Skin of Color. Strategically seed with Gen Alpha.">
            <a:extLst>
              <a:ext uri="{FF2B5EF4-FFF2-40B4-BE49-F238E27FC236}">
                <a16:creationId xmlns:a16="http://schemas.microsoft.com/office/drawing/2014/main" id="{83EBFB33-7C47-56BF-69AD-9BD462C411CC}"/>
              </a:ext>
            </a:extLst>
          </p:cNvPr>
          <p:cNvSpPr txBox="1"/>
          <p:nvPr/>
        </p:nvSpPr>
        <p:spPr>
          <a:xfrm>
            <a:off x="377057" y="5539328"/>
            <a:ext cx="11433941" cy="561341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tx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90500" tIns="190500" rIns="190500" bIns="190500">
            <a:spAutoFit/>
          </a:bodyPr>
          <a:lstStyle>
            <a:lvl1pPr algn="ctr">
              <a:defRPr sz="1400"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lvl1pPr>
          </a:lstStyle>
          <a:p>
            <a:r>
              <a:t>Dermatologist developed. Dermatologist tested on sensitive skin, eczema skin, allergy-prone skin. Safe for post procedure. Skin typed.</a:t>
            </a:r>
          </a:p>
        </p:txBody>
      </p:sp>
      <p:graphicFrame>
        <p:nvGraphicFramePr>
          <p:cNvPr id="169" name="Table 1-1-1-1">
            <a:extLst>
              <a:ext uri="{FF2B5EF4-FFF2-40B4-BE49-F238E27FC236}">
                <a16:creationId xmlns:a16="http://schemas.microsoft.com/office/drawing/2014/main" id="{B1ECC83F-609E-17A2-4DDB-C6CA2F973303}"/>
              </a:ext>
            </a:extLst>
          </p:cNvPr>
          <p:cNvGraphicFramePr/>
          <p:nvPr/>
        </p:nvGraphicFramePr>
        <p:xfrm>
          <a:off x="380888" y="1394938"/>
          <a:ext cx="2404526" cy="20124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4045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12449">
                <a:tc>
                  <a:txBody>
                    <a:bodyPr/>
                    <a:lstStyle/>
                    <a:p>
                      <a:pPr algn="l" defTabSz="1219168">
                        <a:spcBef>
                          <a:spcPts val="1000"/>
                        </a:spcBef>
                        <a:defRPr sz="14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sz="1600" dirty="0"/>
                        <a:t>new</a:t>
                      </a:r>
                    </a:p>
                    <a:p>
                      <a:pPr algn="l" defTabSz="1219168">
                        <a:spcBef>
                          <a:spcPts val="1000"/>
                        </a:spcBef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dirty="0"/>
                        <a:t>In Fall FY26, launch skin-typed skincare system of </a:t>
                      </a:r>
                      <a:r>
                        <a:rPr dirty="0">
                          <a:latin typeface="+mj-lt"/>
                          <a:ea typeface="+mj-ea"/>
                          <a:cs typeface="+mj-cs"/>
                          <a:sym typeface="Cliniques Helvetica Neue"/>
                        </a:rPr>
                        <a:t>Cleanser, Serum, Cream</a:t>
                      </a:r>
                      <a:r>
                        <a:rPr dirty="0"/>
                        <a:t> along with </a:t>
                      </a:r>
                      <a:r>
                        <a:rPr dirty="0">
                          <a:latin typeface="+mj-lt"/>
                          <a:ea typeface="+mj-ea"/>
                          <a:cs typeface="+mj-cs"/>
                          <a:sym typeface="Cliniques Helvetica Neue"/>
                        </a:rPr>
                        <a:t>Complexion Balm and Lip + Cheek</a:t>
                      </a:r>
                      <a:r>
                        <a:rPr dirty="0"/>
                        <a:t>.</a:t>
                      </a:r>
                    </a:p>
                    <a:p>
                      <a:pPr algn="l" defTabSz="1219168">
                        <a:spcBef>
                          <a:spcPts val="1000"/>
                        </a:spcBef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dirty="0"/>
                        <a:t>In Spring, follow with </a:t>
                      </a:r>
                      <a:r>
                        <a:rPr dirty="0">
                          <a:latin typeface="+mj-lt"/>
                          <a:ea typeface="+mj-ea"/>
                          <a:cs typeface="+mj-cs"/>
                          <a:sym typeface="Cliniques Helvetica Neue"/>
                        </a:rPr>
                        <a:t>Eye Cream, Mascara, and Liquid Eye</a:t>
                      </a:r>
                      <a:r>
                        <a:rPr dirty="0"/>
                        <a:t> for an </a:t>
                      </a:r>
                      <a:br>
                        <a:rPr lang="en-US" dirty="0"/>
                      </a:br>
                      <a:r>
                        <a:rPr dirty="0"/>
                        <a:t>Eye Allergy story.</a:t>
                      </a:r>
                    </a:p>
                  </a:txBody>
                  <a:tcPr marL="190500" marR="190500" marT="190500" marB="190500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70" name="Picture 4" descr="Picture 4">
            <a:extLst>
              <a:ext uri="{FF2B5EF4-FFF2-40B4-BE49-F238E27FC236}">
                <a16:creationId xmlns:a16="http://schemas.microsoft.com/office/drawing/2014/main" id="{B93CED30-869D-2F03-339C-BDFB8DCE22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7993" y="3231148"/>
            <a:ext cx="626966" cy="86330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Slide Number">
            <a:extLst>
              <a:ext uri="{FF2B5EF4-FFF2-40B4-BE49-F238E27FC236}">
                <a16:creationId xmlns:a16="http://schemas.microsoft.com/office/drawing/2014/main" id="{9F605137-DD30-7E42-5876-1141F3A37B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90</a:t>
            </a:fld>
            <a:endParaRPr/>
          </a:p>
        </p:txBody>
      </p:sp>
      <p:sp>
        <p:nvSpPr>
          <p:cNvPr id="5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BEB02A3-1BF4-625B-6384-04949F631134}"/>
              </a:ext>
            </a:extLst>
          </p:cNvPr>
          <p:cNvSpPr txBox="1"/>
          <p:nvPr/>
        </p:nvSpPr>
        <p:spPr>
          <a:xfrm>
            <a:off x="355600" y="356766"/>
            <a:ext cx="11175139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Stay Calm is the 1</a:t>
            </a:r>
            <a:r>
              <a:rPr lang="en-US" baseline="30000" dirty="0"/>
              <a:t>st</a:t>
            </a:r>
            <a:r>
              <a:rPr lang="en-US" dirty="0"/>
              <a:t> Skincare to Makeup </a:t>
            </a:r>
            <a:r>
              <a:rPr lang="en-US" i="1" dirty="0"/>
              <a:t>total solution </a:t>
            </a:r>
            <a:r>
              <a:rPr lang="en-US" dirty="0"/>
              <a:t>formulated especially for sensitive and allergic skin, and is a $XXM, accretive launch for Clinique.</a:t>
            </a:r>
          </a:p>
        </p:txBody>
      </p:sp>
    </p:spTree>
    <p:extLst>
      <p:ext uri="{BB962C8B-B14F-4D97-AF65-F5344CB8AC3E}">
        <p14:creationId xmlns:p14="http://schemas.microsoft.com/office/powerpoint/2010/main" val="12336684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-up of a compact powder&#10;&#10;Description automatically generated">
            <a:extLst>
              <a:ext uri="{FF2B5EF4-FFF2-40B4-BE49-F238E27FC236}">
                <a16:creationId xmlns:a16="http://schemas.microsoft.com/office/drawing/2014/main" id="{DF43132E-CECB-7991-F96E-C3375F6ABA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9" t="16068" r="22067" b="17912"/>
          <a:stretch/>
        </p:blipFill>
        <p:spPr>
          <a:xfrm>
            <a:off x="6242050" y="3606386"/>
            <a:ext cx="2001305" cy="2477347"/>
          </a:xfrm>
          <a:prstGeom prst="rect">
            <a:avLst/>
          </a:prstGeom>
        </p:spPr>
      </p:pic>
      <p:graphicFrame>
        <p:nvGraphicFramePr>
          <p:cNvPr id="197" name="Table 1-1-1-1"/>
          <p:cNvGraphicFramePr/>
          <p:nvPr/>
        </p:nvGraphicFramePr>
        <p:xfrm>
          <a:off x="2630850" y="1474033"/>
          <a:ext cx="3113769" cy="459233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113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1111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Lorem ipsum</a:t>
                      </a:r>
                      <a:r>
                        <a:rPr b="0" i="0" dirty="0">
                          <a:latin typeface="Cliniques Helvetica Neue" panose="020B0604020202020204" pitchFamily="34" charset="77"/>
                        </a:rPr>
                        <a:t>.</a:t>
                      </a:r>
                      <a:endParaRPr sz="1400" b="0" i="0" dirty="0">
                        <a:latin typeface="Cliniques Helvetica Neue" panose="020B0604020202020204" pitchFamily="34" charset="77"/>
                      </a:endParaRP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1</a:t>
                      </a:r>
                      <a:r>
                        <a:rPr dirty="0"/>
                        <a:t>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2.</a:t>
                      </a:r>
                      <a:endParaRPr dirty="0"/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3.</a:t>
                      </a:r>
                    </a:p>
                  </a:txBody>
                  <a:tcPr marL="190500" marR="0" marT="190500" marB="19050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5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Lorem ipsum</a:t>
                      </a:r>
                      <a:r>
                        <a:rPr b="0" i="0" dirty="0">
                          <a:latin typeface="Cliniques Helvetica Neue" panose="020B0604020202020204" pitchFamily="34" charset="77"/>
                        </a:rPr>
                        <a:t>: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1.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2.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3.</a:t>
                      </a:r>
                    </a:p>
                  </a:txBody>
                  <a:tcPr marL="190500" marR="0" marT="190500" marB="19050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4403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Lorem ipsum: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1.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2.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3.</a:t>
                      </a:r>
                    </a:p>
                  </a:txBody>
                  <a:tcPr marL="190500" marR="0" marT="190500" marB="19050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98" name="Table 1-1-1-1"/>
          <p:cNvGraphicFramePr/>
          <p:nvPr/>
        </p:nvGraphicFramePr>
        <p:xfrm>
          <a:off x="8476403" y="1474033"/>
          <a:ext cx="3334709" cy="46097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334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5637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Lorem ipsum.</a:t>
                      </a:r>
                      <a:endParaRPr lang="en-US" sz="1400" b="0" i="0" dirty="0">
                        <a:latin typeface="Cliniques Helvetica Neue" panose="020B0604020202020204" pitchFamily="34" charset="77"/>
                      </a:endParaRP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1.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2.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3.</a:t>
                      </a:r>
                    </a:p>
                  </a:txBody>
                  <a:tcPr marL="190500" marR="190500" marT="190500" marB="19050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74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Lorem ipsum: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1.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2.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3.</a:t>
                      </a:r>
                    </a:p>
                  </a:txBody>
                  <a:tcPr marL="190500" marR="190500" marT="190500" marB="19050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7243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Lorem ipsum: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1.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2.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dirty="0"/>
                        <a:t>Bullet point 3.</a:t>
                      </a:r>
                    </a:p>
                  </a:txBody>
                  <a:tcPr marL="190500" marR="190500" marT="190500" marB="19050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">
            <a:extLst>
              <a:ext uri="{FF2B5EF4-FFF2-40B4-BE49-F238E27FC236}">
                <a16:creationId xmlns:a16="http://schemas.microsoft.com/office/drawing/2014/main" id="{3F5727D6-8D2C-46AF-969B-9972049ABF9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91</a:t>
            </a:fld>
            <a:endParaRPr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0FF3B3FF-5156-5141-D3FA-91494F174B0A}"/>
              </a:ext>
            </a:extLst>
          </p:cNvPr>
          <p:cNvSpPr txBox="1"/>
          <p:nvPr/>
        </p:nvSpPr>
        <p:spPr>
          <a:xfrm>
            <a:off x="355600" y="356766"/>
            <a:ext cx="11175139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The two lead products are Stay Calm Exceptionally Soothing Serum and Calm Complexion Balm—instantly soothe and then cover sensitized, post procedure skin. </a:t>
            </a: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74EF5624-9D9B-45E6-5C5C-F7E373D293A5}"/>
              </a:ext>
            </a:extLst>
          </p:cNvPr>
          <p:cNvGrpSpPr/>
          <p:nvPr/>
        </p:nvGrpSpPr>
        <p:grpSpPr>
          <a:xfrm>
            <a:off x="380888" y="1396525"/>
            <a:ext cx="692234" cy="379619"/>
            <a:chOff x="0" y="0"/>
            <a:chExt cx="692233" cy="379617"/>
          </a:xfrm>
        </p:grpSpPr>
        <p:sp>
          <p:nvSpPr>
            <p:cNvPr id="5" name="Rectangle">
              <a:extLst>
                <a:ext uri="{FF2B5EF4-FFF2-40B4-BE49-F238E27FC236}">
                  <a16:creationId xmlns:a16="http://schemas.microsoft.com/office/drawing/2014/main" id="{A7CC74A7-26C2-9EE1-B275-6DCAE92CF8E2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6" name="new">
              <a:extLst>
                <a:ext uri="{FF2B5EF4-FFF2-40B4-BE49-F238E27FC236}">
                  <a16:creationId xmlns:a16="http://schemas.microsoft.com/office/drawing/2014/main" id="{5B52E378-4B8C-1E37-112F-4C6567CB3DF5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grpSp>
        <p:nvGrpSpPr>
          <p:cNvPr id="7" name="Group">
            <a:extLst>
              <a:ext uri="{FF2B5EF4-FFF2-40B4-BE49-F238E27FC236}">
                <a16:creationId xmlns:a16="http://schemas.microsoft.com/office/drawing/2014/main" id="{D95FF59A-85D9-CD66-37DB-A01CB7E85ABE}"/>
              </a:ext>
            </a:extLst>
          </p:cNvPr>
          <p:cNvGrpSpPr/>
          <p:nvPr/>
        </p:nvGrpSpPr>
        <p:grpSpPr>
          <a:xfrm>
            <a:off x="6255255" y="1396525"/>
            <a:ext cx="692234" cy="379619"/>
            <a:chOff x="0" y="0"/>
            <a:chExt cx="692233" cy="379617"/>
          </a:xfrm>
        </p:grpSpPr>
        <p:sp>
          <p:nvSpPr>
            <p:cNvPr id="8" name="Rectangle">
              <a:extLst>
                <a:ext uri="{FF2B5EF4-FFF2-40B4-BE49-F238E27FC236}">
                  <a16:creationId xmlns:a16="http://schemas.microsoft.com/office/drawing/2014/main" id="{DC422E71-386E-7CE8-EB03-6941B656D2B2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9" name="new">
              <a:extLst>
                <a:ext uri="{FF2B5EF4-FFF2-40B4-BE49-F238E27FC236}">
                  <a16:creationId xmlns:a16="http://schemas.microsoft.com/office/drawing/2014/main" id="{EA981748-1287-3E66-65AD-FBDD991A0495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D4E506-8602-0337-1000-AAF03D84D146}"/>
              </a:ext>
            </a:extLst>
          </p:cNvPr>
          <p:cNvCxnSpPr>
            <a:cxnSpLocks/>
          </p:cNvCxnSpPr>
          <p:nvPr/>
        </p:nvCxnSpPr>
        <p:spPr>
          <a:xfrm>
            <a:off x="5977666" y="1396525"/>
            <a:ext cx="0" cy="4705684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4" name="Picture 13" descr="A close-up of a cream tube&#10;&#10;Description automatically generated">
            <a:extLst>
              <a:ext uri="{FF2B5EF4-FFF2-40B4-BE49-F238E27FC236}">
                <a16:creationId xmlns:a16="http://schemas.microsoft.com/office/drawing/2014/main" id="{D67FBBAE-CCA8-F62E-1E58-EE85788DBD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5" t="13561" r="39635" b="8034"/>
          <a:stretch/>
        </p:blipFill>
        <p:spPr>
          <a:xfrm>
            <a:off x="870008" y="2003373"/>
            <a:ext cx="1128173" cy="409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15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Picture 10" descr="Picture 10"/>
          <p:cNvPicPr>
            <a:picLocks noChangeAspect="1"/>
          </p:cNvPicPr>
          <p:nvPr/>
        </p:nvPicPr>
        <p:blipFill rotWithShape="1">
          <a:blip r:embed="rId2"/>
          <a:srcRect l="12421" t="17148" r="1029" b="8072"/>
          <a:stretch/>
        </p:blipFill>
        <p:spPr>
          <a:xfrm>
            <a:off x="6134211" y="1858736"/>
            <a:ext cx="5676901" cy="2875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Picture 2" descr="Picture 2"/>
          <p:cNvPicPr>
            <a:picLocks noChangeAspect="1"/>
          </p:cNvPicPr>
          <p:nvPr/>
        </p:nvPicPr>
        <p:blipFill rotWithShape="1">
          <a:blip r:embed="rId3"/>
          <a:srcRect l="8427" t="26910" r="26782" b="24093"/>
          <a:stretch/>
        </p:blipFill>
        <p:spPr>
          <a:xfrm>
            <a:off x="380888" y="1858736"/>
            <a:ext cx="5676901" cy="2875996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15" name="Table 1-1-1-1"/>
          <p:cNvGraphicFramePr/>
          <p:nvPr/>
        </p:nvGraphicFramePr>
        <p:xfrm>
          <a:off x="380888" y="1394939"/>
          <a:ext cx="5678424" cy="470294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678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604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defRPr sz="1800"/>
                      </a:pPr>
                      <a:r>
                        <a:rPr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Build on Strength to Gain Share in Moisturizers</a:t>
                      </a:r>
                    </a:p>
                  </a:txBody>
                  <a:tcPr marL="190500" marR="1905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843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endParaRPr dirty="0"/>
                    </a:p>
                  </a:txBody>
                  <a:tcPr marL="190500" marR="190500" marT="190500" marB="1905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903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dirty="0"/>
                        <a:t>Key Actions: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dirty="0"/>
                        <a:t>Accelerate hero moisturizers—</a:t>
                      </a:r>
                      <a:r>
                        <a:rPr b="0" i="0" dirty="0">
                          <a:latin typeface="Cliniques Helvetica Neue" panose="020B0604020202020204" pitchFamily="34" charset="77"/>
                        </a:rPr>
                        <a:t>DDML+ and Moisture Surge 100H</a:t>
                      </a:r>
                      <a:r>
                        <a:rPr dirty="0"/>
                        <a:t>—with commercial </a:t>
                      </a:r>
                      <a:br>
                        <a:rPr dirty="0"/>
                      </a:br>
                      <a:r>
                        <a:rPr dirty="0"/>
                        <a:t>innovation and hero adjacent NPL. 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b="0" i="0" dirty="0">
                          <a:latin typeface="Cliniques Helvetica Neue" panose="020B0604020202020204" pitchFamily="34" charset="77"/>
                        </a:rPr>
                        <a:t>Launch new skin-typed moisturizers </a:t>
                      </a:r>
                      <a:r>
                        <a:rPr dirty="0"/>
                        <a:t>in clinically sensitive skin.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dirty="0"/>
                        <a:t>Focus on </a:t>
                      </a:r>
                      <a:r>
                        <a:rPr b="0" i="0" dirty="0">
                          <a:latin typeface="Cliniques Helvetica Neue" panose="020B0604020202020204" pitchFamily="34" charset="77"/>
                        </a:rPr>
                        <a:t>Day + Night storytelling </a:t>
                      </a:r>
                      <a:r>
                        <a:rPr dirty="0"/>
                        <a:t>and benefits.</a:t>
                      </a:r>
                    </a:p>
                  </a:txBody>
                  <a:tcPr marL="190500" marR="190500" marT="190500" marB="1905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">
            <a:extLst>
              <a:ext uri="{FF2B5EF4-FFF2-40B4-BE49-F238E27FC236}">
                <a16:creationId xmlns:a16="http://schemas.microsoft.com/office/drawing/2014/main" id="{676BC0D8-877F-193C-330D-5BA9D433137C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92</a:t>
            </a:fld>
            <a:endParaRPr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47CC551F-F6EC-3272-52E1-CF7A2A7905E7}"/>
              </a:ext>
            </a:extLst>
          </p:cNvPr>
          <p:cNvSpPr txBox="1"/>
          <p:nvPr/>
        </p:nvSpPr>
        <p:spPr>
          <a:xfrm>
            <a:off x="355600" y="356766"/>
            <a:ext cx="11455511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pPr defTabSz="1219168">
              <a:defRPr sz="2400">
                <a:latin typeface="Cliniques Helvetica Neue Lt"/>
                <a:ea typeface="Cliniques Helvetica Neue Lt"/>
                <a:cs typeface="Cliniques Helvetica Neue Lt"/>
                <a:sym typeface="Cliniques Helvetica Neue Lt"/>
              </a:defRPr>
            </a:pPr>
            <a:r>
              <a:rPr lang="en-US" dirty="0"/>
              <a:t>For many Active Derma brands, Moisturizers and Cleansers make up over XX% MOB. Clinique is focused on accelerating Moisturizers and making Cleansers accretive.</a:t>
            </a:r>
          </a:p>
        </p:txBody>
      </p:sp>
      <p:graphicFrame>
        <p:nvGraphicFramePr>
          <p:cNvPr id="6" name="Table 1-1-1-1">
            <a:extLst>
              <a:ext uri="{FF2B5EF4-FFF2-40B4-BE49-F238E27FC236}">
                <a16:creationId xmlns:a16="http://schemas.microsoft.com/office/drawing/2014/main" id="{936290F0-FCBA-A541-36DD-48E20A4FF06C}"/>
              </a:ext>
            </a:extLst>
          </p:cNvPr>
          <p:cNvGraphicFramePr/>
          <p:nvPr/>
        </p:nvGraphicFramePr>
        <p:xfrm>
          <a:off x="6134211" y="1394939"/>
          <a:ext cx="5678424" cy="4702945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678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604"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defRPr sz="1800"/>
                      </a:pPr>
                      <a:r>
                        <a:rPr lang="en-US"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Reduce COGS of Cleansers, Maximize Portfolio</a:t>
                      </a:r>
                      <a:endParaRPr sz="1400" dirty="0">
                        <a:latin typeface="Cliniques Helvetica Neue Lt"/>
                        <a:ea typeface="Cliniques Helvetica Neue Lt"/>
                        <a:cs typeface="Cliniques Helvetica Neue Lt"/>
                        <a:sym typeface="Cliniques Helvetica Neue Lt"/>
                      </a:endParaRPr>
                    </a:p>
                  </a:txBody>
                  <a:tcPr marL="190500" marR="190500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8438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endParaRPr dirty="0"/>
                    </a:p>
                  </a:txBody>
                  <a:tcPr marL="190500" marR="190500" marT="190500" marB="1905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903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defRPr sz="1300"/>
                      </a:pPr>
                      <a:r>
                        <a:rPr dirty="0"/>
                        <a:t>Key Actions:</a:t>
                      </a:r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Reduce COGS of current cleaners </a:t>
                      </a:r>
                      <a:r>
                        <a:rPr lang="en-US" dirty="0"/>
                        <a:t>to be ELC-accretive—task force underway.</a:t>
                      </a:r>
                      <a:endParaRPr dirty="0"/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Drive accretive innovation in skin-typed textures and creamy textures </a:t>
                      </a:r>
                      <a:r>
                        <a:rPr lang="en-US" dirty="0"/>
                        <a:t>(sensitive skin). </a:t>
                      </a:r>
                      <a:br>
                        <a:rPr lang="en-US" dirty="0"/>
                      </a:br>
                      <a:r>
                        <a:rPr lang="en-US" dirty="0"/>
                        <a:t>Utilize prestige derma packaging cues.</a:t>
                      </a:r>
                      <a:endParaRPr dirty="0"/>
                    </a:p>
                    <a:p>
                      <a:pPr marL="91438" indent="-91438" algn="l">
                        <a:spcBef>
                          <a:spcPts val="500"/>
                        </a:spcBef>
                        <a:buSzPct val="70000"/>
                        <a:buFont typeface="Cliniques Helvetica Neue"/>
                        <a:buChar char="•"/>
                        <a:defRPr sz="100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defRPr>
                      </a:pPr>
                      <a:r>
                        <a:rPr lang="en-US" b="0" i="0" dirty="0">
                          <a:latin typeface="Cliniques Helvetica Neue" panose="020B0604020202020204" pitchFamily="34" charset="77"/>
                        </a:rPr>
                        <a:t>Maximize current portfolio </a:t>
                      </a:r>
                      <a:r>
                        <a:rPr lang="en-US" dirty="0"/>
                        <a:t>with strategic storytelling.</a:t>
                      </a:r>
                      <a:endParaRPr dirty="0"/>
                    </a:p>
                  </a:txBody>
                  <a:tcPr marL="190500" marR="190500" marT="190500" marB="190500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>
            <a:extLst>
              <a:ext uri="{FF2B5EF4-FFF2-40B4-BE49-F238E27FC236}">
                <a16:creationId xmlns:a16="http://schemas.microsoft.com/office/drawing/2014/main" id="{3E1B4A36-83EE-7713-A268-93B482F8A3F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93</a:t>
            </a:fld>
            <a:endParaRPr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1982319E-7E11-2810-24AB-15AF7A59C2B7}"/>
              </a:ext>
            </a:extLst>
          </p:cNvPr>
          <p:cNvSpPr txBox="1"/>
          <p:nvPr/>
        </p:nvSpPr>
        <p:spPr>
          <a:xfrm>
            <a:off x="355600" y="356766"/>
            <a:ext cx="11175139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Clinique is introducing new Liquid Facial Soaps and new Clarifying Essences—dermatologist developed to be modern, accretive, accessible, and win in the East.</a:t>
            </a:r>
          </a:p>
        </p:txBody>
      </p:sp>
      <p:graphicFrame>
        <p:nvGraphicFramePr>
          <p:cNvPr id="5" name="Table 1-1-1-1">
            <a:extLst>
              <a:ext uri="{FF2B5EF4-FFF2-40B4-BE49-F238E27FC236}">
                <a16:creationId xmlns:a16="http://schemas.microsoft.com/office/drawing/2014/main" id="{8C798DE9-0A47-C9C0-50A9-3FFBB8C784E6}"/>
              </a:ext>
            </a:extLst>
          </p:cNvPr>
          <p:cNvGraphicFramePr/>
          <p:nvPr/>
        </p:nvGraphicFramePr>
        <p:xfrm>
          <a:off x="2687522" y="2106890"/>
          <a:ext cx="3012556" cy="272203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012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5678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lang="en-US" sz="1600" b="0" i="0" dirty="0">
                          <a:latin typeface="Cliniques Helvetica Neue" panose="020B0604020202020204" pitchFamily="34" charset="77"/>
                        </a:rPr>
                        <a:t>Lorem ipsum</a:t>
                      </a:r>
                    </a:p>
                    <a:p>
                      <a:pPr algn="l">
                        <a:spcBef>
                          <a:spcPts val="12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lang="en-US" sz="1200" spc="0" baseline="0" dirty="0"/>
                        <a:t>Body copy here.</a:t>
                      </a:r>
                      <a:endParaRPr lang="en-US" sz="1300" b="0" i="0" spc="0" baseline="0" dirty="0">
                        <a:latin typeface="Cliniques Helvetica Neue Lt" panose="020B0403020202020204" pitchFamily="34" charset="77"/>
                      </a:endParaRPr>
                    </a:p>
                  </a:txBody>
                  <a:tcPr marL="190500" marR="0" marT="190500" marB="190500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5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lang="en-US" sz="1300" b="0" i="0" dirty="0">
                          <a:latin typeface="Cliniques Helvetica Neue Lt" panose="020B0403020202020204" pitchFamily="34" charset="77"/>
                        </a:rPr>
                        <a:t>Lorem ipsum</a:t>
                      </a:r>
                      <a:br>
                        <a:rPr lang="en-US" sz="1300" b="0" i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300" b="0" i="1" dirty="0">
                          <a:latin typeface="Cliniques Helvetica Neue Lt" panose="020B0403020202020204" pitchFamily="34" charset="77"/>
                        </a:rPr>
                        <a:t>Dolor sit </a:t>
                      </a:r>
                      <a:r>
                        <a:rPr lang="en-US" sz="1300" b="0" i="1" dirty="0" err="1">
                          <a:latin typeface="Cliniques Helvetica Neue Lt" panose="020B0403020202020204" pitchFamily="34" charset="77"/>
                        </a:rPr>
                        <a:t>amet</a:t>
                      </a:r>
                      <a:endParaRPr lang="en-US" sz="1300" b="0" i="1" dirty="0">
                        <a:latin typeface="Cliniques Helvetica Neue Lt" panose="020B0403020202020204" pitchFamily="34" charset="77"/>
                      </a:endParaRPr>
                    </a:p>
                  </a:txBody>
                  <a:tcPr marL="190500" marR="190500" marT="190500" marB="190500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lang="en-US" sz="1300" b="0" i="1" dirty="0">
                          <a:latin typeface="Cliniques Helvetica Neue Lt" panose="020B0403020202020204" pitchFamily="34" charset="77"/>
                        </a:rPr>
                        <a:t>FYXX</a:t>
                      </a:r>
                      <a:endParaRPr sz="1300" b="0" i="1" dirty="0">
                        <a:latin typeface="Cliniques Helvetica Neue Lt" panose="020B0403020202020204" pitchFamily="34" charset="77"/>
                      </a:endParaRPr>
                    </a:p>
                  </a:txBody>
                  <a:tcPr marL="190500" marR="190500" marT="190500" marB="190500" horzOverflow="overflow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" name="Group">
            <a:extLst>
              <a:ext uri="{FF2B5EF4-FFF2-40B4-BE49-F238E27FC236}">
                <a16:creationId xmlns:a16="http://schemas.microsoft.com/office/drawing/2014/main" id="{F7CAEC54-7204-EDCD-C57F-8923E8D7475D}"/>
              </a:ext>
            </a:extLst>
          </p:cNvPr>
          <p:cNvGrpSpPr/>
          <p:nvPr/>
        </p:nvGrpSpPr>
        <p:grpSpPr>
          <a:xfrm>
            <a:off x="380888" y="1396525"/>
            <a:ext cx="692234" cy="379619"/>
            <a:chOff x="0" y="0"/>
            <a:chExt cx="692233" cy="379617"/>
          </a:xfrm>
        </p:grpSpPr>
        <p:sp>
          <p:nvSpPr>
            <p:cNvPr id="7" name="Rectangle">
              <a:extLst>
                <a:ext uri="{FF2B5EF4-FFF2-40B4-BE49-F238E27FC236}">
                  <a16:creationId xmlns:a16="http://schemas.microsoft.com/office/drawing/2014/main" id="{7156E30C-025D-3F7B-492F-208B17CD297E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8" name="new">
              <a:extLst>
                <a:ext uri="{FF2B5EF4-FFF2-40B4-BE49-F238E27FC236}">
                  <a16:creationId xmlns:a16="http://schemas.microsoft.com/office/drawing/2014/main" id="{F4154054-A309-A4B4-5B8C-9473B03FEBAC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grpSp>
        <p:nvGrpSpPr>
          <p:cNvPr id="9" name="Group">
            <a:extLst>
              <a:ext uri="{FF2B5EF4-FFF2-40B4-BE49-F238E27FC236}">
                <a16:creationId xmlns:a16="http://schemas.microsoft.com/office/drawing/2014/main" id="{CC294CF1-C7B1-A774-EEC7-2C946278D545}"/>
              </a:ext>
            </a:extLst>
          </p:cNvPr>
          <p:cNvGrpSpPr/>
          <p:nvPr/>
        </p:nvGrpSpPr>
        <p:grpSpPr>
          <a:xfrm>
            <a:off x="6255255" y="1396525"/>
            <a:ext cx="692234" cy="379619"/>
            <a:chOff x="0" y="0"/>
            <a:chExt cx="692233" cy="379617"/>
          </a:xfrm>
        </p:grpSpPr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D5A4B813-99E6-24FA-DD29-9664F8E0F505}"/>
                </a:ext>
              </a:extLst>
            </p:cNvPr>
            <p:cNvSpPr/>
            <p:nvPr/>
          </p:nvSpPr>
          <p:spPr>
            <a:xfrm>
              <a:off x="0" y="0"/>
              <a:ext cx="692233" cy="37961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11" name="new">
              <a:extLst>
                <a:ext uri="{FF2B5EF4-FFF2-40B4-BE49-F238E27FC236}">
                  <a16:creationId xmlns:a16="http://schemas.microsoft.com/office/drawing/2014/main" id="{0C9DD912-EC57-1F3D-E0DB-1D429FB3CC64}"/>
                </a:ext>
              </a:extLst>
            </p:cNvPr>
            <p:cNvSpPr txBox="1"/>
            <p:nvPr/>
          </p:nvSpPr>
          <p:spPr>
            <a:xfrm>
              <a:off x="75351" y="29486"/>
              <a:ext cx="541530" cy="2514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5400" tIns="25400" rIns="25400" bIns="25400" numCol="1" anchor="t">
              <a:spAutoFit/>
            </a:bodyPr>
            <a:lstStyle>
              <a:lvl1pPr algn="ctr">
                <a:defRPr sz="1600"/>
              </a:lvl1pPr>
            </a:lstStyle>
            <a:p>
              <a:r>
                <a:rPr dirty="0"/>
                <a:t>new</a:t>
              </a:r>
            </a:p>
          </p:txBody>
        </p:sp>
      </p:grpSp>
      <p:graphicFrame>
        <p:nvGraphicFramePr>
          <p:cNvPr id="12" name="Table 1-1-1-1">
            <a:extLst>
              <a:ext uri="{FF2B5EF4-FFF2-40B4-BE49-F238E27FC236}">
                <a16:creationId xmlns:a16="http://schemas.microsoft.com/office/drawing/2014/main" id="{1626138A-790F-BD98-F3C2-49FC0F15D53C}"/>
              </a:ext>
            </a:extLst>
          </p:cNvPr>
          <p:cNvGraphicFramePr/>
          <p:nvPr/>
        </p:nvGraphicFramePr>
        <p:xfrm>
          <a:off x="8571012" y="2136376"/>
          <a:ext cx="3196362" cy="245219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3196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95834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lang="en-US" sz="1600" b="0" i="0" dirty="0">
                          <a:latin typeface="Cliniques Helvetica Neue" panose="020B0604020202020204" pitchFamily="34" charset="77"/>
                        </a:rPr>
                        <a:t>Lorem ipsum</a:t>
                      </a:r>
                    </a:p>
                    <a:p>
                      <a:pPr algn="l">
                        <a:spcBef>
                          <a:spcPts val="1200"/>
                        </a:spcBef>
                        <a:defRPr sz="1400">
                          <a:sym typeface="Cliniques Helvetica Neue Lt"/>
                        </a:defRPr>
                      </a:pPr>
                      <a:r>
                        <a:rPr lang="en-US" sz="1200" spc="0" baseline="0" dirty="0"/>
                        <a:t>Body copy here.</a:t>
                      </a:r>
                      <a:endParaRPr lang="en-US" sz="1300" b="0" i="0" spc="0" baseline="0" dirty="0">
                        <a:latin typeface="Cliniques Helvetica Neue Lt" panose="020B0403020202020204" pitchFamily="34" charset="77"/>
                      </a:endParaRPr>
                    </a:p>
                  </a:txBody>
                  <a:tcPr marL="190500" marR="190500" marT="190500" marB="190500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lang="en-US" sz="1300" b="0" i="0" dirty="0">
                          <a:latin typeface="Cliniques Helvetica Neue Lt" panose="020B0403020202020204" pitchFamily="34" charset="77"/>
                        </a:rPr>
                        <a:t>Lorem ipsum</a:t>
                      </a:r>
                      <a:br>
                        <a:rPr lang="en-US" sz="1300" b="0" i="0" dirty="0">
                          <a:latin typeface="Cliniques Helvetica Neue Lt" panose="020B0403020202020204" pitchFamily="34" charset="77"/>
                        </a:rPr>
                      </a:br>
                      <a:r>
                        <a:rPr lang="en-US" sz="1300" b="0" i="1" dirty="0">
                          <a:latin typeface="Cliniques Helvetica Neue Lt" panose="020B0403020202020204" pitchFamily="34" charset="77"/>
                        </a:rPr>
                        <a:t>Dolor sit </a:t>
                      </a:r>
                      <a:r>
                        <a:rPr lang="en-US" sz="1300" b="0" i="1" dirty="0" err="1">
                          <a:latin typeface="Cliniques Helvetica Neue Lt" panose="020B0403020202020204" pitchFamily="34" charset="77"/>
                        </a:rPr>
                        <a:t>amet</a:t>
                      </a:r>
                      <a:endParaRPr lang="en-US" sz="1300" b="0" i="1" dirty="0">
                        <a:latin typeface="Cliniques Helvetica Neue Lt" panose="020B0403020202020204" pitchFamily="34" charset="77"/>
                      </a:endParaRPr>
                    </a:p>
                  </a:txBody>
                  <a:tcPr marL="190500" marR="190500" marT="190500" marB="190500" horzOverflow="overflow">
                    <a:lnL w="0">
                      <a:miter lim="400000"/>
                    </a:lnL>
                    <a:lnR w="0">
                      <a:miter lim="400000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defRPr sz="1300">
                          <a:latin typeface="Cliniques Helvetica Neue"/>
                          <a:ea typeface="Cliniques Helvetica Neue"/>
                          <a:cs typeface="Cliniques Helvetica Neue"/>
                        </a:defRPr>
                      </a:pPr>
                      <a:r>
                        <a:rPr lang="en-US" sz="1300" b="0" i="1" dirty="0">
                          <a:latin typeface="Cliniques Helvetica Neue Lt" panose="020B0403020202020204" pitchFamily="34" charset="77"/>
                        </a:rPr>
                        <a:t>FYXX</a:t>
                      </a:r>
                      <a:endParaRPr sz="1300" b="0" i="1" dirty="0">
                        <a:latin typeface="Cliniques Helvetica Neue Lt" panose="020B0403020202020204" pitchFamily="34" charset="77"/>
                      </a:endParaRPr>
                    </a:p>
                  </a:txBody>
                  <a:tcPr marL="190500" marR="190500" marT="190500" marB="190500" horzOverflow="overflow">
                    <a:lnL w="0">
                      <a:miter lim="400000"/>
                    </a:lnL>
                    <a:lnR w="0">
                      <a:miter lim="400000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64B8AF-763E-C92D-C05E-7008794C6EE6}"/>
              </a:ext>
            </a:extLst>
          </p:cNvPr>
          <p:cNvCxnSpPr>
            <a:cxnSpLocks/>
          </p:cNvCxnSpPr>
          <p:nvPr/>
        </p:nvCxnSpPr>
        <p:spPr>
          <a:xfrm>
            <a:off x="5977666" y="1396525"/>
            <a:ext cx="0" cy="4705684"/>
          </a:xfrm>
          <a:prstGeom prst="line">
            <a:avLst/>
          </a:prstGeom>
          <a:noFill/>
          <a:ln w="3175" cap="flat">
            <a:solidFill>
              <a:schemeClr val="tx1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4" name="Picture 13" descr="A close-up of a bottle&#10;&#10;Description automatically generated">
            <a:extLst>
              <a:ext uri="{FF2B5EF4-FFF2-40B4-BE49-F238E27FC236}">
                <a16:creationId xmlns:a16="http://schemas.microsoft.com/office/drawing/2014/main" id="{08AA7BA8-C71D-3872-D8CD-1161E97FA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84" t="9801" r="37584" b="9162"/>
          <a:stretch/>
        </p:blipFill>
        <p:spPr>
          <a:xfrm>
            <a:off x="6929005" y="2003373"/>
            <a:ext cx="1237744" cy="4039287"/>
          </a:xfrm>
          <a:prstGeom prst="rect">
            <a:avLst/>
          </a:prstGeom>
        </p:spPr>
      </p:pic>
      <p:pic>
        <p:nvPicPr>
          <p:cNvPr id="16" name="Picture 15" descr="A close-up of a bottle&#10;&#10;Description automatically generated">
            <a:extLst>
              <a:ext uri="{FF2B5EF4-FFF2-40B4-BE49-F238E27FC236}">
                <a16:creationId xmlns:a16="http://schemas.microsoft.com/office/drawing/2014/main" id="{BC0999F0-6BC0-5A87-D9F1-6A5325F5D4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27" t="9011" r="36211" b="6681"/>
          <a:stretch/>
        </p:blipFill>
        <p:spPr>
          <a:xfrm>
            <a:off x="997770" y="2003373"/>
            <a:ext cx="1354068" cy="403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185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75CF372-268B-1697-92AD-F05747AC4CB3}"/>
              </a:ext>
            </a:extLst>
          </p:cNvPr>
          <p:cNvGrpSpPr/>
          <p:nvPr/>
        </p:nvGrpSpPr>
        <p:grpSpPr>
          <a:xfrm>
            <a:off x="380888" y="1394938"/>
            <a:ext cx="5676901" cy="4072636"/>
            <a:chOff x="380888" y="1394938"/>
            <a:chExt cx="5676901" cy="4072636"/>
          </a:xfrm>
        </p:grpSpPr>
        <p:pic>
          <p:nvPicPr>
            <p:cNvPr id="253" name="Picture 10" descr="Picture 10"/>
            <p:cNvPicPr>
              <a:picLocks noChangeAspect="1"/>
            </p:cNvPicPr>
            <p:nvPr/>
          </p:nvPicPr>
          <p:blipFill>
            <a:blip r:embed="rId2"/>
            <a:srcRect l="1311" t="13924" r="782" b="6066"/>
            <a:stretch>
              <a:fillRect/>
            </a:stretch>
          </p:blipFill>
          <p:spPr>
            <a:xfrm rot="5400000">
              <a:off x="641238" y="1589153"/>
              <a:ext cx="2324101" cy="2844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ln w="12700">
              <a:miter lim="400000"/>
            </a:ln>
          </p:spPr>
        </p:pic>
        <p:pic>
          <p:nvPicPr>
            <p:cNvPr id="254" name="Picture 13" descr="Picture 13"/>
            <p:cNvPicPr>
              <a:picLocks noChangeAspect="1"/>
            </p:cNvPicPr>
            <p:nvPr/>
          </p:nvPicPr>
          <p:blipFill rotWithShape="1">
            <a:blip r:embed="rId3"/>
            <a:srcRect l="398" t="11482" r="640" b="10631"/>
            <a:stretch/>
          </p:blipFill>
          <p:spPr>
            <a:xfrm>
              <a:off x="3224419" y="1849503"/>
              <a:ext cx="2833370" cy="2324101"/>
            </a:xfrm>
            <a:prstGeom prst="rect">
              <a:avLst/>
            </a:prstGeom>
            <a:ln w="12700">
              <a:miter lim="400000"/>
            </a:ln>
          </p:spPr>
        </p:pic>
        <p:graphicFrame>
          <p:nvGraphicFramePr>
            <p:cNvPr id="259" name="Table 1-1-1-1"/>
            <p:cNvGraphicFramePr/>
            <p:nvPr/>
          </p:nvGraphicFramePr>
          <p:xfrm>
            <a:off x="380888" y="1394938"/>
            <a:ext cx="5676900" cy="4072636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283845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83845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66344">
                  <a:tc gridSpan="2">
                    <a:txBody>
                      <a:bodyPr/>
                      <a:lstStyle/>
                      <a:p>
                        <a:pPr algn="ctr">
                          <a:spcBef>
                            <a:spcPts val="200"/>
                          </a:spcBef>
                          <a:defRPr sz="1800"/>
                        </a:pPr>
                        <a:r>
                          <a:rPr sz="14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Skin energizing vitamins</a:t>
                        </a:r>
                      </a:p>
                    </a:txBody>
                    <a:tcPr marL="190500" marR="190500" marT="91440" marB="9144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298700">
                  <a:tc>
                    <a:txBody>
                      <a:bodyPr/>
                      <a:lstStyle/>
                      <a:p>
                        <a:pPr algn="l">
                          <a:spcBef>
                            <a:spcPts val="200"/>
                          </a:spcBef>
                          <a:defRPr sz="1300"/>
                        </a:pPr>
                        <a:endParaRPr dirty="0"/>
                      </a:p>
                    </a:txBody>
                    <a:tcPr marL="190500" marR="190500" marT="190500" marB="19050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endParaRPr dirty="0"/>
                      </a:p>
                    </a:txBody>
                    <a:tcPr marL="0" marR="0" marT="0" marB="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307592">
                  <a:tc>
                    <a:txBody>
                      <a:bodyPr/>
                      <a:lstStyle/>
                      <a:p>
                        <a:pPr algn="l">
                          <a:spcBef>
                            <a:spcPts val="200"/>
                          </a:spcBef>
                          <a:defRPr sz="1800"/>
                        </a:pPr>
                        <a:r>
                          <a:rPr lang="en-US" sz="1100" b="0" i="0" dirty="0">
                            <a:latin typeface="Cliniques Helvetica Neue" panose="020B0604020202020204" pitchFamily="34" charset="77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4% Vitamin B3 </a:t>
                        </a:r>
                        <a:r>
                          <a:rPr lang="en-US"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an essential building block known to fuel NAD+ for optimal performance.</a:t>
                        </a:r>
                        <a:endParaRPr sz="11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endParaRPr>
                      </a:p>
                    </a:txBody>
                    <a:tcPr marL="190500" marR="190500" marT="190500" marB="19050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defTabSz="1219168">
                          <a:spcBef>
                            <a:spcPts val="1000"/>
                          </a:spcBef>
                          <a:defRPr sz="1800"/>
                        </a:pPr>
                        <a:r>
                          <a:rPr sz="1100" b="0" i="0" dirty="0">
                            <a:latin typeface="Cliniques Helvetica Neue" panose="020B0604020202020204" pitchFamily="34" charset="77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5 forms of Vitamin C</a:t>
                        </a:r>
                        <a:r>
                          <a:rPr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, each with different solubilities and penetration rates. 2 for a continuous active antioxidant protection and 3 for skin brightness.</a:t>
                        </a:r>
                      </a:p>
                    </a:txBody>
                    <a:tcPr marL="190500" marR="190500" marT="190500" marB="19050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D8A5B87-BC2D-97B9-E513-E7172CFDA063}"/>
              </a:ext>
            </a:extLst>
          </p:cNvPr>
          <p:cNvGrpSpPr/>
          <p:nvPr/>
        </p:nvGrpSpPr>
        <p:grpSpPr>
          <a:xfrm>
            <a:off x="6134211" y="1394938"/>
            <a:ext cx="5676901" cy="4072636"/>
            <a:chOff x="6134211" y="1394938"/>
            <a:chExt cx="5676901" cy="4072636"/>
          </a:xfrm>
        </p:grpSpPr>
        <p:pic>
          <p:nvPicPr>
            <p:cNvPr id="255" name="Picture 10" descr="Picture 10"/>
            <p:cNvPicPr>
              <a:picLocks noChangeAspect="1"/>
            </p:cNvPicPr>
            <p:nvPr/>
          </p:nvPicPr>
          <p:blipFill>
            <a:blip r:embed="rId4"/>
            <a:srcRect r="775" b="22056"/>
            <a:stretch>
              <a:fillRect/>
            </a:stretch>
          </p:blipFill>
          <p:spPr>
            <a:xfrm>
              <a:off x="6134211" y="1849503"/>
              <a:ext cx="2840106" cy="2324101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258" name="Group"/>
            <p:cNvGrpSpPr/>
            <p:nvPr/>
          </p:nvGrpSpPr>
          <p:grpSpPr>
            <a:xfrm>
              <a:off x="8972661" y="1849503"/>
              <a:ext cx="2838451" cy="2324101"/>
              <a:chOff x="0" y="0"/>
              <a:chExt cx="2838449" cy="2324100"/>
            </a:xfrm>
          </p:grpSpPr>
          <p:pic>
            <p:nvPicPr>
              <p:cNvPr id="256" name="Picture 17" descr="Picture 17"/>
              <p:cNvPicPr>
                <a:picLocks noChangeAspect="1"/>
              </p:cNvPicPr>
              <p:nvPr/>
            </p:nvPicPr>
            <p:blipFill>
              <a:blip r:embed="rId5"/>
              <a:srcRect l="39194" b="647"/>
              <a:stretch>
                <a:fillRect/>
              </a:stretch>
            </p:blipFill>
            <p:spPr>
              <a:xfrm>
                <a:off x="1416049" y="0"/>
                <a:ext cx="1422401" cy="23241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57" name="Picture 4" descr="Picture 4"/>
              <p:cNvPicPr>
                <a:picLocks noChangeAspect="1"/>
              </p:cNvPicPr>
              <p:nvPr/>
            </p:nvPicPr>
            <p:blipFill>
              <a:blip r:embed="rId6"/>
              <a:srcRect l="31686" r="7771" b="1510"/>
              <a:stretch>
                <a:fillRect/>
              </a:stretch>
            </p:blipFill>
            <p:spPr>
              <a:xfrm flipH="1">
                <a:off x="-1" y="0"/>
                <a:ext cx="1422401" cy="232410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aphicFrame>
          <p:nvGraphicFramePr>
            <p:cNvPr id="260" name="Table 1-1-1-1"/>
            <p:cNvGraphicFramePr/>
            <p:nvPr/>
          </p:nvGraphicFramePr>
          <p:xfrm>
            <a:off x="6134211" y="1394938"/>
            <a:ext cx="5676900" cy="4072636"/>
          </p:xfrm>
          <a:graphic>
            <a:graphicData uri="http://schemas.openxmlformats.org/drawingml/2006/table">
              <a:tbl>
                <a:tblPr>
                  <a:tableStyleId>{4C3C2611-4C71-4FC5-86AE-919BDF0F9419}</a:tableStyleId>
                </a:tblPr>
                <a:tblGrid>
                  <a:gridCol w="283845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83845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66344">
                  <a:tc gridSpan="2">
                    <a:txBody>
                      <a:bodyPr/>
                      <a:lstStyle/>
                      <a:p>
                        <a:pPr algn="ctr">
                          <a:spcBef>
                            <a:spcPts val="200"/>
                          </a:spcBef>
                          <a:defRPr sz="1800"/>
                        </a:pPr>
                        <a:r>
                          <a:rPr sz="14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Lightweight coverage with maximum protection</a:t>
                        </a:r>
                      </a:p>
                    </a:txBody>
                    <a:tcPr marL="190500" marR="190500" marT="91440" marB="91440" anchor="ctr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n-U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298700">
                  <a:tc>
                    <a:txBody>
                      <a:bodyPr/>
                      <a:lstStyle/>
                      <a:p>
                        <a:pPr algn="l">
                          <a:spcBef>
                            <a:spcPts val="200"/>
                          </a:spcBef>
                          <a:defRPr sz="1300"/>
                        </a:pPr>
                        <a:endParaRPr dirty="0"/>
                      </a:p>
                    </a:txBody>
                    <a:tcPr marL="190500" marR="190500" marT="190500" marB="19050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endParaRPr dirty="0"/>
                      </a:p>
                    </a:txBody>
                    <a:tcPr marL="0" marR="0" marT="0" marB="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307592">
                  <a:tc>
                    <a:txBody>
                      <a:bodyPr/>
                      <a:lstStyle/>
                      <a:p>
                        <a:pPr algn="l">
                          <a:spcBef>
                            <a:spcPts val="200"/>
                          </a:spcBef>
                          <a:defRPr sz="1800"/>
                        </a:pPr>
                        <a:r>
                          <a:rPr sz="1100" b="0" i="0" dirty="0">
                            <a:latin typeface="Cliniques Helvetica Neue" panose="020B0604020202020204" pitchFamily="34" charset="77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Vitamin E </a:t>
                        </a:r>
                        <a:r>
                          <a:rPr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a powerful antioxidant</a:t>
                        </a:r>
                        <a:br>
                          <a:rPr lang="en-US"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</a:br>
                        <a:r>
                          <a:rPr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that protects skin cells from</a:t>
                        </a:r>
                        <a:r>
                          <a:rPr lang="en-US"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 </a:t>
                        </a:r>
                        <a:r>
                          <a:rPr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external stressors.</a:t>
                        </a:r>
                      </a:p>
                    </a:txBody>
                    <a:tcPr marL="190500" marR="190500" marT="190500" marB="19050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l" defTabSz="1219168">
                          <a:spcBef>
                            <a:spcPts val="1000"/>
                          </a:spcBef>
                          <a:defRPr sz="1800"/>
                        </a:pPr>
                        <a:r>
                          <a:rPr sz="1100" b="0" i="0" dirty="0">
                            <a:latin typeface="Cliniques Helvetica Neue" panose="020B0604020202020204" pitchFamily="34" charset="77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SPF 45/50</a:t>
                        </a:r>
                        <a:r>
                          <a:rPr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, our highest level of  protection that remains suspended in the </a:t>
                        </a:r>
                        <a:r>
                          <a:rPr sz="1100" b="0" i="0" dirty="0">
                            <a:latin typeface="Cliniques Helvetica Neue" panose="020B0604020202020204" pitchFamily="34" charset="77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lightest weight </a:t>
                        </a:r>
                        <a:r>
                          <a:rPr sz="1100" dirty="0">
                            <a:latin typeface="Cliniques Helvetica Neue Lt"/>
                            <a:ea typeface="Cliniques Helvetica Neue Lt"/>
                            <a:cs typeface="Cliniques Helvetica Neue Lt"/>
                            <a:sym typeface="Cliniques Helvetica Neue Lt"/>
                          </a:rPr>
                          <a:t>makeup.</a:t>
                        </a:r>
                      </a:p>
                    </a:txBody>
                    <a:tcPr marL="190500" marR="190500" marT="190500" marB="190500" horzOverflow="overflow">
                      <a:lnL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grpSp>
        <p:nvGrpSpPr>
          <p:cNvPr id="266" name="Group 19"/>
          <p:cNvGrpSpPr/>
          <p:nvPr/>
        </p:nvGrpSpPr>
        <p:grpSpPr>
          <a:xfrm>
            <a:off x="5731515" y="3039423"/>
            <a:ext cx="734049" cy="734048"/>
            <a:chOff x="-153169" y="-155709"/>
            <a:chExt cx="734047" cy="734047"/>
          </a:xfrm>
        </p:grpSpPr>
        <p:sp>
          <p:nvSpPr>
            <p:cNvPr id="263" name="Circle"/>
            <p:cNvSpPr/>
            <p:nvPr/>
          </p:nvSpPr>
          <p:spPr>
            <a:xfrm>
              <a:off x="-153169" y="-155709"/>
              <a:ext cx="734047" cy="73404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endParaRPr/>
            </a:p>
          </p:txBody>
        </p:sp>
        <p:sp>
          <p:nvSpPr>
            <p:cNvPr id="264" name="Straight Connector 20"/>
            <p:cNvSpPr/>
            <p:nvPr/>
          </p:nvSpPr>
          <p:spPr>
            <a:xfrm flipH="1">
              <a:off x="210679" y="0"/>
              <a:ext cx="0" cy="422629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 dirty="0"/>
            </a:p>
          </p:txBody>
        </p:sp>
        <p:sp>
          <p:nvSpPr>
            <p:cNvPr id="265" name="Straight Connector 21"/>
            <p:cNvSpPr/>
            <p:nvPr/>
          </p:nvSpPr>
          <p:spPr>
            <a:xfrm flipH="1" flipV="1">
              <a:off x="0" y="210679"/>
              <a:ext cx="422629" cy="0"/>
            </a:xfrm>
            <a:prstGeom prst="line">
              <a:avLst/>
            </a:prstGeom>
            <a:noFill/>
            <a:ln w="635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" name="Slide Number">
            <a:extLst>
              <a:ext uri="{FF2B5EF4-FFF2-40B4-BE49-F238E27FC236}">
                <a16:creationId xmlns:a16="http://schemas.microsoft.com/office/drawing/2014/main" id="{450C4BD0-F0EC-4267-474F-7C447D468D1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94</a:t>
            </a:fld>
            <a:endParaRPr/>
          </a:p>
        </p:txBody>
      </p: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8DDE7AE0-A4F9-76B4-C77C-6972665CDA69}"/>
              </a:ext>
            </a:extLst>
          </p:cNvPr>
          <p:cNvSpPr txBox="1"/>
          <p:nvPr/>
        </p:nvSpPr>
        <p:spPr>
          <a:xfrm>
            <a:off x="355600" y="356766"/>
            <a:ext cx="11175139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Clinique’s newest “Active Makeup” innovation is Even Better Clinical Vitamin Makeup SPF 45—vitamin-powered energy with lightest weight coverage.</a:t>
            </a:r>
          </a:p>
        </p:txBody>
      </p:sp>
      <p:sp>
        <p:nvSpPr>
          <p:cNvPr id="4" name="Strategically reach Men and Skin of Color. Strategically seed with Gen Alpha.">
            <a:extLst>
              <a:ext uri="{FF2B5EF4-FFF2-40B4-BE49-F238E27FC236}">
                <a16:creationId xmlns:a16="http://schemas.microsoft.com/office/drawing/2014/main" id="{D22C1876-50C9-C002-19B3-73B9CDF995BE}"/>
              </a:ext>
            </a:extLst>
          </p:cNvPr>
          <p:cNvSpPr txBox="1"/>
          <p:nvPr/>
        </p:nvSpPr>
        <p:spPr>
          <a:xfrm>
            <a:off x="377057" y="5466942"/>
            <a:ext cx="11433941" cy="630942"/>
          </a:xfrm>
          <a:prstGeom prst="rect">
            <a:avLst/>
          </a:prstGeom>
          <a:solidFill>
            <a:schemeClr val="accent1"/>
          </a:solidFill>
          <a:ln w="3175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90500" tIns="192024" rIns="190500" bIns="190500" anchor="ctr" anchorCtr="0">
            <a:spAutoFit/>
          </a:bodyPr>
          <a:lstStyle>
            <a:lvl1pPr algn="ctr">
              <a:defRPr sz="1600"/>
            </a:lvl1pPr>
          </a:lstStyle>
          <a:p>
            <a:r>
              <a:rPr lang="en-US" dirty="0"/>
              <a:t>Sheer buildable coverage. Radiant finish.</a:t>
            </a:r>
            <a:endParaRPr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lide Number Placeholder 6"/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95</a:t>
            </a:fld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BFB7D45-1AAF-5837-E001-38E344084183}"/>
              </a:ext>
            </a:extLst>
          </p:cNvPr>
          <p:cNvGrpSpPr/>
          <p:nvPr/>
        </p:nvGrpSpPr>
        <p:grpSpPr>
          <a:xfrm>
            <a:off x="6132623" y="3786094"/>
            <a:ext cx="5676901" cy="2314633"/>
            <a:chOff x="6132623" y="3786094"/>
            <a:chExt cx="5676901" cy="2314633"/>
          </a:xfrm>
        </p:grpSpPr>
        <p:pic>
          <p:nvPicPr>
            <p:cNvPr id="341" name="image152.jpeg" descr="image152.jpeg"/>
            <p:cNvPicPr>
              <a:picLocks noChangeAspect="1"/>
            </p:cNvPicPr>
            <p:nvPr/>
          </p:nvPicPr>
          <p:blipFill>
            <a:blip r:embed="rId2"/>
            <a:srcRect b="7893"/>
            <a:stretch>
              <a:fillRect/>
            </a:stretch>
          </p:blipFill>
          <p:spPr>
            <a:xfrm>
              <a:off x="6875485" y="3786094"/>
              <a:ext cx="4191386" cy="2314633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342" name="Rectangle"/>
            <p:cNvSpPr/>
            <p:nvPr/>
          </p:nvSpPr>
          <p:spPr>
            <a:xfrm>
              <a:off x="6132623" y="3787681"/>
              <a:ext cx="5676901" cy="2311401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DF3E4A1-FDD6-939C-4C9E-0002BB0483FF}"/>
              </a:ext>
            </a:extLst>
          </p:cNvPr>
          <p:cNvGrpSpPr/>
          <p:nvPr/>
        </p:nvGrpSpPr>
        <p:grpSpPr>
          <a:xfrm>
            <a:off x="6132623" y="1396525"/>
            <a:ext cx="5676901" cy="2311401"/>
            <a:chOff x="6132623" y="1396525"/>
            <a:chExt cx="5676901" cy="2311401"/>
          </a:xfrm>
        </p:grpSpPr>
        <p:pic>
          <p:nvPicPr>
            <p:cNvPr id="338" name="image150.png" descr="image150.png"/>
            <p:cNvPicPr>
              <a:picLocks noChangeAspect="1"/>
            </p:cNvPicPr>
            <p:nvPr/>
          </p:nvPicPr>
          <p:blipFill>
            <a:blip r:embed="rId3"/>
            <a:srcRect l="2944" t="3674" r="8688" b="15306"/>
            <a:stretch>
              <a:fillRect/>
            </a:stretch>
          </p:blipFill>
          <p:spPr>
            <a:xfrm>
              <a:off x="7361150" y="1508731"/>
              <a:ext cx="3219846" cy="2096480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5D3EDB7-B641-1D7B-1E52-8020AD3B5009}"/>
                </a:ext>
              </a:extLst>
            </p:cNvPr>
            <p:cNvGrpSpPr/>
            <p:nvPr/>
          </p:nvGrpSpPr>
          <p:grpSpPr>
            <a:xfrm>
              <a:off x="6132623" y="1396525"/>
              <a:ext cx="5676901" cy="2311401"/>
              <a:chOff x="6132623" y="1396525"/>
              <a:chExt cx="5676901" cy="2311401"/>
            </a:xfrm>
          </p:grpSpPr>
          <p:sp>
            <p:nvSpPr>
              <p:cNvPr id="339" name="Text Placeholder 33"/>
              <p:cNvSpPr txBox="1"/>
              <p:nvPr/>
            </p:nvSpPr>
            <p:spPr>
              <a:xfrm>
                <a:off x="6289594" y="1524625"/>
                <a:ext cx="534982" cy="23520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432" tIns="27432" rIns="27432" bIns="27432">
                <a:spAutoFit/>
              </a:bodyPr>
              <a:lstStyle>
                <a:lvl1pPr defTabSz="1219168">
                  <a:lnSpc>
                    <a:spcPct val="120000"/>
                  </a:lnSpc>
                  <a:spcBef>
                    <a:spcPts val="1000"/>
                  </a:spcBef>
                  <a:defRPr sz="1400">
                    <a:latin typeface="Cliniques Helvetica Neue Lt"/>
                    <a:ea typeface="Cliniques Helvetica Neue Lt"/>
                    <a:cs typeface="Cliniques Helvetica Neue Lt"/>
                    <a:sym typeface="Cliniques Helvetica Neue Lt"/>
                  </a:defRPr>
                </a:lvl1pPr>
              </a:lstStyle>
              <a:p>
                <a:r>
                  <a:rPr dirty="0"/>
                  <a:t>new</a:t>
                </a:r>
              </a:p>
            </p:txBody>
          </p:sp>
          <p:sp>
            <p:nvSpPr>
              <p:cNvPr id="343" name="Rectangle"/>
              <p:cNvSpPr/>
              <p:nvPr/>
            </p:nvSpPr>
            <p:spPr>
              <a:xfrm>
                <a:off x="6132623" y="1396525"/>
                <a:ext cx="5676901" cy="2311401"/>
              </a:xfrm>
              <a:prstGeom prst="rect">
                <a:avLst/>
              </a:prstGeom>
              <a:ln w="3175">
                <a:solidFill>
                  <a:srgbClr val="000000"/>
                </a:solidFill>
              </a:ln>
            </p:spPr>
            <p:txBody>
              <a:bodyPr lIns="25400" tIns="25400" rIns="25400" bIns="25400" anchor="ctr"/>
              <a:lstStyle/>
              <a:p>
                <a:endParaRPr dirty="0"/>
              </a:p>
            </p:txBody>
          </p:sp>
        </p:grpSp>
      </p:grpSp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2BCC1B12-C978-B01C-7ADD-44AC9DA4DFED}"/>
              </a:ext>
            </a:extLst>
          </p:cNvPr>
          <p:cNvSpPr txBox="1"/>
          <p:nvPr/>
        </p:nvSpPr>
        <p:spPr>
          <a:xfrm>
            <a:off x="355600" y="375233"/>
            <a:ext cx="11408973" cy="406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This Holiday is focused on Happy—“Give Happy, Get Happy.”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ACAE442-15C6-3D2F-1208-F6B6C9DD5CD6}"/>
              </a:ext>
            </a:extLst>
          </p:cNvPr>
          <p:cNvGrpSpPr/>
          <p:nvPr/>
        </p:nvGrpSpPr>
        <p:grpSpPr>
          <a:xfrm>
            <a:off x="382476" y="1396524"/>
            <a:ext cx="5676901" cy="2311402"/>
            <a:chOff x="382476" y="1396524"/>
            <a:chExt cx="5676901" cy="2311402"/>
          </a:xfrm>
        </p:grpSpPr>
        <p:pic>
          <p:nvPicPr>
            <p:cNvPr id="335" name="image149.jpeg" descr="image149.jpeg"/>
            <p:cNvPicPr>
              <a:picLocks noChangeAspect="1"/>
            </p:cNvPicPr>
            <p:nvPr/>
          </p:nvPicPr>
          <p:blipFill>
            <a:blip r:embed="rId4"/>
            <a:srcRect l="16936" t="6122" r="1974" b="11336"/>
            <a:stretch>
              <a:fillRect/>
            </a:stretch>
          </p:blipFill>
          <p:spPr>
            <a:xfrm>
              <a:off x="382476" y="1396525"/>
              <a:ext cx="5676901" cy="2311401"/>
            </a:xfrm>
            <a:prstGeom prst="rect">
              <a:avLst/>
            </a:prstGeom>
            <a:ln w="3175">
              <a:noFill/>
              <a:miter lim="400000"/>
            </a:ln>
          </p:spPr>
        </p:pic>
        <p:sp>
          <p:nvSpPr>
            <p:cNvPr id="7" name="Rectangle">
              <a:extLst>
                <a:ext uri="{FF2B5EF4-FFF2-40B4-BE49-F238E27FC236}">
                  <a16:creationId xmlns:a16="http://schemas.microsoft.com/office/drawing/2014/main" id="{8DFB2663-8DC7-D766-C2D5-3F66BBC7894D}"/>
                </a:ext>
              </a:extLst>
            </p:cNvPr>
            <p:cNvSpPr/>
            <p:nvPr/>
          </p:nvSpPr>
          <p:spPr>
            <a:xfrm>
              <a:off x="382476" y="1396524"/>
              <a:ext cx="5676901" cy="2311401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9B376B8-8AFD-A1FA-17A7-912B69C019F4}"/>
              </a:ext>
            </a:extLst>
          </p:cNvPr>
          <p:cNvGrpSpPr/>
          <p:nvPr/>
        </p:nvGrpSpPr>
        <p:grpSpPr>
          <a:xfrm>
            <a:off x="382476" y="3787681"/>
            <a:ext cx="5676901" cy="2313046"/>
            <a:chOff x="382476" y="3787681"/>
            <a:chExt cx="5676901" cy="2313046"/>
          </a:xfrm>
        </p:grpSpPr>
        <p:pic>
          <p:nvPicPr>
            <p:cNvPr id="340" name="Picture 17" descr="Picture 17"/>
            <p:cNvPicPr>
              <a:picLocks noChangeAspect="1"/>
            </p:cNvPicPr>
            <p:nvPr/>
          </p:nvPicPr>
          <p:blipFill>
            <a:blip r:embed="rId5"/>
            <a:srcRect l="5742" t="50334" r="5809" b="22656"/>
            <a:stretch>
              <a:fillRect/>
            </a:stretch>
          </p:blipFill>
          <p:spPr>
            <a:xfrm>
              <a:off x="382476" y="3787681"/>
              <a:ext cx="5676901" cy="2311401"/>
            </a:xfrm>
            <a:prstGeom prst="rect">
              <a:avLst/>
            </a:prstGeom>
            <a:ln w="3175">
              <a:noFill/>
            </a:ln>
          </p:spPr>
        </p:pic>
        <p:sp>
          <p:nvSpPr>
            <p:cNvPr id="8" name="Rectangle">
              <a:extLst>
                <a:ext uri="{FF2B5EF4-FFF2-40B4-BE49-F238E27FC236}">
                  <a16:creationId xmlns:a16="http://schemas.microsoft.com/office/drawing/2014/main" id="{A90FA338-070F-BD3F-1B70-AE313D9EB760}"/>
                </a:ext>
              </a:extLst>
            </p:cNvPr>
            <p:cNvSpPr/>
            <p:nvPr/>
          </p:nvSpPr>
          <p:spPr>
            <a:xfrm>
              <a:off x="382476" y="3789326"/>
              <a:ext cx="5676901" cy="2311401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lIns="25400" tIns="25400" rIns="25400" bIns="25400" anchor="ctr"/>
            <a:lstStyle/>
            <a:p>
              <a:endParaRPr dirty="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TT_Slide_4(b)" descr="TT_Slide_4(b)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61268" y="1883428"/>
            <a:ext cx="2422787" cy="4819494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Slide Number Placeholder 1"/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96</a:t>
            </a:fld>
            <a:endParaRPr/>
          </a:p>
        </p:txBody>
      </p:sp>
      <p:pic>
        <p:nvPicPr>
          <p:cNvPr id="351" name="Picture 5" descr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3637" y="3360950"/>
            <a:ext cx="765546" cy="86241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Picture 8" descr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859" y="3428999"/>
            <a:ext cx="765545" cy="765546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Rectangle"/>
          <p:cNvSpPr/>
          <p:nvPr/>
        </p:nvSpPr>
        <p:spPr>
          <a:xfrm>
            <a:off x="1994179" y="6100669"/>
            <a:ext cx="8280064" cy="75733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endParaRPr/>
          </a:p>
        </p:txBody>
      </p:sp>
      <p:sp>
        <p:nvSpPr>
          <p:cNvPr id="354" name="Straight Connector 39"/>
          <p:cNvSpPr/>
          <p:nvPr/>
        </p:nvSpPr>
        <p:spPr>
          <a:xfrm>
            <a:off x="380888" y="6346825"/>
            <a:ext cx="11430224" cy="0"/>
          </a:xfrm>
          <a:prstGeom prst="line">
            <a:avLst/>
          </a:prstGeom>
          <a:ln w="3175">
            <a:solidFill>
              <a:srgbClr val="000000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348" name="Table 1"/>
          <p:cNvGraphicFramePr/>
          <p:nvPr/>
        </p:nvGraphicFramePr>
        <p:xfrm>
          <a:off x="6134211" y="1395114"/>
          <a:ext cx="5676900" cy="470705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67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4275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TikTok Content Acceleration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9693">
                <a:tc>
                  <a:txBody>
                    <a:bodyPr/>
                    <a:lstStyle/>
                    <a:p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EC29D31D-5485-A925-4D3B-8D0199FDDC08}"/>
              </a:ext>
            </a:extLst>
          </p:cNvPr>
          <p:cNvSpPr txBox="1"/>
          <p:nvPr/>
        </p:nvSpPr>
        <p:spPr>
          <a:xfrm>
            <a:off x="355600" y="356766"/>
            <a:ext cx="11408973" cy="7386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r>
              <a:rPr lang="en-US" dirty="0"/>
              <a:t>In FY24, Clinique pivoted its social content strategy to reinforce its Active Derma brand positioning and accelerate engagement.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672D279-0256-DD86-57B0-BA3B811AD9F7}"/>
              </a:ext>
            </a:extLst>
          </p:cNvPr>
          <p:cNvGraphicFramePr/>
          <p:nvPr/>
        </p:nvGraphicFramePr>
        <p:xfrm>
          <a:off x="382476" y="1395113"/>
          <a:ext cx="5676900" cy="470578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67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4136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 dirty="0">
                          <a:latin typeface="Cliniques Helvetica Neue Lt"/>
                          <a:ea typeface="Cliniques Helvetica Neue Lt"/>
                          <a:cs typeface="Cliniques Helvetica Neue Lt"/>
                          <a:sym typeface="Cliniques Helvetica Neue Lt"/>
                        </a:rPr>
                        <a:t>Instagram Active Derma Overhaul 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421">
                <a:tc>
                  <a:txBody>
                    <a:bodyPr/>
                    <a:lstStyle/>
                    <a:p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iPhone-13.png" descr="iPhone-13.png">
            <a:extLst>
              <a:ext uri="{FF2B5EF4-FFF2-40B4-BE49-F238E27FC236}">
                <a16:creationId xmlns:a16="http://schemas.microsoft.com/office/drawing/2014/main" id="{3224F35C-6A68-D093-C82A-8A4CC73E923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" b="13297"/>
          <a:stretch/>
        </p:blipFill>
        <p:spPr>
          <a:xfrm>
            <a:off x="2104787" y="1974388"/>
            <a:ext cx="2326666" cy="411832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FE952B-7C61-6BB3-899C-675364ED7CEB}"/>
              </a:ext>
            </a:extLst>
          </p:cNvPr>
          <p:cNvSpPr txBox="1"/>
          <p:nvPr/>
        </p:nvSpPr>
        <p:spPr>
          <a:xfrm rot="19150960">
            <a:off x="2254283" y="3895049"/>
            <a:ext cx="2148024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Instagram video here.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4789" fill="hold"/>
                                        <p:tgtEl>
                                          <p:spTgt spid="3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26" repeatCount="indefinite" fill="hold" display="0">
                  <p:stCondLst>
                    <p:cond delay="indefinite"/>
                  </p:stCondLst>
                </p:cTn>
                <p:tgtEl>
                  <p:spTgt spid="345"/>
                </p:tgtEl>
              </p:cMediaNode>
            </p:video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6F482C-8FD8-F115-9D59-71598C91DFF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3D75273D-5CD1-B0A0-2A77-2C5B67007F5C}"/>
              </a:ext>
            </a:extLst>
          </p:cNvPr>
          <p:cNvSpPr txBox="1">
            <a:spLocks/>
          </p:cNvSpPr>
          <p:nvPr/>
        </p:nvSpPr>
        <p:spPr>
          <a:xfrm>
            <a:off x="342899" y="250689"/>
            <a:ext cx="11449583" cy="869662"/>
          </a:xfrm>
          <a:prstGeom prst="rect">
            <a:avLst/>
          </a:prstGeom>
        </p:spPr>
        <p:txBody>
          <a:bodyPr lIns="27432" tIns="27432" rIns="27432" bIns="27432" anchor="t">
            <a:noAutofit/>
          </a:bodyPr>
          <a:lstStyle>
            <a:lvl1pPr marL="0" marR="0" indent="0" algn="l" defTabSz="121916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defRPr>
            </a:lvl1pPr>
            <a:lvl2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C1F151-5259-E5BD-FFF0-B0FE2D9E0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524910"/>
            <a:ext cx="612019" cy="612019"/>
          </a:xfrm>
          <a:prstGeom prst="rect">
            <a:avLst/>
          </a:prstGeom>
        </p:spPr>
      </p:pic>
      <p:pic>
        <p:nvPicPr>
          <p:cNvPr id="6" name="Picture 5" descr="A person applying cream on her face&#10;&#10;Description automatically generated">
            <a:extLst>
              <a:ext uri="{FF2B5EF4-FFF2-40B4-BE49-F238E27FC236}">
                <a16:creationId xmlns:a16="http://schemas.microsoft.com/office/drawing/2014/main" id="{ED1F9134-3342-4D6E-3484-69BA3EC7E9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94" t="6904" r="74765" b="13399"/>
          <a:stretch/>
        </p:blipFill>
        <p:spPr>
          <a:xfrm>
            <a:off x="1208842" y="1507712"/>
            <a:ext cx="2481809" cy="4593181"/>
          </a:xfrm>
          <a:prstGeom prst="rect">
            <a:avLst/>
          </a:prstGeom>
        </p:spPr>
      </p:pic>
      <p:sp>
        <p:nvSpPr>
          <p:cNvPr id="5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65BF0E4-163C-38CF-4D2D-3016FBD2342E}"/>
              </a:ext>
            </a:extLst>
          </p:cNvPr>
          <p:cNvSpPr txBox="1"/>
          <p:nvPr/>
        </p:nvSpPr>
        <p:spPr>
          <a:xfrm>
            <a:off x="355600" y="356766"/>
            <a:ext cx="11408973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/>
                <a:ea typeface="+mj-lt"/>
                <a:cs typeface="+mj-lt"/>
                <a:sym typeface="Helvetica Neue"/>
              </a:rPr>
              <a:t>Top performing Instagram content is Skin School, ingredients, and simple regimens that balance an editorial look with clear </a:t>
            </a:r>
            <a:r>
              <a:rPr kumimoji="0" lang="en-US" sz="2400" b="0" i="0" u="none" strike="noStrike" kern="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/>
                <a:ea typeface="+mj-lt"/>
                <a:cs typeface="+mj-lt"/>
                <a:sym typeface="Helvetica Neue"/>
              </a:rPr>
              <a:t>Derm</a:t>
            </a:r>
            <a:r>
              <a:rPr kumimoji="0" lang="en-US" sz="2400" b="0" i="0" u="none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/>
                <a:ea typeface="+mj-lt"/>
                <a:cs typeface="+mj-lt"/>
                <a:sym typeface="Helvetica Neue"/>
              </a:rPr>
              <a:t>-inspired education.</a:t>
            </a:r>
          </a:p>
        </p:txBody>
      </p:sp>
      <p:sp>
        <p:nvSpPr>
          <p:cNvPr id="15" name="Outperformed CeraVe, Vichy, La Roche-Posay, Skinceuticals, Kiehl’s.">
            <a:extLst>
              <a:ext uri="{FF2B5EF4-FFF2-40B4-BE49-F238E27FC236}">
                <a16:creationId xmlns:a16="http://schemas.microsoft.com/office/drawing/2014/main" id="{81A02F07-525B-42A0-ECF6-9F70DEBA9C38}"/>
              </a:ext>
            </a:extLst>
          </p:cNvPr>
          <p:cNvSpPr txBox="1"/>
          <p:nvPr/>
        </p:nvSpPr>
        <p:spPr>
          <a:xfrm>
            <a:off x="3985667" y="5466874"/>
            <a:ext cx="7806816" cy="634020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90500" tIns="192024" rIns="190500" bIns="192024" anchor="ctr" anchorCtr="0">
            <a:spAutoFit/>
          </a:bodyPr>
          <a:lstStyle>
            <a:lvl1pPr algn="ctr">
              <a:defRPr sz="1600"/>
            </a:lvl1pPr>
          </a:lstStyle>
          <a:p>
            <a:r>
              <a:rPr lang="en-US" dirty="0"/>
              <a:t>Skin School makes up XX% of top performing content.</a:t>
            </a:r>
            <a:endParaRPr dirty="0"/>
          </a:p>
        </p:txBody>
      </p:sp>
      <p:pic>
        <p:nvPicPr>
          <p:cNvPr id="7" name="Picture 6" descr="A person applying cream on her face&#10;&#10;Description automatically generated">
            <a:extLst>
              <a:ext uri="{FF2B5EF4-FFF2-40B4-BE49-F238E27FC236}">
                <a16:creationId xmlns:a16="http://schemas.microsoft.com/office/drawing/2014/main" id="{539D74D2-1837-5051-768F-504C7D5126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235" t="26111" r="3985" b="27125"/>
          <a:stretch/>
        </p:blipFill>
        <p:spPr>
          <a:xfrm>
            <a:off x="3690651" y="2614670"/>
            <a:ext cx="8270132" cy="269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0245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6F482C-8FD8-F115-9D59-71598C91DFF0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700" kern="1200">
                <a:solidFill>
                  <a:srgbClr val="000000"/>
                </a:solidFill>
                <a:latin typeface="Cliniques Helvetica Neue"/>
                <a:ea typeface="Cliniques Helvetica Neue"/>
                <a:cs typeface="Cliniques Helvetica Neue"/>
                <a:sym typeface="Cliniques Helvetica Neue"/>
              </a:defRPr>
            </a:lvl1pPr>
            <a:lvl2pPr indent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indent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indent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indent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5E5E5E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lang="en-US" smtClean="0"/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"/>
              <a:sym typeface="Cliniques Helvetica Neue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3D75273D-5CD1-B0A0-2A77-2C5B67007F5C}"/>
              </a:ext>
            </a:extLst>
          </p:cNvPr>
          <p:cNvSpPr txBox="1">
            <a:spLocks/>
          </p:cNvSpPr>
          <p:nvPr/>
        </p:nvSpPr>
        <p:spPr>
          <a:xfrm>
            <a:off x="342899" y="250689"/>
            <a:ext cx="11449583" cy="869662"/>
          </a:xfrm>
          <a:prstGeom prst="rect">
            <a:avLst/>
          </a:prstGeom>
        </p:spPr>
        <p:txBody>
          <a:bodyPr lIns="27432" tIns="27432" rIns="27432" bIns="27432" anchor="t">
            <a:noAutofit/>
          </a:bodyPr>
          <a:lstStyle>
            <a:lvl1pPr marL="0" marR="0" indent="0" algn="l" defTabSz="1219168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Cliniques Helvetica Neue Lt" panose="020B0403020202020204" pitchFamily="34" charset="77"/>
                <a:ea typeface="Helvetica Neue"/>
                <a:cs typeface="Helvetica Neue"/>
                <a:sym typeface="Helvetica Neue"/>
              </a:defRPr>
            </a:lvl1pPr>
            <a:lvl2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0" algn="l" defTabSz="1219168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 b="1" i="0" u="none" strike="noStrike" cap="none" spc="-84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liniques Helvetica Neue 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" name="Clinique is leveraging the High-Fi launch to drive Earned and Owned—gaining +9 ranks in EMV, +9% YOY.">
            <a:extLst>
              <a:ext uri="{FF2B5EF4-FFF2-40B4-BE49-F238E27FC236}">
                <a16:creationId xmlns:a16="http://schemas.microsoft.com/office/drawing/2014/main" id="{965BF0E4-163C-38CF-4D2D-3016FBD2342E}"/>
              </a:ext>
            </a:extLst>
          </p:cNvPr>
          <p:cNvSpPr txBox="1"/>
          <p:nvPr/>
        </p:nvSpPr>
        <p:spPr>
          <a:xfrm>
            <a:off x="355600" y="356766"/>
            <a:ext cx="11408973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/>
            </a:lvl1pPr>
          </a:lstStyle>
          <a:p>
            <a:pPr marL="0" marR="0" lvl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/>
                <a:ea typeface="+mj-lt"/>
                <a:cs typeface="+mj-lt"/>
                <a:sym typeface="Helvetica Neue"/>
              </a:rPr>
              <a:t>Top performing Instagram content is Skin School, ingredients, and simple regimens that balance an editorial look with clear </a:t>
            </a:r>
            <a:r>
              <a:rPr kumimoji="0" lang="en-US" sz="2400" b="0" i="0" u="none" strike="noStrike" kern="0" cap="none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/>
                <a:ea typeface="+mj-lt"/>
                <a:cs typeface="+mj-lt"/>
                <a:sym typeface="Helvetica Neue"/>
              </a:rPr>
              <a:t>Derm</a:t>
            </a:r>
            <a:r>
              <a:rPr kumimoji="0" lang="en-US" sz="2400" b="0" i="0" u="none" strike="noStrike" kern="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liniques Helvetica Neue Lt"/>
                <a:ea typeface="+mj-lt"/>
                <a:cs typeface="+mj-lt"/>
                <a:sym typeface="Helvetica Neue"/>
              </a:rPr>
              <a:t>-inspired education.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F5B65D76-190C-AB77-60E8-B35D4DA44C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9834" t="6071" r="43933" b="13214"/>
          <a:stretch/>
        </p:blipFill>
        <p:spPr>
          <a:xfrm>
            <a:off x="2204988" y="1451872"/>
            <a:ext cx="2451475" cy="4649022"/>
          </a:xfrm>
          <a:prstGeom prst="rect">
            <a:avLst/>
          </a:prstGeom>
        </p:spPr>
      </p:pic>
      <p:pic>
        <p:nvPicPr>
          <p:cNvPr id="9" name="Picture 8" descr="A cell phone with a picture of a green circle&#10;&#10;Description automatically generated">
            <a:extLst>
              <a:ext uri="{FF2B5EF4-FFF2-40B4-BE49-F238E27FC236}">
                <a16:creationId xmlns:a16="http://schemas.microsoft.com/office/drawing/2014/main" id="{9D2CD0A0-55C8-4686-F0C0-4B9E78D5D3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848"/>
          <a:stretch/>
        </p:blipFill>
        <p:spPr>
          <a:xfrm>
            <a:off x="7023316" y="1333209"/>
            <a:ext cx="2691093" cy="47676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AE5740-E41E-888E-6211-F32749EA9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524910"/>
            <a:ext cx="612019" cy="612019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FD779A9B-10E4-754F-103D-C027490D8F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56067" t="25877" b="25560"/>
          <a:stretch/>
        </p:blipFill>
        <p:spPr>
          <a:xfrm>
            <a:off x="4656463" y="2592636"/>
            <a:ext cx="2329540" cy="2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475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-1">
            <a:extLst>
              <a:ext uri="{FF2B5EF4-FFF2-40B4-BE49-F238E27FC236}">
                <a16:creationId xmlns:a16="http://schemas.microsoft.com/office/drawing/2014/main" id="{3C59F610-F642-E10F-852D-171F701B96E5}"/>
              </a:ext>
            </a:extLst>
          </p:cNvPr>
          <p:cNvGraphicFramePr/>
          <p:nvPr/>
        </p:nvGraphicFramePr>
        <p:xfrm>
          <a:off x="3252622" y="1392580"/>
          <a:ext cx="2831676" cy="517675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7175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 dirty="0">
                          <a:sym typeface="Cliniques Helvetica Neue Lt"/>
                        </a:rPr>
                        <a:t> Routine Stories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816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580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noFill/>
                      <a:miter lim="400000"/>
                    </a:lnL>
                    <a:lnR w="3175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noFill/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25330"/>
                  </a:ext>
                </a:extLst>
              </a:tr>
            </a:tbl>
          </a:graphicData>
        </a:graphic>
      </p:graphicFrame>
      <p:graphicFrame>
        <p:nvGraphicFramePr>
          <p:cNvPr id="16" name="Table 1-1">
            <a:extLst>
              <a:ext uri="{FF2B5EF4-FFF2-40B4-BE49-F238E27FC236}">
                <a16:creationId xmlns:a16="http://schemas.microsoft.com/office/drawing/2014/main" id="{05E245B0-D2F1-F642-BE0D-D9C4B73E8571}"/>
              </a:ext>
            </a:extLst>
          </p:cNvPr>
          <p:cNvGraphicFramePr/>
          <p:nvPr/>
        </p:nvGraphicFramePr>
        <p:xfrm>
          <a:off x="6117883" y="1392580"/>
          <a:ext cx="2831676" cy="52628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7175">
                <a:tc>
                  <a:txBody>
                    <a:bodyPr/>
                    <a:lstStyle/>
                    <a:p>
                      <a:pPr marL="0" marR="0" lvl="0" indent="0" algn="ctr" defTabSz="12191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1400" dirty="0">
                          <a:sym typeface="Cliniques Helvetica Neue Lt"/>
                        </a:rPr>
                        <a:t> </a:t>
                      </a:r>
                      <a:r>
                        <a:rPr lang="en-US" sz="1400" dirty="0">
                          <a:sym typeface="Cliniques Helvetica Neue Lt"/>
                        </a:rPr>
                        <a:t>Behind-the-Scenes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816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642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noFill/>
                      <a:miter lim="400000"/>
                    </a:lnL>
                    <a:lnR w="3175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noFill/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25330"/>
                  </a:ext>
                </a:extLst>
              </a:tr>
            </a:tbl>
          </a:graphicData>
        </a:graphic>
      </p:graphicFrame>
      <p:graphicFrame>
        <p:nvGraphicFramePr>
          <p:cNvPr id="17" name="Table 1-1">
            <a:extLst>
              <a:ext uri="{FF2B5EF4-FFF2-40B4-BE49-F238E27FC236}">
                <a16:creationId xmlns:a16="http://schemas.microsoft.com/office/drawing/2014/main" id="{E32BA4BC-9D75-E525-C952-4580E6F5C3BA}"/>
              </a:ext>
            </a:extLst>
          </p:cNvPr>
          <p:cNvGraphicFramePr/>
          <p:nvPr/>
        </p:nvGraphicFramePr>
        <p:xfrm>
          <a:off x="8983144" y="1392580"/>
          <a:ext cx="2831676" cy="525564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7175">
                <a:tc>
                  <a:txBody>
                    <a:bodyPr/>
                    <a:lstStyle/>
                    <a:p>
                      <a:pPr marL="0" marR="0" lvl="0" indent="0" algn="ctr" defTabSz="12191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sz="1400" dirty="0">
                          <a:sym typeface="Cliniques Helvetica Neue Lt"/>
                        </a:rPr>
                        <a:t> </a:t>
                      </a:r>
                      <a:r>
                        <a:rPr lang="en-US" sz="1400" dirty="0">
                          <a:sym typeface="Cliniques Helvetica Neue Lt"/>
                        </a:rPr>
                        <a:t>Makeup Moments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816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470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noFill/>
                      <a:miter lim="400000"/>
                    </a:lnL>
                    <a:lnR w="3175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noFill/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25330"/>
                  </a:ext>
                </a:extLst>
              </a:tr>
            </a:tbl>
          </a:graphicData>
        </a:graphic>
      </p:graphicFrame>
      <p:pic>
        <p:nvPicPr>
          <p:cNvPr id="287" name="iPhone-13.png" descr="iPhone-13.png"/>
          <p:cNvPicPr>
            <a:picLocks noChangeAspect="1"/>
          </p:cNvPicPr>
          <p:nvPr/>
        </p:nvPicPr>
        <p:blipFill rotWithShape="1">
          <a:blip r:embed="rId3"/>
          <a:srcRect t="2" b="12716"/>
          <a:stretch/>
        </p:blipFill>
        <p:spPr>
          <a:xfrm>
            <a:off x="9222116" y="2006942"/>
            <a:ext cx="2305128" cy="4107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8" name="iPhone-13.png" descr="iPhone-13.png"/>
          <p:cNvPicPr>
            <a:picLocks noChangeAspect="1"/>
          </p:cNvPicPr>
          <p:nvPr/>
        </p:nvPicPr>
        <p:blipFill rotWithShape="1">
          <a:blip r:embed="rId3"/>
          <a:srcRect t="2" b="12446"/>
          <a:stretch/>
        </p:blipFill>
        <p:spPr>
          <a:xfrm>
            <a:off x="3501108" y="1994242"/>
            <a:ext cx="2305128" cy="41202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iPhone-13.png" descr="iPhone-13.png"/>
          <p:cNvPicPr>
            <a:picLocks noChangeAspect="1"/>
          </p:cNvPicPr>
          <p:nvPr/>
        </p:nvPicPr>
        <p:blipFill rotWithShape="1">
          <a:blip r:embed="rId3"/>
          <a:srcRect t="2" b="12446"/>
          <a:stretch/>
        </p:blipFill>
        <p:spPr>
          <a:xfrm>
            <a:off x="6390847" y="1994242"/>
            <a:ext cx="2305128" cy="4120237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90" name="Table 1"/>
          <p:cNvGraphicFramePr/>
          <p:nvPr/>
        </p:nvGraphicFramePr>
        <p:xfrm>
          <a:off x="387361" y="1392580"/>
          <a:ext cx="2831676" cy="524130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831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4802">
                <a:tc>
                  <a:txBody>
                    <a:bodyPr/>
                    <a:lstStyle/>
                    <a:p>
                      <a:pPr algn="ctr" defTabSz="1219168">
                        <a:defRPr sz="1800"/>
                      </a:pPr>
                      <a:r>
                        <a:rPr sz="1400" dirty="0">
                          <a:sym typeface="Cliniques Helvetica Neue Lt"/>
                        </a:rPr>
                        <a:t>Trend Education</a:t>
                      </a:r>
                    </a:p>
                  </a:txBody>
                  <a:tcPr marL="127000" marR="127000" marT="127000" marB="127000" anchor="b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2816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solidFill>
                        <a:srgbClr val="000000"/>
                      </a:solidFill>
                      <a:miter lim="400000"/>
                    </a:lnL>
                    <a:lnR w="3175">
                      <a:solidFill>
                        <a:srgbClr val="000000"/>
                      </a:solidFill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1126">
                <a:tc>
                  <a:txBody>
                    <a:bodyPr/>
                    <a:lstStyle/>
                    <a:p>
                      <a:pPr marL="190500" algn="l" defTabSz="1217612">
                        <a:lnSpc>
                          <a:spcPct val="90000"/>
                        </a:lnSpc>
                        <a:defRPr sz="1400">
                          <a:sym typeface="Cliniques Helvetica Neue Lt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3175">
                      <a:noFill/>
                      <a:miter lim="400000"/>
                    </a:lnL>
                    <a:lnR w="3175">
                      <a:noFill/>
                      <a:miter lim="400000"/>
                    </a:lnR>
                    <a:lnT w="3175">
                      <a:solidFill>
                        <a:srgbClr val="000000"/>
                      </a:solidFill>
                      <a:miter lim="400000"/>
                    </a:lnT>
                    <a:lnB w="3175">
                      <a:noFill/>
                      <a:miter lim="400000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2995382"/>
                  </a:ext>
                </a:extLst>
              </a:tr>
            </a:tbl>
          </a:graphicData>
        </a:graphic>
      </p:graphicFrame>
      <p:sp>
        <p:nvSpPr>
          <p:cNvPr id="294" name="Clinique is leveraging the High-Fi launch to drive Earned and Owned—gaining +9 ranks in EMV, +9% YOY."/>
          <p:cNvSpPr txBox="1"/>
          <p:nvPr/>
        </p:nvSpPr>
        <p:spPr>
          <a:xfrm>
            <a:off x="355600" y="359917"/>
            <a:ext cx="11480801" cy="743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defRPr sz="2400"/>
            </a:lvl1pPr>
          </a:lstStyle>
          <a:p>
            <a:r>
              <a:rPr dirty="0"/>
              <a:t>On TikTok, Clinique has seen a +</a:t>
            </a:r>
            <a:r>
              <a:rPr lang="en-US" dirty="0"/>
              <a:t>XX</a:t>
            </a:r>
            <a:r>
              <a:rPr dirty="0"/>
              <a:t>% lift in follower growth and 20x increase in video views attributed to trends, routines, behind-the-scenes and makeup content.</a:t>
            </a:r>
          </a:p>
        </p:txBody>
      </p:sp>
      <p:sp>
        <p:nvSpPr>
          <p:cNvPr id="297" name="TextBox 8"/>
          <p:cNvSpPr txBox="1"/>
          <p:nvPr/>
        </p:nvSpPr>
        <p:spPr>
          <a:xfrm>
            <a:off x="9539824" y="6502400"/>
            <a:ext cx="2053871" cy="1752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r">
              <a:defRPr sz="700">
                <a:solidFill>
                  <a:srgbClr val="A7A7A7"/>
                </a:solidFill>
              </a:defRPr>
            </a:lvl1pPr>
          </a:lstStyle>
          <a:p>
            <a:r>
              <a:t>Confidential &amp; Restricted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30C431B-E058-1AD1-A52D-876D557E9DD2}"/>
              </a:ext>
            </a:extLst>
          </p:cNvPr>
          <p:cNvGrpSpPr/>
          <p:nvPr/>
        </p:nvGrpSpPr>
        <p:grpSpPr>
          <a:xfrm>
            <a:off x="380889" y="6346825"/>
            <a:ext cx="11430222" cy="330835"/>
            <a:chOff x="380889" y="6346825"/>
            <a:chExt cx="11430222" cy="330835"/>
          </a:xfrm>
        </p:grpSpPr>
        <p:pic>
          <p:nvPicPr>
            <p:cNvPr id="8" name="Picture 7" descr="Picture 7">
              <a:extLst>
                <a:ext uri="{FF2B5EF4-FFF2-40B4-BE49-F238E27FC236}">
                  <a16:creationId xmlns:a16="http://schemas.microsoft.com/office/drawing/2014/main" id="{81C8966D-3973-D157-6735-39DD073A7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96" r="96"/>
            <a:stretch>
              <a:fillRect/>
            </a:stretch>
          </p:blipFill>
          <p:spPr>
            <a:xfrm>
              <a:off x="381221" y="6492478"/>
              <a:ext cx="862227" cy="1749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" name="Straight Connector 8">
              <a:extLst>
                <a:ext uri="{FF2B5EF4-FFF2-40B4-BE49-F238E27FC236}">
                  <a16:creationId xmlns:a16="http://schemas.microsoft.com/office/drawing/2014/main" id="{25FCA7E8-BCD4-55E7-F9A3-F2DE6F0E3997}"/>
                </a:ext>
              </a:extLst>
            </p:cNvPr>
            <p:cNvSpPr/>
            <p:nvPr/>
          </p:nvSpPr>
          <p:spPr>
            <a:xfrm>
              <a:off x="380889" y="6346825"/>
              <a:ext cx="11430222" cy="0"/>
            </a:xfrm>
            <a:prstGeom prst="line">
              <a:avLst/>
            </a:prstGeom>
            <a:ln w="3175">
              <a:solidFill>
                <a:srgbClr val="000000"/>
              </a:solidFill>
              <a:miter/>
            </a:ln>
          </p:spPr>
          <p:txBody>
            <a:bodyPr lIns="45718" tIns="45718" rIns="45718" bIns="45718"/>
            <a:lstStyle/>
            <a:p>
              <a:pPr>
                <a:defRPr>
                  <a:solidFill>
                    <a:srgbClr val="5E5E5E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0EEF9F5E-AA1B-F626-29A1-507CC4D57DB0}"/>
                </a:ext>
              </a:extLst>
            </p:cNvPr>
            <p:cNvSpPr txBox="1"/>
            <p:nvPr/>
          </p:nvSpPr>
          <p:spPr>
            <a:xfrm>
              <a:off x="9539823" y="6502400"/>
              <a:ext cx="2053871" cy="1752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r">
                <a:defRPr sz="700">
                  <a:solidFill>
                    <a:srgbClr val="A7A7A7"/>
                  </a:solidFill>
                </a:defRPr>
              </a:lvl1pPr>
            </a:lstStyle>
            <a:p>
              <a:r>
                <a:rPr dirty="0"/>
                <a:t>Confidential &amp; Restricted</a:t>
              </a:r>
            </a:p>
          </p:txBody>
        </p:sp>
      </p:grpSp>
      <p:sp>
        <p:nvSpPr>
          <p:cNvPr id="11" name="Slide Number">
            <a:extLst>
              <a:ext uri="{FF2B5EF4-FFF2-40B4-BE49-F238E27FC236}">
                <a16:creationId xmlns:a16="http://schemas.microsoft.com/office/drawing/2014/main" id="{A066C263-A894-08AD-BBA8-84A425BF0B7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1686743" y="6547703"/>
            <a:ext cx="162358" cy="1346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99</a:t>
            </a:fld>
            <a:endParaRPr/>
          </a:p>
        </p:txBody>
      </p:sp>
      <p:pic>
        <p:nvPicPr>
          <p:cNvPr id="4" name="iPhone-13.png" descr="iPhone-13.png">
            <a:extLst>
              <a:ext uri="{FF2B5EF4-FFF2-40B4-BE49-F238E27FC236}">
                <a16:creationId xmlns:a16="http://schemas.microsoft.com/office/drawing/2014/main" id="{DFB6D750-9991-0FB9-4ABE-BCB4B4A03F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" b="13297"/>
          <a:stretch/>
        </p:blipFill>
        <p:spPr>
          <a:xfrm>
            <a:off x="632180" y="1996160"/>
            <a:ext cx="2326666" cy="411832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722598-E7F3-43E2-D05E-E2B91BA8173C}"/>
              </a:ext>
            </a:extLst>
          </p:cNvPr>
          <p:cNvSpPr txBox="1"/>
          <p:nvPr/>
        </p:nvSpPr>
        <p:spPr>
          <a:xfrm rot="19150960">
            <a:off x="885808" y="3895049"/>
            <a:ext cx="181940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TikTok video here.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624C91-10AF-6EC8-D667-078397A9C48D}"/>
              </a:ext>
            </a:extLst>
          </p:cNvPr>
          <p:cNvSpPr txBox="1"/>
          <p:nvPr/>
        </p:nvSpPr>
        <p:spPr>
          <a:xfrm rot="19150960">
            <a:off x="3781407" y="3895049"/>
            <a:ext cx="181940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TikTok video here.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3AF8C0-FD1D-1390-D7F2-C11CBF625E53}"/>
              </a:ext>
            </a:extLst>
          </p:cNvPr>
          <p:cNvSpPr txBox="1"/>
          <p:nvPr/>
        </p:nvSpPr>
        <p:spPr>
          <a:xfrm rot="19150960">
            <a:off x="6666121" y="3895049"/>
            <a:ext cx="181940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TikTok video here.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8864B7-6E94-7121-2468-D0EE6B1F1D70}"/>
              </a:ext>
            </a:extLst>
          </p:cNvPr>
          <p:cNvSpPr txBox="1"/>
          <p:nvPr/>
        </p:nvSpPr>
        <p:spPr>
          <a:xfrm rot="19150960">
            <a:off x="9441978" y="3786192"/>
            <a:ext cx="1819409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rtlCol="0">
            <a:spAutoFit/>
          </a:bodyPr>
          <a:lstStyle/>
          <a:p>
            <a:pPr marL="0" marR="0" indent="0" algn="l" defTabSz="12191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kern="0" dirty="0"/>
              <a:t>TikTok video here.</a:t>
            </a:r>
          </a:p>
        </p:txBody>
      </p:sp>
    </p:spTree>
    <p:extLst>
      <p:ext uri="{BB962C8B-B14F-4D97-AF65-F5344CB8AC3E}">
        <p14:creationId xmlns:p14="http://schemas.microsoft.com/office/powerpoint/2010/main" val="125586954"/>
      </p:ext>
    </p:extLst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/>
            </p:par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FSSQbdJ7DnJtmWShFu6F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FSSQbdJ7DnJtmWShFu6F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FSSQbdJ7DnJtmWShFu6F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QNZN2vAym9I3M4k9Pwug"/>
</p:tagLst>
</file>

<file path=ppt/theme/theme1.xml><?xml version="1.0" encoding="utf-8"?>
<a:theme xmlns:a="http://schemas.openxmlformats.org/drawingml/2006/main" name="Clinique Brand Template 2024">
  <a:themeElements>
    <a:clrScheme name="Clinique Theme Color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DDDB7"/>
      </a:accent1>
      <a:accent2>
        <a:srgbClr val="FFFFFF"/>
      </a:accent2>
      <a:accent3>
        <a:srgbClr val="F9F9F9"/>
      </a:accent3>
      <a:accent4>
        <a:srgbClr val="EDECFF"/>
      </a:accent4>
      <a:accent5>
        <a:srgbClr val="FFE1CC"/>
      </a:accent5>
      <a:accent6>
        <a:srgbClr val="ADDDB7"/>
      </a:accent6>
      <a:hlink>
        <a:srgbClr val="0000FF"/>
      </a:hlink>
      <a:folHlink>
        <a:srgbClr val="0000FF"/>
      </a:folHlink>
    </a:clrScheme>
    <a:fontScheme name="Clinique Theme Fonts">
      <a:majorFont>
        <a:latin typeface="Cliniques Helvetica Neue Lt"/>
        <a:ea typeface="Helvetica"/>
        <a:cs typeface="Helvetica"/>
      </a:majorFont>
      <a:minorFont>
        <a:latin typeface="Cliniques Helvetica Neue Lt"/>
        <a:ea typeface="Calibri"/>
        <a:cs typeface="Calibri"/>
      </a:minorFont>
    </a:fontScheme>
    <a:fmtScheme name="Clinique Brand Template 202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25400" tIns="25400" rIns="25400" bIns="254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liniques Helvetica Neue Lt"/>
            <a:ea typeface="Cliniques Helvetica Neue Lt"/>
            <a:cs typeface="Cliniques Helvetica Neue Lt"/>
            <a:sym typeface="Cliniques Helvetica Neue 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:r="http://schemas.openxmlformats.org/officeDocument/2006/relationships" xmlns:p="http://schemas.openxmlformats.org/presentationml/2006/main" xmlns:ma14="http://schemas.microsoft.com/office/mac/drawingml/2011/main" xmlns:a14="http://schemas.microsoft.com/office/drawing/2010/main" xmlns:m="http://schemas.openxmlformats.org/officeDocument/2006/math" xmlns="" val="1"/>
          </a:ext>
        </a:extLst>
      </a:spPr>
      <a:bodyPr wrap="square" lIns="0" tIns="0" rIns="0" bIns="0">
        <a:spAutoFit/>
      </a:bodyPr>
      <a:lstStyle>
        <a:defPPr marL="0" marR="0" indent="0" algn="l" defTabSz="1219168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ern="0"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Table/Chart style">
  <a:themeElements>
    <a:clrScheme name="Clinique Theme Color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DDDB7"/>
      </a:accent1>
      <a:accent2>
        <a:srgbClr val="FFFFFF"/>
      </a:accent2>
      <a:accent3>
        <a:srgbClr val="F9F9F9"/>
      </a:accent3>
      <a:accent4>
        <a:srgbClr val="EDECFF"/>
      </a:accent4>
      <a:accent5>
        <a:srgbClr val="FFE1CC"/>
      </a:accent5>
      <a:accent6>
        <a:srgbClr val="ADDDB7"/>
      </a:accent6>
      <a:hlink>
        <a:srgbClr val="0000FF"/>
      </a:hlink>
      <a:folHlink>
        <a:srgbClr val="0000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linique Brand Template 2024">
  <a:themeElements>
    <a:clrScheme name="Clinique Brand Template 2024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DDDB7"/>
      </a:accent1>
      <a:accent2>
        <a:srgbClr val="DDE9DC"/>
      </a:accent2>
      <a:accent3>
        <a:srgbClr val="F1F5EE"/>
      </a:accent3>
      <a:accent4>
        <a:srgbClr val="617C66"/>
      </a:accent4>
      <a:accent5>
        <a:srgbClr val="7C827B"/>
      </a:accent5>
      <a:accent6>
        <a:srgbClr val="878985"/>
      </a:accent6>
      <a:hlink>
        <a:srgbClr val="0000FF"/>
      </a:hlink>
      <a:folHlink>
        <a:srgbClr val="FF00FF"/>
      </a:folHlink>
    </a:clrScheme>
    <a:fontScheme name="Clinique Brand Template 2024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Clinique Brand Template 202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25400" tIns="25400" rIns="25400" bIns="254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liniques Helvetica Neue Lt"/>
            <a:ea typeface="Cliniques Helvetica Neue Lt"/>
            <a:cs typeface="Cliniques Helvetica Neue Lt"/>
            <a:sym typeface="Cliniques Helvetica Neue 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liniques Helvetica Neue Lt"/>
            <a:ea typeface="Cliniques Helvetica Neue Lt"/>
            <a:cs typeface="Cliniques Helvetica Neue Lt"/>
            <a:sym typeface="Cliniques Helvetica Neue 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ustom 2">
    <a:dk1>
      <a:srgbClr val="000000"/>
    </a:dk1>
    <a:lt1>
      <a:srgbClr val="FFFFFF"/>
    </a:lt1>
    <a:dk2>
      <a:srgbClr val="000000"/>
    </a:dk2>
    <a:lt2>
      <a:srgbClr val="FFFFFF"/>
    </a:lt2>
    <a:accent1>
      <a:srgbClr val="ADDDB7"/>
    </a:accent1>
    <a:accent2>
      <a:srgbClr val="DDE9DC"/>
    </a:accent2>
    <a:accent3>
      <a:srgbClr val="F1F5EE"/>
    </a:accent3>
    <a:accent4>
      <a:srgbClr val="ADDDB7"/>
    </a:accent4>
    <a:accent5>
      <a:srgbClr val="DDE9DC"/>
    </a:accent5>
    <a:accent6>
      <a:srgbClr val="F1F5EE"/>
    </a:accent6>
    <a:hlink>
      <a:srgbClr val="ADDDB7"/>
    </a:hlink>
    <a:folHlink>
      <a:srgbClr val="ADDDB7"/>
    </a:folHlink>
  </a:clrScheme>
  <a:fontScheme name="Clinique Theme Fonts">
    <a:majorFont>
      <a:latin typeface="Cliniques Helvetica Neue Lt"/>
      <a:ea typeface="Helvetica"/>
      <a:cs typeface="Helvetica"/>
    </a:majorFont>
    <a:minorFont>
      <a:latin typeface="Cliniques Helvetica Neue Lt"/>
      <a:ea typeface="Calibri"/>
      <a:cs typeface="Calibri"/>
    </a:minorFont>
  </a:fontScheme>
  <a:fmtScheme name="22_BasicWhit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29999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4999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/>
      </a:effectStyle>
      <a:effectStyle>
        <a:effectLst/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8693</TotalTime>
  <Words>5661</Words>
  <Application>Microsoft Macintosh PowerPoint</Application>
  <PresentationFormat>Widescreen</PresentationFormat>
  <Paragraphs>976</Paragraphs>
  <Slides>120</Slides>
  <Notes>46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120</vt:i4>
      </vt:variant>
    </vt:vector>
  </HeadingPairs>
  <TitlesOfParts>
    <vt:vector size="130" baseType="lpstr">
      <vt:lpstr>Arial</vt:lpstr>
      <vt:lpstr>Calibri</vt:lpstr>
      <vt:lpstr>Cliniques Helvetica Neue</vt:lpstr>
      <vt:lpstr>Cliniques Helvetica Neue Lt</vt:lpstr>
      <vt:lpstr>Cliniques Helvetica Neue Md</vt:lpstr>
      <vt:lpstr>Helvetica Neue</vt:lpstr>
      <vt:lpstr>Helvetica Neue Medium</vt:lpstr>
      <vt:lpstr>Clinique Brand Template 2024</vt:lpstr>
      <vt:lpstr>Table/Chart style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cpw</dc:creator>
  <cp:lastModifiedBy>Brissat, Nicolas</cp:lastModifiedBy>
  <cp:revision>508</cp:revision>
  <dcterms:modified xsi:type="dcterms:W3CDTF">2024-11-14T20:39:31Z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f34ead-50a3-4950-8a39-fca3a33c48cb_Enabled">
    <vt:lpwstr>true</vt:lpwstr>
  </property>
  <property fmtid="{D5CDD505-2E9C-101B-9397-08002B2CF9AE}" pid="3" name="MSIP_Label_b1f34ead-50a3-4950-8a39-fca3a33c48cb_SetDate">
    <vt:lpwstr>2024-11-12T20:15:30Z</vt:lpwstr>
  </property>
  <property fmtid="{D5CDD505-2E9C-101B-9397-08002B2CF9AE}" pid="4" name="MSIP_Label_b1f34ead-50a3-4950-8a39-fca3a33c48cb_Method">
    <vt:lpwstr>Standard</vt:lpwstr>
  </property>
  <property fmtid="{D5CDD505-2E9C-101B-9397-08002B2CF9AE}" pid="5" name="MSIP_Label_b1f34ead-50a3-4950-8a39-fca3a33c48cb_Name">
    <vt:lpwstr>Confidential</vt:lpwstr>
  </property>
  <property fmtid="{D5CDD505-2E9C-101B-9397-08002B2CF9AE}" pid="6" name="MSIP_Label_b1f34ead-50a3-4950-8a39-fca3a33c48cb_SiteId">
    <vt:lpwstr>0c5638da-d686-4d6a-8df4-e0552c70cb17</vt:lpwstr>
  </property>
  <property fmtid="{D5CDD505-2E9C-101B-9397-08002B2CF9AE}" pid="7" name="MSIP_Label_b1f34ead-50a3-4950-8a39-fca3a33c48cb_ActionId">
    <vt:lpwstr>0e601c10-642b-4492-9efe-34562cbd962c</vt:lpwstr>
  </property>
  <property fmtid="{D5CDD505-2E9C-101B-9397-08002B2CF9AE}" pid="8" name="MSIP_Label_b1f34ead-50a3-4950-8a39-fca3a33c48cb_ContentBits">
    <vt:lpwstr>0</vt:lpwstr>
  </property>
</Properties>
</file>